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62" r:id="rId6"/>
  </p:sldMasterIdLst>
  <p:notesMasterIdLst>
    <p:notesMasterId r:id="rId15"/>
  </p:notesMasterIdLst>
  <p:sldIdLst>
    <p:sldId id="257" r:id="rId7"/>
    <p:sldId id="299" r:id="rId8"/>
    <p:sldId id="292" r:id="rId9"/>
    <p:sldId id="297" r:id="rId10"/>
    <p:sldId id="298" r:id="rId11"/>
    <p:sldId id="296" r:id="rId12"/>
    <p:sldId id="295" r:id="rId13"/>
    <p:sldId id="300"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5345F74-2352-770A-9AC5-F07A44D619EF}" name="GRIFFITH, Owen" initials="OG" userId="S::Owen.GRIFFITH@EDUCATION.GOV.UK::c5c47350-af31-45dd-ad4e-1e3bbb476291"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4482D0"/>
    <a:srgbClr val="FFFFFF"/>
    <a:srgbClr val="7EB730"/>
    <a:srgbClr val="EF7D7D"/>
    <a:srgbClr val="DF7CB0"/>
    <a:srgbClr val="0A548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22" autoAdjust="0"/>
    <p:restoredTop sz="94660"/>
  </p:normalViewPr>
  <p:slideViewPr>
    <p:cSldViewPr snapToGrid="0">
      <p:cViewPr varScale="1">
        <p:scale>
          <a:sx n="77" d="100"/>
          <a:sy n="77" d="100"/>
        </p:scale>
        <p:origin x="327" y="5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5" Type="http://schemas.openxmlformats.org/officeDocument/2006/relationships/slideMaster" Target="slideMasters/slideMaster1.xml"/><Relationship Id="rId15"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IFFITH, Owen" userId="c5c47350-af31-45dd-ad4e-1e3bbb476291" providerId="ADAL" clId="{355A632E-F6BC-4A47-90D1-5D454E628662}"/>
    <pc:docChg chg="undo custSel addSld delSld modSld sldOrd">
      <pc:chgData name="GRIFFITH, Owen" userId="c5c47350-af31-45dd-ad4e-1e3bbb476291" providerId="ADAL" clId="{355A632E-F6BC-4A47-90D1-5D454E628662}" dt="2025-05-09T08:14:00.629" v="3378" actId="113"/>
      <pc:docMkLst>
        <pc:docMk/>
      </pc:docMkLst>
      <pc:sldChg chg="del">
        <pc:chgData name="GRIFFITH, Owen" userId="c5c47350-af31-45dd-ad4e-1e3bbb476291" providerId="ADAL" clId="{355A632E-F6BC-4A47-90D1-5D454E628662}" dt="2025-05-06T14:07:54.013" v="2843" actId="47"/>
        <pc:sldMkLst>
          <pc:docMk/>
          <pc:sldMk cId="4032227183" sldId="256"/>
        </pc:sldMkLst>
      </pc:sldChg>
      <pc:sldChg chg="modSp add mod ord">
        <pc:chgData name="GRIFFITH, Owen" userId="c5c47350-af31-45dd-ad4e-1e3bbb476291" providerId="ADAL" clId="{355A632E-F6BC-4A47-90D1-5D454E628662}" dt="2025-05-06T14:15:52.185" v="3170" actId="1036"/>
        <pc:sldMkLst>
          <pc:docMk/>
          <pc:sldMk cId="1527871406" sldId="257"/>
        </pc:sldMkLst>
        <pc:spChg chg="mod">
          <ac:chgData name="GRIFFITH, Owen" userId="c5c47350-af31-45dd-ad4e-1e3bbb476291" providerId="ADAL" clId="{355A632E-F6BC-4A47-90D1-5D454E628662}" dt="2025-05-06T14:15:52.185" v="3170" actId="1036"/>
          <ac:spMkLst>
            <pc:docMk/>
            <pc:sldMk cId="1527871406" sldId="257"/>
            <ac:spMk id="4" creationId="{3A129B8F-530C-4868-BED2-D95EF9AA7711}"/>
          </ac:spMkLst>
        </pc:spChg>
      </pc:sldChg>
      <pc:sldChg chg="add del">
        <pc:chgData name="GRIFFITH, Owen" userId="c5c47350-af31-45dd-ad4e-1e3bbb476291" providerId="ADAL" clId="{355A632E-F6BC-4A47-90D1-5D454E628662}" dt="2025-05-06T12:33:57.968" v="42" actId="47"/>
        <pc:sldMkLst>
          <pc:docMk/>
          <pc:sldMk cId="3350172390" sldId="291"/>
        </pc:sldMkLst>
      </pc:sldChg>
      <pc:sldChg chg="modSp add mod">
        <pc:chgData name="GRIFFITH, Owen" userId="c5c47350-af31-45dd-ad4e-1e3bbb476291" providerId="ADAL" clId="{355A632E-F6BC-4A47-90D1-5D454E628662}" dt="2025-05-06T12:34:49.551" v="53" actId="255"/>
        <pc:sldMkLst>
          <pc:docMk/>
          <pc:sldMk cId="3930910179" sldId="292"/>
        </pc:sldMkLst>
        <pc:spChg chg="mod">
          <ac:chgData name="GRIFFITH, Owen" userId="c5c47350-af31-45dd-ad4e-1e3bbb476291" providerId="ADAL" clId="{355A632E-F6BC-4A47-90D1-5D454E628662}" dt="2025-05-06T12:34:49.551" v="53" actId="255"/>
          <ac:spMkLst>
            <pc:docMk/>
            <pc:sldMk cId="3930910179" sldId="292"/>
            <ac:spMk id="3" creationId="{3AF7E0E0-03F1-A80D-4482-EF1A3F9ADEAE}"/>
          </ac:spMkLst>
        </pc:spChg>
      </pc:sldChg>
      <pc:sldChg chg="add del">
        <pc:chgData name="GRIFFITH, Owen" userId="c5c47350-af31-45dd-ad4e-1e3bbb476291" providerId="ADAL" clId="{355A632E-F6BC-4A47-90D1-5D454E628662}" dt="2025-05-06T14:05:50.409" v="2837" actId="47"/>
        <pc:sldMkLst>
          <pc:docMk/>
          <pc:sldMk cId="805254794" sldId="293"/>
        </pc:sldMkLst>
      </pc:sldChg>
      <pc:sldChg chg="modSp add mod">
        <pc:chgData name="GRIFFITH, Owen" userId="c5c47350-af31-45dd-ad4e-1e3bbb476291" providerId="ADAL" clId="{355A632E-F6BC-4A47-90D1-5D454E628662}" dt="2025-05-06T14:27:17.511" v="3343" actId="6549"/>
        <pc:sldMkLst>
          <pc:docMk/>
          <pc:sldMk cId="410856300" sldId="295"/>
        </pc:sldMkLst>
        <pc:spChg chg="mod">
          <ac:chgData name="GRIFFITH, Owen" userId="c5c47350-af31-45dd-ad4e-1e3bbb476291" providerId="ADAL" clId="{355A632E-F6BC-4A47-90D1-5D454E628662}" dt="2025-05-06T14:27:17.511" v="3343" actId="6549"/>
          <ac:spMkLst>
            <pc:docMk/>
            <pc:sldMk cId="410856300" sldId="295"/>
            <ac:spMk id="2" creationId="{FFE64BEF-8815-886E-55E8-A8B54832B855}"/>
          </ac:spMkLst>
        </pc:spChg>
      </pc:sldChg>
      <pc:sldChg chg="add del">
        <pc:chgData name="GRIFFITH, Owen" userId="c5c47350-af31-45dd-ad4e-1e3bbb476291" providerId="ADAL" clId="{355A632E-F6BC-4A47-90D1-5D454E628662}" dt="2025-05-06T14:05:36.108" v="2836"/>
        <pc:sldMkLst>
          <pc:docMk/>
          <pc:sldMk cId="2357890652" sldId="296"/>
        </pc:sldMkLst>
      </pc:sldChg>
      <pc:sldChg chg="delSp modSp add mod">
        <pc:chgData name="GRIFFITH, Owen" userId="c5c47350-af31-45dd-ad4e-1e3bbb476291" providerId="ADAL" clId="{355A632E-F6BC-4A47-90D1-5D454E628662}" dt="2025-05-06T14:25:25.413" v="3339" actId="20577"/>
        <pc:sldMkLst>
          <pc:docMk/>
          <pc:sldMk cId="3078638856" sldId="297"/>
        </pc:sldMkLst>
        <pc:spChg chg="mod">
          <ac:chgData name="GRIFFITH, Owen" userId="c5c47350-af31-45dd-ad4e-1e3bbb476291" providerId="ADAL" clId="{355A632E-F6BC-4A47-90D1-5D454E628662}" dt="2025-05-06T14:25:25.413" v="3339" actId="20577"/>
          <ac:spMkLst>
            <pc:docMk/>
            <pc:sldMk cId="3078638856" sldId="297"/>
            <ac:spMk id="2" creationId="{32CF348D-03C5-54F8-2C61-E84A68C5E34D}"/>
          </ac:spMkLst>
        </pc:spChg>
        <pc:spChg chg="mod">
          <ac:chgData name="GRIFFITH, Owen" userId="c5c47350-af31-45dd-ad4e-1e3bbb476291" providerId="ADAL" clId="{355A632E-F6BC-4A47-90D1-5D454E628662}" dt="2025-05-06T12:34:57.536" v="63" actId="20577"/>
          <ac:spMkLst>
            <pc:docMk/>
            <pc:sldMk cId="3078638856" sldId="297"/>
            <ac:spMk id="3" creationId="{C6335FBC-D2A4-5992-7FC8-8710B0F93B3E}"/>
          </ac:spMkLst>
        </pc:spChg>
      </pc:sldChg>
      <pc:sldChg chg="delSp modSp add mod">
        <pc:chgData name="GRIFFITH, Owen" userId="c5c47350-af31-45dd-ad4e-1e3bbb476291" providerId="ADAL" clId="{355A632E-F6BC-4A47-90D1-5D454E628662}" dt="2025-05-06T14:06:39.229" v="2841" actId="948"/>
        <pc:sldMkLst>
          <pc:docMk/>
          <pc:sldMk cId="364985115" sldId="298"/>
        </pc:sldMkLst>
        <pc:spChg chg="mod">
          <ac:chgData name="GRIFFITH, Owen" userId="c5c47350-af31-45dd-ad4e-1e3bbb476291" providerId="ADAL" clId="{355A632E-F6BC-4A47-90D1-5D454E628662}" dt="2025-05-06T14:06:39.229" v="2841" actId="948"/>
          <ac:spMkLst>
            <pc:docMk/>
            <pc:sldMk cId="364985115" sldId="298"/>
            <ac:spMk id="2" creationId="{130903C4-43FA-7389-4E88-CA35743E5B3C}"/>
          </ac:spMkLst>
        </pc:spChg>
        <pc:spChg chg="mod">
          <ac:chgData name="GRIFFITH, Owen" userId="c5c47350-af31-45dd-ad4e-1e3bbb476291" providerId="ADAL" clId="{355A632E-F6BC-4A47-90D1-5D454E628662}" dt="2025-05-06T12:35:04.236" v="65" actId="20577"/>
          <ac:spMkLst>
            <pc:docMk/>
            <pc:sldMk cId="364985115" sldId="298"/>
            <ac:spMk id="3" creationId="{D3B266D6-BE69-F442-7A39-223B83D53AE3}"/>
          </ac:spMkLst>
        </pc:spChg>
      </pc:sldChg>
      <pc:sldChg chg="add del">
        <pc:chgData name="GRIFFITH, Owen" userId="c5c47350-af31-45dd-ad4e-1e3bbb476291" providerId="ADAL" clId="{355A632E-F6BC-4A47-90D1-5D454E628662}" dt="2025-05-06T12:34:41.836" v="52" actId="47"/>
        <pc:sldMkLst>
          <pc:docMk/>
          <pc:sldMk cId="3268741493" sldId="298"/>
        </pc:sldMkLst>
      </pc:sldChg>
      <pc:sldChg chg="addSp delSp modSp add mod ord modCm">
        <pc:chgData name="GRIFFITH, Owen" userId="c5c47350-af31-45dd-ad4e-1e3bbb476291" providerId="ADAL" clId="{355A632E-F6BC-4A47-90D1-5D454E628662}" dt="2025-05-09T08:14:00.629" v="3378" actId="113"/>
        <pc:sldMkLst>
          <pc:docMk/>
          <pc:sldMk cId="2058943280" sldId="299"/>
        </pc:sldMkLst>
        <pc:spChg chg="mod">
          <ac:chgData name="GRIFFITH, Owen" userId="c5c47350-af31-45dd-ad4e-1e3bbb476291" providerId="ADAL" clId="{355A632E-F6BC-4A47-90D1-5D454E628662}" dt="2025-05-06T13:15:15.479" v="1007" actId="6549"/>
          <ac:spMkLst>
            <pc:docMk/>
            <pc:sldMk cId="2058943280" sldId="299"/>
            <ac:spMk id="2" creationId="{6B62B63C-400A-2B26-FFB0-DA7D7CD2E0DA}"/>
          </ac:spMkLst>
        </pc:spChg>
        <pc:spChg chg="mod">
          <ac:chgData name="GRIFFITH, Owen" userId="c5c47350-af31-45dd-ad4e-1e3bbb476291" providerId="ADAL" clId="{355A632E-F6BC-4A47-90D1-5D454E628662}" dt="2025-05-06T12:48:32.835" v="1006" actId="20577"/>
          <ac:spMkLst>
            <pc:docMk/>
            <pc:sldMk cId="2058943280" sldId="299"/>
            <ac:spMk id="3" creationId="{5D44BC72-A234-9142-6C11-5C9A6F05CE76}"/>
          </ac:spMkLst>
        </pc:spChg>
        <pc:spChg chg="add mod">
          <ac:chgData name="GRIFFITH, Owen" userId="c5c47350-af31-45dd-ad4e-1e3bbb476291" providerId="ADAL" clId="{355A632E-F6BC-4A47-90D1-5D454E628662}" dt="2025-05-06T14:17:00.532" v="3181" actId="1038"/>
          <ac:spMkLst>
            <pc:docMk/>
            <pc:sldMk cId="2058943280" sldId="299"/>
            <ac:spMk id="7" creationId="{1B45A0FD-F75D-D2BA-A408-941DEDF0F196}"/>
          </ac:spMkLst>
        </pc:spChg>
        <pc:spChg chg="add mod">
          <ac:chgData name="GRIFFITH, Owen" userId="c5c47350-af31-45dd-ad4e-1e3bbb476291" providerId="ADAL" clId="{355A632E-F6BC-4A47-90D1-5D454E628662}" dt="2025-05-06T14:17:19.098" v="3184" actId="408"/>
          <ac:spMkLst>
            <pc:docMk/>
            <pc:sldMk cId="2058943280" sldId="299"/>
            <ac:spMk id="8" creationId="{49DC5F12-B0B2-0621-3D41-B601DA4BBEF8}"/>
          </ac:spMkLst>
        </pc:spChg>
        <pc:spChg chg="add mod">
          <ac:chgData name="GRIFFITH, Owen" userId="c5c47350-af31-45dd-ad4e-1e3bbb476291" providerId="ADAL" clId="{355A632E-F6BC-4A47-90D1-5D454E628662}" dt="2025-05-06T14:17:19.098" v="3184" actId="408"/>
          <ac:spMkLst>
            <pc:docMk/>
            <pc:sldMk cId="2058943280" sldId="299"/>
            <ac:spMk id="9" creationId="{C49493A1-8370-DD30-5593-2A5BC9DA3477}"/>
          </ac:spMkLst>
        </pc:spChg>
        <pc:spChg chg="add mod">
          <ac:chgData name="GRIFFITH, Owen" userId="c5c47350-af31-45dd-ad4e-1e3bbb476291" providerId="ADAL" clId="{355A632E-F6BC-4A47-90D1-5D454E628662}" dt="2025-05-06T14:17:12.677" v="3183" actId="1076"/>
          <ac:spMkLst>
            <pc:docMk/>
            <pc:sldMk cId="2058943280" sldId="299"/>
            <ac:spMk id="10" creationId="{593BE17C-172A-88A0-0D63-360A4AA2703F}"/>
          </ac:spMkLst>
        </pc:spChg>
        <pc:spChg chg="add mod">
          <ac:chgData name="GRIFFITH, Owen" userId="c5c47350-af31-45dd-ad4e-1e3bbb476291" providerId="ADAL" clId="{355A632E-F6BC-4A47-90D1-5D454E628662}" dt="2025-05-06T14:17:07.741" v="3182" actId="1076"/>
          <ac:spMkLst>
            <pc:docMk/>
            <pc:sldMk cId="2058943280" sldId="299"/>
            <ac:spMk id="11" creationId="{F610BB09-7449-EA3B-41B8-F20C4E78A45A}"/>
          </ac:spMkLst>
        </pc:spChg>
        <pc:spChg chg="add mod">
          <ac:chgData name="GRIFFITH, Owen" userId="c5c47350-af31-45dd-ad4e-1e3bbb476291" providerId="ADAL" clId="{355A632E-F6BC-4A47-90D1-5D454E628662}" dt="2025-05-06T14:18:29.876" v="3194" actId="1076"/>
          <ac:spMkLst>
            <pc:docMk/>
            <pc:sldMk cId="2058943280" sldId="299"/>
            <ac:spMk id="12" creationId="{1BA4B9A4-378F-A503-995A-3ECFAFE65943}"/>
          </ac:spMkLst>
        </pc:spChg>
        <pc:spChg chg="add mod">
          <ac:chgData name="GRIFFITH, Owen" userId="c5c47350-af31-45dd-ad4e-1e3bbb476291" providerId="ADAL" clId="{355A632E-F6BC-4A47-90D1-5D454E628662}" dt="2025-05-06T14:17:33.601" v="3186" actId="408"/>
          <ac:spMkLst>
            <pc:docMk/>
            <pc:sldMk cId="2058943280" sldId="299"/>
            <ac:spMk id="13" creationId="{3C5A8D7F-012E-A8FA-0391-9ED4FA1E10FD}"/>
          </ac:spMkLst>
        </pc:spChg>
        <pc:spChg chg="add mod">
          <ac:chgData name="GRIFFITH, Owen" userId="c5c47350-af31-45dd-ad4e-1e3bbb476291" providerId="ADAL" clId="{355A632E-F6BC-4A47-90D1-5D454E628662}" dt="2025-05-06T14:17:28.133" v="3185" actId="1076"/>
          <ac:spMkLst>
            <pc:docMk/>
            <pc:sldMk cId="2058943280" sldId="299"/>
            <ac:spMk id="14" creationId="{511D8893-3989-FAAE-0A37-331B63B232DB}"/>
          </ac:spMkLst>
        </pc:spChg>
        <pc:spChg chg="add mod ord">
          <ac:chgData name="GRIFFITH, Owen" userId="c5c47350-af31-45dd-ad4e-1e3bbb476291" providerId="ADAL" clId="{355A632E-F6BC-4A47-90D1-5D454E628662}" dt="2025-05-06T14:18:36.565" v="3196" actId="1076"/>
          <ac:spMkLst>
            <pc:docMk/>
            <pc:sldMk cId="2058943280" sldId="299"/>
            <ac:spMk id="16" creationId="{C7B77A51-173D-9F8A-1CD2-F981338808F5}"/>
          </ac:spMkLst>
        </pc:spChg>
        <pc:spChg chg="add mod">
          <ac:chgData name="GRIFFITH, Owen" userId="c5c47350-af31-45dd-ad4e-1e3bbb476291" providerId="ADAL" clId="{355A632E-F6BC-4A47-90D1-5D454E628662}" dt="2025-05-06T14:17:19.098" v="3184" actId="408"/>
          <ac:spMkLst>
            <pc:docMk/>
            <pc:sldMk cId="2058943280" sldId="299"/>
            <ac:spMk id="18" creationId="{DCA05F72-2CA3-5414-DB1C-B3CE91B717FC}"/>
          </ac:spMkLst>
        </pc:spChg>
        <pc:spChg chg="add mod">
          <ac:chgData name="GRIFFITH, Owen" userId="c5c47350-af31-45dd-ad4e-1e3bbb476291" providerId="ADAL" clId="{355A632E-F6BC-4A47-90D1-5D454E628662}" dt="2025-05-06T14:18:41.452" v="3197" actId="1076"/>
          <ac:spMkLst>
            <pc:docMk/>
            <pc:sldMk cId="2058943280" sldId="299"/>
            <ac:spMk id="19" creationId="{C9BFA69F-0410-465B-48D8-FAB8C4F7C30C}"/>
          </ac:spMkLst>
        </pc:spChg>
        <pc:spChg chg="add mod ord">
          <ac:chgData name="GRIFFITH, Owen" userId="c5c47350-af31-45dd-ad4e-1e3bbb476291" providerId="ADAL" clId="{355A632E-F6BC-4A47-90D1-5D454E628662}" dt="2025-05-06T14:18:52.150" v="3199" actId="1076"/>
          <ac:spMkLst>
            <pc:docMk/>
            <pc:sldMk cId="2058943280" sldId="299"/>
            <ac:spMk id="20" creationId="{098DB02B-05B2-5ACA-CC63-C8C29D1E816B}"/>
          </ac:spMkLst>
        </pc:spChg>
        <pc:spChg chg="add mod">
          <ac:chgData name="GRIFFITH, Owen" userId="c5c47350-af31-45dd-ad4e-1e3bbb476291" providerId="ADAL" clId="{355A632E-F6BC-4A47-90D1-5D454E628662}" dt="2025-05-06T14:16:57.590" v="3178" actId="1076"/>
          <ac:spMkLst>
            <pc:docMk/>
            <pc:sldMk cId="2058943280" sldId="299"/>
            <ac:spMk id="29" creationId="{0B65CA5D-E00C-4167-D6E5-36F18825C446}"/>
          </ac:spMkLst>
        </pc:spChg>
        <pc:spChg chg="add mod">
          <ac:chgData name="GRIFFITH, Owen" userId="c5c47350-af31-45dd-ad4e-1e3bbb476291" providerId="ADAL" clId="{355A632E-F6BC-4A47-90D1-5D454E628662}" dt="2025-05-06T14:18:33.700" v="3195" actId="14100"/>
          <ac:spMkLst>
            <pc:docMk/>
            <pc:sldMk cId="2058943280" sldId="299"/>
            <ac:spMk id="30" creationId="{C906C404-909D-E522-7440-363F0FCC44DE}"/>
          </ac:spMkLst>
        </pc:spChg>
        <pc:spChg chg="add mod">
          <ac:chgData name="GRIFFITH, Owen" userId="c5c47350-af31-45dd-ad4e-1e3bbb476291" providerId="ADAL" clId="{355A632E-F6BC-4A47-90D1-5D454E628662}" dt="2025-05-06T14:17:40.637" v="3187" actId="1076"/>
          <ac:spMkLst>
            <pc:docMk/>
            <pc:sldMk cId="2058943280" sldId="299"/>
            <ac:spMk id="31" creationId="{F04F1069-8712-FCA2-360C-AF53B1B27519}"/>
          </ac:spMkLst>
        </pc:spChg>
        <pc:spChg chg="add mod">
          <ac:chgData name="GRIFFITH, Owen" userId="c5c47350-af31-45dd-ad4e-1e3bbb476291" providerId="ADAL" clId="{355A632E-F6BC-4A47-90D1-5D454E628662}" dt="2025-05-06T14:19:42.169" v="3205" actId="1037"/>
          <ac:spMkLst>
            <pc:docMk/>
            <pc:sldMk cId="2058943280" sldId="299"/>
            <ac:spMk id="32" creationId="{81F888AF-2687-1987-CC1F-F771993774EE}"/>
          </ac:spMkLst>
        </pc:spChg>
        <pc:spChg chg="add mod">
          <ac:chgData name="GRIFFITH, Owen" userId="c5c47350-af31-45dd-ad4e-1e3bbb476291" providerId="ADAL" clId="{355A632E-F6BC-4A47-90D1-5D454E628662}" dt="2025-05-09T08:14:00.629" v="3378" actId="113"/>
          <ac:spMkLst>
            <pc:docMk/>
            <pc:sldMk cId="2058943280" sldId="299"/>
            <ac:spMk id="33" creationId="{EC5C8DF6-877F-8B11-7EC0-40E88245DEE1}"/>
          </ac:spMkLst>
        </pc:spChg>
        <pc:cxnChg chg="add mod">
          <ac:chgData name="GRIFFITH, Owen" userId="c5c47350-af31-45dd-ad4e-1e3bbb476291" providerId="ADAL" clId="{355A632E-F6BC-4A47-90D1-5D454E628662}" dt="2025-05-06T14:19:07.853" v="3202" actId="14100"/>
          <ac:cxnSpMkLst>
            <pc:docMk/>
            <pc:sldMk cId="2058943280" sldId="299"/>
            <ac:cxnSpMk id="6" creationId="{2FFC20D5-D6D1-08E2-95E2-C8C724E2B220}"/>
          </ac:cxnSpMkLst>
        </pc:cxnChg>
        <pc:cxnChg chg="add mod ord">
          <ac:chgData name="GRIFFITH, Owen" userId="c5c47350-af31-45dd-ad4e-1e3bbb476291" providerId="ADAL" clId="{355A632E-F6BC-4A47-90D1-5D454E628662}" dt="2025-05-06T14:19:11.293" v="3204" actId="14100"/>
          <ac:cxnSpMkLst>
            <pc:docMk/>
            <pc:sldMk cId="2058943280" sldId="299"/>
            <ac:cxnSpMk id="24" creationId="{AAE1D700-F892-59EC-4CAE-1EBE7BEFC267}"/>
          </ac:cxnSpMkLst>
        </pc:cxnChg>
        <pc:extLst>
          <p:ext xmlns:p="http://schemas.openxmlformats.org/presentationml/2006/main" uri="{D6D511B9-2390-475A-947B-AFAB55BFBCF1}">
            <pc226:cmChg xmlns:pc226="http://schemas.microsoft.com/office/powerpoint/2022/06/main/command" chg="mod">
              <pc226:chgData name="GRIFFITH, Owen" userId="c5c47350-af31-45dd-ad4e-1e3bbb476291" providerId="ADAL" clId="{355A632E-F6BC-4A47-90D1-5D454E628662}" dt="2025-05-06T13:18:52.699" v="1204" actId="20577"/>
              <pc2:cmMkLst xmlns:pc2="http://schemas.microsoft.com/office/powerpoint/2019/9/main/command">
                <pc:docMk/>
                <pc:sldMk cId="2058943280" sldId="299"/>
                <pc2:cmMk id="{D989E821-7250-46EF-8AC2-2028DA6AFE11}"/>
              </pc2:cmMkLst>
            </pc226:cmChg>
          </p:ext>
        </pc:extLst>
      </pc:sldChg>
      <pc:sldChg chg="modSp add mod">
        <pc:chgData name="GRIFFITH, Owen" userId="c5c47350-af31-45dd-ad4e-1e3bbb476291" providerId="ADAL" clId="{355A632E-F6BC-4A47-90D1-5D454E628662}" dt="2025-05-06T14:08:45.126" v="2881" actId="6549"/>
        <pc:sldMkLst>
          <pc:docMk/>
          <pc:sldMk cId="3712543720" sldId="300"/>
        </pc:sldMkLst>
        <pc:spChg chg="mod">
          <ac:chgData name="GRIFFITH, Owen" userId="c5c47350-af31-45dd-ad4e-1e3bbb476291" providerId="ADAL" clId="{355A632E-F6BC-4A47-90D1-5D454E628662}" dt="2025-05-06T14:08:45.126" v="2881" actId="6549"/>
          <ac:spMkLst>
            <pc:docMk/>
            <pc:sldMk cId="3712543720" sldId="300"/>
            <ac:spMk id="2" creationId="{DCEFE8E2-8248-6E9C-3D7F-4E14724DBECB}"/>
          </ac:spMkLst>
        </pc:spChg>
        <pc:spChg chg="mod">
          <ac:chgData name="GRIFFITH, Owen" userId="c5c47350-af31-45dd-ad4e-1e3bbb476291" providerId="ADAL" clId="{355A632E-F6BC-4A47-90D1-5D454E628662}" dt="2025-05-06T14:07:58.550" v="2844" actId="6549"/>
          <ac:spMkLst>
            <pc:docMk/>
            <pc:sldMk cId="3712543720" sldId="300"/>
            <ac:spMk id="3" creationId="{6E08BE7B-26CB-D1B5-DA87-9220DD4852B8}"/>
          </ac:spMkLst>
        </pc:spChg>
      </pc:sldChg>
      <pc:sldMasterChg chg="delSldLayout">
        <pc:chgData name="GRIFFITH, Owen" userId="c5c47350-af31-45dd-ad4e-1e3bbb476291" providerId="ADAL" clId="{355A632E-F6BC-4A47-90D1-5D454E628662}" dt="2025-05-06T12:33:57.968" v="42" actId="47"/>
        <pc:sldMasterMkLst>
          <pc:docMk/>
          <pc:sldMasterMk cId="3644286275" sldId="2147483648"/>
        </pc:sldMasterMkLst>
        <pc:sldLayoutChg chg="del">
          <pc:chgData name="GRIFFITH, Owen" userId="c5c47350-af31-45dd-ad4e-1e3bbb476291" providerId="ADAL" clId="{355A632E-F6BC-4A47-90D1-5D454E628662}" dt="2025-05-06T12:33:57.968" v="42" actId="47"/>
          <pc:sldLayoutMkLst>
            <pc:docMk/>
            <pc:sldMasterMk cId="3644286275" sldId="2147483648"/>
            <pc:sldLayoutMk cId="1228507238" sldId="2147483661"/>
          </pc:sldLayoutMkLst>
        </pc:sldLayoutChg>
      </pc:sldMasterChg>
    </pc:docChg>
  </pc:docChgLst>
  <pc:docChgLst>
    <pc:chgData name="RAMM, Ben" userId="42b7dfaf-412b-4c1e-8acd-5d1aa4c8ffc9" providerId="ADAL" clId="{FDF71B0F-0024-46FF-B20C-37EA222578D4}"/>
    <pc:docChg chg="undo custSel modSld">
      <pc:chgData name="RAMM, Ben" userId="42b7dfaf-412b-4c1e-8acd-5d1aa4c8ffc9" providerId="ADAL" clId="{FDF71B0F-0024-46FF-B20C-37EA222578D4}" dt="2025-05-12T12:14:53.482" v="1032" actId="14100"/>
      <pc:docMkLst>
        <pc:docMk/>
      </pc:docMkLst>
      <pc:sldChg chg="modSp mod">
        <pc:chgData name="RAMM, Ben" userId="42b7dfaf-412b-4c1e-8acd-5d1aa4c8ffc9" providerId="ADAL" clId="{FDF71B0F-0024-46FF-B20C-37EA222578D4}" dt="2025-05-12T12:13:30.491" v="926" actId="20577"/>
        <pc:sldMkLst>
          <pc:docMk/>
          <pc:sldMk cId="3930910179" sldId="292"/>
        </pc:sldMkLst>
        <pc:spChg chg="mod">
          <ac:chgData name="RAMM, Ben" userId="42b7dfaf-412b-4c1e-8acd-5d1aa4c8ffc9" providerId="ADAL" clId="{FDF71B0F-0024-46FF-B20C-37EA222578D4}" dt="2025-05-12T12:13:30.491" v="926" actId="20577"/>
          <ac:spMkLst>
            <pc:docMk/>
            <pc:sldMk cId="3930910179" sldId="292"/>
            <ac:spMk id="2" creationId="{5A9BFBE9-C34B-DA53-073E-5AFC30063749}"/>
          </ac:spMkLst>
        </pc:spChg>
      </pc:sldChg>
      <pc:sldChg chg="modSp mod">
        <pc:chgData name="RAMM, Ben" userId="42b7dfaf-412b-4c1e-8acd-5d1aa4c8ffc9" providerId="ADAL" clId="{FDF71B0F-0024-46FF-B20C-37EA222578D4}" dt="2025-05-09T13:57:56.788" v="923" actId="20577"/>
        <pc:sldMkLst>
          <pc:docMk/>
          <pc:sldMk cId="410856300" sldId="295"/>
        </pc:sldMkLst>
        <pc:spChg chg="mod">
          <ac:chgData name="RAMM, Ben" userId="42b7dfaf-412b-4c1e-8acd-5d1aa4c8ffc9" providerId="ADAL" clId="{FDF71B0F-0024-46FF-B20C-37EA222578D4}" dt="2025-05-09T13:57:56.788" v="923" actId="20577"/>
          <ac:spMkLst>
            <pc:docMk/>
            <pc:sldMk cId="410856300" sldId="295"/>
            <ac:spMk id="2" creationId="{FFE64BEF-8815-886E-55E8-A8B54832B855}"/>
          </ac:spMkLst>
        </pc:spChg>
      </pc:sldChg>
      <pc:sldChg chg="modSp mod">
        <pc:chgData name="RAMM, Ben" userId="42b7dfaf-412b-4c1e-8acd-5d1aa4c8ffc9" providerId="ADAL" clId="{FDF71B0F-0024-46FF-B20C-37EA222578D4}" dt="2025-05-09T13:57:04.615" v="881" actId="20577"/>
        <pc:sldMkLst>
          <pc:docMk/>
          <pc:sldMk cId="2357890652" sldId="296"/>
        </pc:sldMkLst>
        <pc:spChg chg="mod">
          <ac:chgData name="RAMM, Ben" userId="42b7dfaf-412b-4c1e-8acd-5d1aa4c8ffc9" providerId="ADAL" clId="{FDF71B0F-0024-46FF-B20C-37EA222578D4}" dt="2025-05-09T12:57:50.561" v="552" actId="114"/>
          <ac:spMkLst>
            <pc:docMk/>
            <pc:sldMk cId="2357890652" sldId="296"/>
            <ac:spMk id="61" creationId="{001802B2-E18A-75A5-8E1F-B75C9BFA8367}"/>
          </ac:spMkLst>
        </pc:spChg>
        <pc:spChg chg="mod">
          <ac:chgData name="RAMM, Ben" userId="42b7dfaf-412b-4c1e-8acd-5d1aa4c8ffc9" providerId="ADAL" clId="{FDF71B0F-0024-46FF-B20C-37EA222578D4}" dt="2025-05-09T13:57:04.615" v="881" actId="20577"/>
          <ac:spMkLst>
            <pc:docMk/>
            <pc:sldMk cId="2357890652" sldId="296"/>
            <ac:spMk id="62" creationId="{EB8F5AAE-1DD5-9CC6-D643-2795F9AE5DBB}"/>
          </ac:spMkLst>
        </pc:spChg>
      </pc:sldChg>
      <pc:sldChg chg="modSp mod">
        <pc:chgData name="RAMM, Ben" userId="42b7dfaf-412b-4c1e-8acd-5d1aa4c8ffc9" providerId="ADAL" clId="{FDF71B0F-0024-46FF-B20C-37EA222578D4}" dt="2025-05-12T12:14:05.648" v="949" actId="20577"/>
        <pc:sldMkLst>
          <pc:docMk/>
          <pc:sldMk cId="3078638856" sldId="297"/>
        </pc:sldMkLst>
        <pc:spChg chg="mod">
          <ac:chgData name="RAMM, Ben" userId="42b7dfaf-412b-4c1e-8acd-5d1aa4c8ffc9" providerId="ADAL" clId="{FDF71B0F-0024-46FF-B20C-37EA222578D4}" dt="2025-05-12T12:14:05.648" v="949" actId="20577"/>
          <ac:spMkLst>
            <pc:docMk/>
            <pc:sldMk cId="3078638856" sldId="297"/>
            <ac:spMk id="2" creationId="{32CF348D-03C5-54F8-2C61-E84A68C5E34D}"/>
          </ac:spMkLst>
        </pc:spChg>
      </pc:sldChg>
      <pc:sldChg chg="modSp mod">
        <pc:chgData name="RAMM, Ben" userId="42b7dfaf-412b-4c1e-8acd-5d1aa4c8ffc9" providerId="ADAL" clId="{FDF71B0F-0024-46FF-B20C-37EA222578D4}" dt="2025-05-12T12:14:53.482" v="1032" actId="14100"/>
        <pc:sldMkLst>
          <pc:docMk/>
          <pc:sldMk cId="364985115" sldId="298"/>
        </pc:sldMkLst>
        <pc:spChg chg="mod">
          <ac:chgData name="RAMM, Ben" userId="42b7dfaf-412b-4c1e-8acd-5d1aa4c8ffc9" providerId="ADAL" clId="{FDF71B0F-0024-46FF-B20C-37EA222578D4}" dt="2025-05-12T12:14:53.482" v="1032" actId="14100"/>
          <ac:spMkLst>
            <pc:docMk/>
            <pc:sldMk cId="364985115" sldId="298"/>
            <ac:spMk id="2" creationId="{130903C4-43FA-7389-4E88-CA35743E5B3C}"/>
          </ac:spMkLst>
        </pc:spChg>
      </pc:sldChg>
      <pc:sldChg chg="delSp mod">
        <pc:chgData name="RAMM, Ben" userId="42b7dfaf-412b-4c1e-8acd-5d1aa4c8ffc9" providerId="ADAL" clId="{FDF71B0F-0024-46FF-B20C-37EA222578D4}" dt="2025-05-09T12:52:58.827" v="342" actId="478"/>
        <pc:sldMkLst>
          <pc:docMk/>
          <pc:sldMk cId="2058943280" sldId="29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5774F0-06DF-489F-B87B-C9FF13871A79}" type="datetimeFigureOut">
              <a:rPr lang="en-GB" smtClean="0"/>
              <a:t>12/05/2025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7BABC8-8A69-4764-9FBF-A6EF3B8C5EBC}" type="slidenum">
              <a:rPr lang="en-GB" smtClean="0"/>
              <a:t>‹#›</a:t>
            </a:fld>
            <a:endParaRPr lang="en-GB"/>
          </a:p>
        </p:txBody>
      </p:sp>
    </p:spTree>
    <p:extLst>
      <p:ext uri="{BB962C8B-B14F-4D97-AF65-F5344CB8AC3E}">
        <p14:creationId xmlns:p14="http://schemas.microsoft.com/office/powerpoint/2010/main" val="4268874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27BABC8-8A69-4764-9FBF-A6EF3B8C5EBC}" type="slidenum">
              <a:rPr lang="en-GB" smtClean="0"/>
              <a:t>5</a:t>
            </a:fld>
            <a:endParaRPr lang="en-GB"/>
          </a:p>
        </p:txBody>
      </p:sp>
    </p:spTree>
    <p:extLst>
      <p:ext uri="{BB962C8B-B14F-4D97-AF65-F5344CB8AC3E}">
        <p14:creationId xmlns:p14="http://schemas.microsoft.com/office/powerpoint/2010/main" val="10684611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83C7E-D554-761B-909A-07B974A42FF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8CD96FA2-CBE1-AF3C-FFCD-2371A5C9C3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0092DF5D-086B-728B-0057-B257339933F9}"/>
              </a:ext>
            </a:extLst>
          </p:cNvPr>
          <p:cNvSpPr>
            <a:spLocks noGrp="1"/>
          </p:cNvSpPr>
          <p:nvPr>
            <p:ph type="dt" sz="half" idx="10"/>
          </p:nvPr>
        </p:nvSpPr>
        <p:spPr/>
        <p:txBody>
          <a:bodyPr/>
          <a:lstStyle/>
          <a:p>
            <a:fld id="{246F16A9-9374-4081-9B1C-29A7AF4CA35F}" type="datetimeFigureOut">
              <a:rPr lang="en-GB" smtClean="0"/>
              <a:t>12/05/2025</a:t>
            </a:fld>
            <a:endParaRPr lang="en-GB"/>
          </a:p>
        </p:txBody>
      </p:sp>
      <p:sp>
        <p:nvSpPr>
          <p:cNvPr id="5" name="Footer Placeholder 4">
            <a:extLst>
              <a:ext uri="{FF2B5EF4-FFF2-40B4-BE49-F238E27FC236}">
                <a16:creationId xmlns:a16="http://schemas.microsoft.com/office/drawing/2014/main" id="{76F290C0-843A-9623-E9AC-05EC246EE45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6FE264C-238F-9C27-E223-7EC19F594DC3}"/>
              </a:ext>
            </a:extLst>
          </p:cNvPr>
          <p:cNvSpPr>
            <a:spLocks noGrp="1"/>
          </p:cNvSpPr>
          <p:nvPr>
            <p:ph type="sldNum" sz="quarter" idx="12"/>
          </p:nvPr>
        </p:nvSpPr>
        <p:spPr/>
        <p:txBody>
          <a:bodyPr/>
          <a:lstStyle/>
          <a:p>
            <a:fld id="{36E05B41-1AD9-4FA9-8EC1-D668249EA518}" type="slidenum">
              <a:rPr lang="en-GB" smtClean="0"/>
              <a:t>‹#›</a:t>
            </a:fld>
            <a:endParaRPr lang="en-GB"/>
          </a:p>
        </p:txBody>
      </p:sp>
    </p:spTree>
    <p:extLst>
      <p:ext uri="{BB962C8B-B14F-4D97-AF65-F5344CB8AC3E}">
        <p14:creationId xmlns:p14="http://schemas.microsoft.com/office/powerpoint/2010/main" val="40827749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DCD2F-3543-E30E-3EC7-145753BF3577}"/>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E835F05E-5BF3-7C52-E682-3E65A17404F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CE5AD89-7EB5-034E-F53B-1178F9D914F0}"/>
              </a:ext>
            </a:extLst>
          </p:cNvPr>
          <p:cNvSpPr>
            <a:spLocks noGrp="1"/>
          </p:cNvSpPr>
          <p:nvPr>
            <p:ph type="dt" sz="half" idx="10"/>
          </p:nvPr>
        </p:nvSpPr>
        <p:spPr/>
        <p:txBody>
          <a:bodyPr/>
          <a:lstStyle/>
          <a:p>
            <a:fld id="{246F16A9-9374-4081-9B1C-29A7AF4CA35F}" type="datetimeFigureOut">
              <a:rPr lang="en-GB" smtClean="0"/>
              <a:t>12/05/2025</a:t>
            </a:fld>
            <a:endParaRPr lang="en-GB"/>
          </a:p>
        </p:txBody>
      </p:sp>
      <p:sp>
        <p:nvSpPr>
          <p:cNvPr id="5" name="Footer Placeholder 4">
            <a:extLst>
              <a:ext uri="{FF2B5EF4-FFF2-40B4-BE49-F238E27FC236}">
                <a16:creationId xmlns:a16="http://schemas.microsoft.com/office/drawing/2014/main" id="{E1AF679C-326C-06DA-6933-CD5C0278586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6788303-71B9-26FA-2C7F-4C713B98C792}"/>
              </a:ext>
            </a:extLst>
          </p:cNvPr>
          <p:cNvSpPr>
            <a:spLocks noGrp="1"/>
          </p:cNvSpPr>
          <p:nvPr>
            <p:ph type="sldNum" sz="quarter" idx="12"/>
          </p:nvPr>
        </p:nvSpPr>
        <p:spPr/>
        <p:txBody>
          <a:bodyPr/>
          <a:lstStyle/>
          <a:p>
            <a:fld id="{36E05B41-1AD9-4FA9-8EC1-D668249EA518}" type="slidenum">
              <a:rPr lang="en-GB" smtClean="0"/>
              <a:t>‹#›</a:t>
            </a:fld>
            <a:endParaRPr lang="en-GB"/>
          </a:p>
        </p:txBody>
      </p:sp>
    </p:spTree>
    <p:extLst>
      <p:ext uri="{BB962C8B-B14F-4D97-AF65-F5344CB8AC3E}">
        <p14:creationId xmlns:p14="http://schemas.microsoft.com/office/powerpoint/2010/main" val="16783004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F0F90-BEF2-7638-1681-CEF8FBDC82F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902BB1F5-6F3F-41E8-5966-15B6804866F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01F85FD-AC19-DA5C-134C-F40F8B453248}"/>
              </a:ext>
            </a:extLst>
          </p:cNvPr>
          <p:cNvSpPr>
            <a:spLocks noGrp="1"/>
          </p:cNvSpPr>
          <p:nvPr>
            <p:ph type="dt" sz="half" idx="10"/>
          </p:nvPr>
        </p:nvSpPr>
        <p:spPr/>
        <p:txBody>
          <a:bodyPr/>
          <a:lstStyle/>
          <a:p>
            <a:fld id="{246F16A9-9374-4081-9B1C-29A7AF4CA35F}" type="datetimeFigureOut">
              <a:rPr lang="en-GB" smtClean="0"/>
              <a:t>12/05/2025</a:t>
            </a:fld>
            <a:endParaRPr lang="en-GB"/>
          </a:p>
        </p:txBody>
      </p:sp>
      <p:sp>
        <p:nvSpPr>
          <p:cNvPr id="5" name="Footer Placeholder 4">
            <a:extLst>
              <a:ext uri="{FF2B5EF4-FFF2-40B4-BE49-F238E27FC236}">
                <a16:creationId xmlns:a16="http://schemas.microsoft.com/office/drawing/2014/main" id="{53B1D3CE-98D6-73E0-5CA3-5455871BD2F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C761F49-B380-E07C-E98B-7CD61EFE6599}"/>
              </a:ext>
            </a:extLst>
          </p:cNvPr>
          <p:cNvSpPr>
            <a:spLocks noGrp="1"/>
          </p:cNvSpPr>
          <p:nvPr>
            <p:ph type="sldNum" sz="quarter" idx="12"/>
          </p:nvPr>
        </p:nvSpPr>
        <p:spPr/>
        <p:txBody>
          <a:bodyPr/>
          <a:lstStyle/>
          <a:p>
            <a:fld id="{36E05B41-1AD9-4FA9-8EC1-D668249EA518}" type="slidenum">
              <a:rPr lang="en-GB" smtClean="0"/>
              <a:t>‹#›</a:t>
            </a:fld>
            <a:endParaRPr lang="en-GB"/>
          </a:p>
        </p:txBody>
      </p:sp>
    </p:spTree>
    <p:extLst>
      <p:ext uri="{BB962C8B-B14F-4D97-AF65-F5344CB8AC3E}">
        <p14:creationId xmlns:p14="http://schemas.microsoft.com/office/powerpoint/2010/main" val="4200434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235C0-64DA-D527-0407-CE2B8C3C6529}"/>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0DD3A0A-B0E2-2991-FD29-E1809EA4F08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C19CDC56-F373-57E4-733C-047830008D1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3372F5AC-C383-7E3B-A306-D6F9803E4991}"/>
              </a:ext>
            </a:extLst>
          </p:cNvPr>
          <p:cNvSpPr>
            <a:spLocks noGrp="1"/>
          </p:cNvSpPr>
          <p:nvPr>
            <p:ph type="dt" sz="half" idx="10"/>
          </p:nvPr>
        </p:nvSpPr>
        <p:spPr/>
        <p:txBody>
          <a:bodyPr/>
          <a:lstStyle/>
          <a:p>
            <a:fld id="{246F16A9-9374-4081-9B1C-29A7AF4CA35F}" type="datetimeFigureOut">
              <a:rPr lang="en-GB" smtClean="0"/>
              <a:t>12/05/2025</a:t>
            </a:fld>
            <a:endParaRPr lang="en-GB"/>
          </a:p>
        </p:txBody>
      </p:sp>
      <p:sp>
        <p:nvSpPr>
          <p:cNvPr id="6" name="Footer Placeholder 5">
            <a:extLst>
              <a:ext uri="{FF2B5EF4-FFF2-40B4-BE49-F238E27FC236}">
                <a16:creationId xmlns:a16="http://schemas.microsoft.com/office/drawing/2014/main" id="{E0A2FBAA-CA6E-0574-68DE-CD60DE153F5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5253B66-312B-201F-4CFD-AD0D068481AB}"/>
              </a:ext>
            </a:extLst>
          </p:cNvPr>
          <p:cNvSpPr>
            <a:spLocks noGrp="1"/>
          </p:cNvSpPr>
          <p:nvPr>
            <p:ph type="sldNum" sz="quarter" idx="12"/>
          </p:nvPr>
        </p:nvSpPr>
        <p:spPr/>
        <p:txBody>
          <a:bodyPr/>
          <a:lstStyle/>
          <a:p>
            <a:fld id="{36E05B41-1AD9-4FA9-8EC1-D668249EA518}" type="slidenum">
              <a:rPr lang="en-GB" smtClean="0"/>
              <a:t>‹#›</a:t>
            </a:fld>
            <a:endParaRPr lang="en-GB"/>
          </a:p>
        </p:txBody>
      </p:sp>
    </p:spTree>
    <p:extLst>
      <p:ext uri="{BB962C8B-B14F-4D97-AF65-F5344CB8AC3E}">
        <p14:creationId xmlns:p14="http://schemas.microsoft.com/office/powerpoint/2010/main" val="1956408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676B1-2291-8C7E-AAB5-61F7FCB486B1}"/>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986AD36B-A97C-C322-072D-032D90279B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BD3E91A-3D58-9BE6-E45E-A9AD0EF2898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78D0D066-B8E4-F671-1003-119D6D6598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9D10ACE6-4574-158E-F8FA-0BD3A260A05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4614206A-74BE-5EB1-A290-155667714F22}"/>
              </a:ext>
            </a:extLst>
          </p:cNvPr>
          <p:cNvSpPr>
            <a:spLocks noGrp="1"/>
          </p:cNvSpPr>
          <p:nvPr>
            <p:ph type="dt" sz="half" idx="10"/>
          </p:nvPr>
        </p:nvSpPr>
        <p:spPr/>
        <p:txBody>
          <a:bodyPr/>
          <a:lstStyle/>
          <a:p>
            <a:fld id="{246F16A9-9374-4081-9B1C-29A7AF4CA35F}" type="datetimeFigureOut">
              <a:rPr lang="en-GB" smtClean="0"/>
              <a:t>12/05/2025</a:t>
            </a:fld>
            <a:endParaRPr lang="en-GB"/>
          </a:p>
        </p:txBody>
      </p:sp>
      <p:sp>
        <p:nvSpPr>
          <p:cNvPr id="8" name="Footer Placeholder 7">
            <a:extLst>
              <a:ext uri="{FF2B5EF4-FFF2-40B4-BE49-F238E27FC236}">
                <a16:creationId xmlns:a16="http://schemas.microsoft.com/office/drawing/2014/main" id="{0E46CB3C-EF55-F225-9680-7DF082FF8AA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4E724A2-A22A-7028-55FB-FB8866E677B1}"/>
              </a:ext>
            </a:extLst>
          </p:cNvPr>
          <p:cNvSpPr>
            <a:spLocks noGrp="1"/>
          </p:cNvSpPr>
          <p:nvPr>
            <p:ph type="sldNum" sz="quarter" idx="12"/>
          </p:nvPr>
        </p:nvSpPr>
        <p:spPr/>
        <p:txBody>
          <a:bodyPr/>
          <a:lstStyle/>
          <a:p>
            <a:fld id="{36E05B41-1AD9-4FA9-8EC1-D668249EA518}" type="slidenum">
              <a:rPr lang="en-GB" smtClean="0"/>
              <a:t>‹#›</a:t>
            </a:fld>
            <a:endParaRPr lang="en-GB"/>
          </a:p>
        </p:txBody>
      </p:sp>
    </p:spTree>
    <p:extLst>
      <p:ext uri="{BB962C8B-B14F-4D97-AF65-F5344CB8AC3E}">
        <p14:creationId xmlns:p14="http://schemas.microsoft.com/office/powerpoint/2010/main" val="2243612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FA71C-0678-CB2C-0F2D-B1F8F298EB95}"/>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FEB93DD4-13F3-68FD-69E8-8E16E04DE9A5}"/>
              </a:ext>
            </a:extLst>
          </p:cNvPr>
          <p:cNvSpPr>
            <a:spLocks noGrp="1"/>
          </p:cNvSpPr>
          <p:nvPr>
            <p:ph type="dt" sz="half" idx="10"/>
          </p:nvPr>
        </p:nvSpPr>
        <p:spPr/>
        <p:txBody>
          <a:bodyPr/>
          <a:lstStyle/>
          <a:p>
            <a:fld id="{246F16A9-9374-4081-9B1C-29A7AF4CA35F}" type="datetimeFigureOut">
              <a:rPr lang="en-GB" smtClean="0"/>
              <a:t>12/05/2025</a:t>
            </a:fld>
            <a:endParaRPr lang="en-GB"/>
          </a:p>
        </p:txBody>
      </p:sp>
      <p:sp>
        <p:nvSpPr>
          <p:cNvPr id="4" name="Footer Placeholder 3">
            <a:extLst>
              <a:ext uri="{FF2B5EF4-FFF2-40B4-BE49-F238E27FC236}">
                <a16:creationId xmlns:a16="http://schemas.microsoft.com/office/drawing/2014/main" id="{10CA44B4-A603-1989-35D1-A90820F0E69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C10FCF3-97A7-8F58-4B97-513DF59BBCE6}"/>
              </a:ext>
            </a:extLst>
          </p:cNvPr>
          <p:cNvSpPr>
            <a:spLocks noGrp="1"/>
          </p:cNvSpPr>
          <p:nvPr>
            <p:ph type="sldNum" sz="quarter" idx="12"/>
          </p:nvPr>
        </p:nvSpPr>
        <p:spPr/>
        <p:txBody>
          <a:bodyPr/>
          <a:lstStyle/>
          <a:p>
            <a:fld id="{36E05B41-1AD9-4FA9-8EC1-D668249EA518}" type="slidenum">
              <a:rPr lang="en-GB" smtClean="0"/>
              <a:t>‹#›</a:t>
            </a:fld>
            <a:endParaRPr lang="en-GB"/>
          </a:p>
        </p:txBody>
      </p:sp>
    </p:spTree>
    <p:extLst>
      <p:ext uri="{BB962C8B-B14F-4D97-AF65-F5344CB8AC3E}">
        <p14:creationId xmlns:p14="http://schemas.microsoft.com/office/powerpoint/2010/main" val="38562248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D854BB-A71E-6E4B-95A6-79AB668A163E}"/>
              </a:ext>
            </a:extLst>
          </p:cNvPr>
          <p:cNvSpPr>
            <a:spLocks noGrp="1"/>
          </p:cNvSpPr>
          <p:nvPr>
            <p:ph type="dt" sz="half" idx="10"/>
          </p:nvPr>
        </p:nvSpPr>
        <p:spPr/>
        <p:txBody>
          <a:bodyPr/>
          <a:lstStyle/>
          <a:p>
            <a:fld id="{246F16A9-9374-4081-9B1C-29A7AF4CA35F}" type="datetimeFigureOut">
              <a:rPr lang="en-GB" smtClean="0"/>
              <a:t>12/05/2025</a:t>
            </a:fld>
            <a:endParaRPr lang="en-GB"/>
          </a:p>
        </p:txBody>
      </p:sp>
      <p:sp>
        <p:nvSpPr>
          <p:cNvPr id="3" name="Footer Placeholder 2">
            <a:extLst>
              <a:ext uri="{FF2B5EF4-FFF2-40B4-BE49-F238E27FC236}">
                <a16:creationId xmlns:a16="http://schemas.microsoft.com/office/drawing/2014/main" id="{9519600B-B9AE-5407-FAE1-2A8C49ACC79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2CA5309-3B2D-16A2-FBA7-A12C64B41C9A}"/>
              </a:ext>
            </a:extLst>
          </p:cNvPr>
          <p:cNvSpPr>
            <a:spLocks noGrp="1"/>
          </p:cNvSpPr>
          <p:nvPr>
            <p:ph type="sldNum" sz="quarter" idx="12"/>
          </p:nvPr>
        </p:nvSpPr>
        <p:spPr/>
        <p:txBody>
          <a:bodyPr/>
          <a:lstStyle/>
          <a:p>
            <a:fld id="{36E05B41-1AD9-4FA9-8EC1-D668249EA518}" type="slidenum">
              <a:rPr lang="en-GB" smtClean="0"/>
              <a:t>‹#›</a:t>
            </a:fld>
            <a:endParaRPr lang="en-GB"/>
          </a:p>
        </p:txBody>
      </p:sp>
    </p:spTree>
    <p:extLst>
      <p:ext uri="{BB962C8B-B14F-4D97-AF65-F5344CB8AC3E}">
        <p14:creationId xmlns:p14="http://schemas.microsoft.com/office/powerpoint/2010/main" val="14891629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D440F-D1CF-B402-B8BF-6ED3D64F254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2D97CBC0-11B9-27EF-19F5-4DF7FD8BA6D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A333C31C-9672-4A6F-715A-CE29774666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E5EF530-EAB3-A0E9-08F5-502A4D0055FB}"/>
              </a:ext>
            </a:extLst>
          </p:cNvPr>
          <p:cNvSpPr>
            <a:spLocks noGrp="1"/>
          </p:cNvSpPr>
          <p:nvPr>
            <p:ph type="dt" sz="half" idx="10"/>
          </p:nvPr>
        </p:nvSpPr>
        <p:spPr/>
        <p:txBody>
          <a:bodyPr/>
          <a:lstStyle/>
          <a:p>
            <a:fld id="{246F16A9-9374-4081-9B1C-29A7AF4CA35F}" type="datetimeFigureOut">
              <a:rPr lang="en-GB" smtClean="0"/>
              <a:t>12/05/2025</a:t>
            </a:fld>
            <a:endParaRPr lang="en-GB"/>
          </a:p>
        </p:txBody>
      </p:sp>
      <p:sp>
        <p:nvSpPr>
          <p:cNvPr id="6" name="Footer Placeholder 5">
            <a:extLst>
              <a:ext uri="{FF2B5EF4-FFF2-40B4-BE49-F238E27FC236}">
                <a16:creationId xmlns:a16="http://schemas.microsoft.com/office/drawing/2014/main" id="{B03E5740-C7A1-ACE4-B82C-C02CC90548B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35983EF-3DEE-2EA1-37FB-0A4946911CD1}"/>
              </a:ext>
            </a:extLst>
          </p:cNvPr>
          <p:cNvSpPr>
            <a:spLocks noGrp="1"/>
          </p:cNvSpPr>
          <p:nvPr>
            <p:ph type="sldNum" sz="quarter" idx="12"/>
          </p:nvPr>
        </p:nvSpPr>
        <p:spPr/>
        <p:txBody>
          <a:bodyPr/>
          <a:lstStyle/>
          <a:p>
            <a:fld id="{36E05B41-1AD9-4FA9-8EC1-D668249EA518}" type="slidenum">
              <a:rPr lang="en-GB" smtClean="0"/>
              <a:t>‹#›</a:t>
            </a:fld>
            <a:endParaRPr lang="en-GB"/>
          </a:p>
        </p:txBody>
      </p:sp>
    </p:spTree>
    <p:extLst>
      <p:ext uri="{BB962C8B-B14F-4D97-AF65-F5344CB8AC3E}">
        <p14:creationId xmlns:p14="http://schemas.microsoft.com/office/powerpoint/2010/main" val="11497900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001B3-8A34-7BF5-864E-42D8136EFD9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BAE7C9E9-BEDF-14A1-D537-777FA86A40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5F26353-9B2D-BF71-3443-C9998B0F10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E6888B0-4227-57C8-9530-6BE60CE0ADB1}"/>
              </a:ext>
            </a:extLst>
          </p:cNvPr>
          <p:cNvSpPr>
            <a:spLocks noGrp="1"/>
          </p:cNvSpPr>
          <p:nvPr>
            <p:ph type="dt" sz="half" idx="10"/>
          </p:nvPr>
        </p:nvSpPr>
        <p:spPr/>
        <p:txBody>
          <a:bodyPr/>
          <a:lstStyle/>
          <a:p>
            <a:fld id="{246F16A9-9374-4081-9B1C-29A7AF4CA35F}" type="datetimeFigureOut">
              <a:rPr lang="en-GB" smtClean="0"/>
              <a:t>12/05/2025</a:t>
            </a:fld>
            <a:endParaRPr lang="en-GB"/>
          </a:p>
        </p:txBody>
      </p:sp>
      <p:sp>
        <p:nvSpPr>
          <p:cNvPr id="6" name="Footer Placeholder 5">
            <a:extLst>
              <a:ext uri="{FF2B5EF4-FFF2-40B4-BE49-F238E27FC236}">
                <a16:creationId xmlns:a16="http://schemas.microsoft.com/office/drawing/2014/main" id="{7D768EFF-27C7-49D4-E6F6-7B94A9291C0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6ED5AF3-8810-1E0B-F53A-71EB66ABB2E6}"/>
              </a:ext>
            </a:extLst>
          </p:cNvPr>
          <p:cNvSpPr>
            <a:spLocks noGrp="1"/>
          </p:cNvSpPr>
          <p:nvPr>
            <p:ph type="sldNum" sz="quarter" idx="12"/>
          </p:nvPr>
        </p:nvSpPr>
        <p:spPr/>
        <p:txBody>
          <a:bodyPr/>
          <a:lstStyle/>
          <a:p>
            <a:fld id="{36E05B41-1AD9-4FA9-8EC1-D668249EA518}" type="slidenum">
              <a:rPr lang="en-GB" smtClean="0"/>
              <a:t>‹#›</a:t>
            </a:fld>
            <a:endParaRPr lang="en-GB"/>
          </a:p>
        </p:txBody>
      </p:sp>
    </p:spTree>
    <p:extLst>
      <p:ext uri="{BB962C8B-B14F-4D97-AF65-F5344CB8AC3E}">
        <p14:creationId xmlns:p14="http://schemas.microsoft.com/office/powerpoint/2010/main" val="6347491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2BCF2-AFF0-BF3B-E402-F67643FD11EC}"/>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3C6BBC49-2085-486F-F62F-E117F34BEAF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7FB038A-1643-36E5-2DCB-41205B422D12}"/>
              </a:ext>
            </a:extLst>
          </p:cNvPr>
          <p:cNvSpPr>
            <a:spLocks noGrp="1"/>
          </p:cNvSpPr>
          <p:nvPr>
            <p:ph type="dt" sz="half" idx="10"/>
          </p:nvPr>
        </p:nvSpPr>
        <p:spPr/>
        <p:txBody>
          <a:bodyPr/>
          <a:lstStyle/>
          <a:p>
            <a:fld id="{246F16A9-9374-4081-9B1C-29A7AF4CA35F}" type="datetimeFigureOut">
              <a:rPr lang="en-GB" smtClean="0"/>
              <a:t>12/05/2025</a:t>
            </a:fld>
            <a:endParaRPr lang="en-GB"/>
          </a:p>
        </p:txBody>
      </p:sp>
      <p:sp>
        <p:nvSpPr>
          <p:cNvPr id="5" name="Footer Placeholder 4">
            <a:extLst>
              <a:ext uri="{FF2B5EF4-FFF2-40B4-BE49-F238E27FC236}">
                <a16:creationId xmlns:a16="http://schemas.microsoft.com/office/drawing/2014/main" id="{5BA0F4A1-E147-5615-F9ED-A8FB0799957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09F69C6-724A-B636-BECB-8FF7296182CE}"/>
              </a:ext>
            </a:extLst>
          </p:cNvPr>
          <p:cNvSpPr>
            <a:spLocks noGrp="1"/>
          </p:cNvSpPr>
          <p:nvPr>
            <p:ph type="sldNum" sz="quarter" idx="12"/>
          </p:nvPr>
        </p:nvSpPr>
        <p:spPr/>
        <p:txBody>
          <a:bodyPr/>
          <a:lstStyle/>
          <a:p>
            <a:fld id="{36E05B41-1AD9-4FA9-8EC1-D668249EA518}" type="slidenum">
              <a:rPr lang="en-GB" smtClean="0"/>
              <a:t>‹#›</a:t>
            </a:fld>
            <a:endParaRPr lang="en-GB"/>
          </a:p>
        </p:txBody>
      </p:sp>
    </p:spTree>
    <p:extLst>
      <p:ext uri="{BB962C8B-B14F-4D97-AF65-F5344CB8AC3E}">
        <p14:creationId xmlns:p14="http://schemas.microsoft.com/office/powerpoint/2010/main" val="6501491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8E105BE-9AC4-2A45-C084-629906837D83}"/>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AC02F624-4F00-FFC2-95B1-FA570A4A817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F2BE5C0-D86B-7FFA-1A58-5F1D286167C9}"/>
              </a:ext>
            </a:extLst>
          </p:cNvPr>
          <p:cNvSpPr>
            <a:spLocks noGrp="1"/>
          </p:cNvSpPr>
          <p:nvPr>
            <p:ph type="dt" sz="half" idx="10"/>
          </p:nvPr>
        </p:nvSpPr>
        <p:spPr/>
        <p:txBody>
          <a:bodyPr/>
          <a:lstStyle/>
          <a:p>
            <a:fld id="{246F16A9-9374-4081-9B1C-29A7AF4CA35F}" type="datetimeFigureOut">
              <a:rPr lang="en-GB" smtClean="0"/>
              <a:t>12/05/2025</a:t>
            </a:fld>
            <a:endParaRPr lang="en-GB"/>
          </a:p>
        </p:txBody>
      </p:sp>
      <p:sp>
        <p:nvSpPr>
          <p:cNvPr id="5" name="Footer Placeholder 4">
            <a:extLst>
              <a:ext uri="{FF2B5EF4-FFF2-40B4-BE49-F238E27FC236}">
                <a16:creationId xmlns:a16="http://schemas.microsoft.com/office/drawing/2014/main" id="{DEACEA29-8CC5-789A-8107-5CB47FC0B19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7097F34-12EB-CD7E-E231-C0F03FEC4C67}"/>
              </a:ext>
            </a:extLst>
          </p:cNvPr>
          <p:cNvSpPr>
            <a:spLocks noGrp="1"/>
          </p:cNvSpPr>
          <p:nvPr>
            <p:ph type="sldNum" sz="quarter" idx="12"/>
          </p:nvPr>
        </p:nvSpPr>
        <p:spPr/>
        <p:txBody>
          <a:bodyPr/>
          <a:lstStyle/>
          <a:p>
            <a:fld id="{36E05B41-1AD9-4FA9-8EC1-D668249EA518}" type="slidenum">
              <a:rPr lang="en-GB" smtClean="0"/>
              <a:t>‹#›</a:t>
            </a:fld>
            <a:endParaRPr lang="en-GB"/>
          </a:p>
        </p:txBody>
      </p:sp>
    </p:spTree>
    <p:extLst>
      <p:ext uri="{BB962C8B-B14F-4D97-AF65-F5344CB8AC3E}">
        <p14:creationId xmlns:p14="http://schemas.microsoft.com/office/powerpoint/2010/main" val="26934202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F290C33-4E3D-48B5-9792-BE113CB1BE3A}"/>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p:cNvSpPr>
            <a:spLocks noGrp="1"/>
          </p:cNvSpPr>
          <p:nvPr>
            <p:ph type="ctrTitle"/>
          </p:nvPr>
        </p:nvSpPr>
        <p:spPr>
          <a:xfrm>
            <a:off x="676867" y="1754910"/>
            <a:ext cx="7296081" cy="1357746"/>
          </a:xfrm>
        </p:spPr>
        <p:txBody>
          <a:bodyPr lIns="0" tIns="0" rIns="0" bIns="0" anchor="b" anchorCtr="0">
            <a:noAutofit/>
          </a:bodyPr>
          <a:lstStyle>
            <a:lvl1pPr algn="l">
              <a:lnSpc>
                <a:spcPct val="85000"/>
              </a:lnSpc>
              <a:defRPr sz="4000" b="1" cap="none" baseline="0">
                <a:solidFill>
                  <a:schemeClr val="tx1"/>
                </a:solidFill>
                <a:latin typeface="+mj-lt"/>
              </a:defRPr>
            </a:lvl1pPr>
          </a:lstStyle>
          <a:p>
            <a:r>
              <a:rPr lang="en-US" noProof="0"/>
              <a:t>Click to edit Master title style</a:t>
            </a:r>
            <a:endParaRPr lang="en-GB" noProof="0"/>
          </a:p>
        </p:txBody>
      </p:sp>
      <p:sp>
        <p:nvSpPr>
          <p:cNvPr id="6" name="Text Placeholder 5">
            <a:extLst>
              <a:ext uri="{FF2B5EF4-FFF2-40B4-BE49-F238E27FC236}">
                <a16:creationId xmlns:a16="http://schemas.microsoft.com/office/drawing/2014/main" id="{9CD4B75E-DBEF-4869-8866-2D0CD8203D7F}"/>
              </a:ext>
            </a:extLst>
          </p:cNvPr>
          <p:cNvSpPr>
            <a:spLocks noGrp="1"/>
          </p:cNvSpPr>
          <p:nvPr>
            <p:ph type="body" sz="quarter" idx="10" hasCustomPrompt="1"/>
          </p:nvPr>
        </p:nvSpPr>
        <p:spPr>
          <a:xfrm>
            <a:off x="676867" y="6253382"/>
            <a:ext cx="3229663" cy="374650"/>
          </a:xfrm>
        </p:spPr>
        <p:txBody>
          <a:bodyPr lIns="0" tIns="0" rIns="0" bIns="0">
            <a:noAutofit/>
          </a:bodyPr>
          <a:lstStyle>
            <a:lvl1pPr marL="0" indent="0" algn="l">
              <a:buNone/>
              <a:defRPr sz="1200">
                <a:solidFill>
                  <a:schemeClr val="tx1"/>
                </a:solidFill>
              </a:defRPr>
            </a:lvl1pPr>
            <a:lvl5pPr marL="744101" indent="0" algn="l">
              <a:buNone/>
              <a:defRPr/>
            </a:lvl5pPr>
          </a:lstStyle>
          <a:p>
            <a:pPr lvl="0"/>
            <a:r>
              <a:rPr lang="en-GB"/>
              <a:t>Month </a:t>
            </a:r>
            <a:r>
              <a:rPr lang="en-GB" noProof="0"/>
              <a:t>YYYY</a:t>
            </a:r>
          </a:p>
        </p:txBody>
      </p:sp>
      <p:sp>
        <p:nvSpPr>
          <p:cNvPr id="4" name="Text Placeholder 3">
            <a:extLst>
              <a:ext uri="{FF2B5EF4-FFF2-40B4-BE49-F238E27FC236}">
                <a16:creationId xmlns:a16="http://schemas.microsoft.com/office/drawing/2014/main" id="{310D9DD1-0B8F-492B-872E-711A3C7027DC}"/>
              </a:ext>
            </a:extLst>
          </p:cNvPr>
          <p:cNvSpPr>
            <a:spLocks noGrp="1"/>
          </p:cNvSpPr>
          <p:nvPr>
            <p:ph type="body" sz="quarter" idx="11"/>
          </p:nvPr>
        </p:nvSpPr>
        <p:spPr>
          <a:xfrm>
            <a:off x="676867" y="3191521"/>
            <a:ext cx="7296081" cy="857250"/>
          </a:xfrm>
        </p:spPr>
        <p:txBody>
          <a:bodyPr lIns="0" tIns="0" rIns="0" bIns="0">
            <a:noAutofit/>
          </a:bodyPr>
          <a:lstStyle>
            <a:lvl1pPr>
              <a:defRPr sz="3200" b="0">
                <a:solidFill>
                  <a:schemeClr val="tx1"/>
                </a:solidFill>
              </a:defRPr>
            </a:lvl1pPr>
          </a:lstStyle>
          <a:p>
            <a:pPr lvl="0"/>
            <a:r>
              <a:rPr lang="en-US" noProof="0"/>
              <a:t>Click to edit Master text styles</a:t>
            </a:r>
          </a:p>
        </p:txBody>
      </p:sp>
    </p:spTree>
    <p:extLst>
      <p:ext uri="{BB962C8B-B14F-4D97-AF65-F5344CB8AC3E}">
        <p14:creationId xmlns:p14="http://schemas.microsoft.com/office/powerpoint/2010/main" val="12043799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F290C33-4E3D-48B5-9792-BE113CB1BE3A}"/>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p:cNvSpPr>
            <a:spLocks noGrp="1"/>
          </p:cNvSpPr>
          <p:nvPr>
            <p:ph type="ctrTitle"/>
          </p:nvPr>
        </p:nvSpPr>
        <p:spPr>
          <a:xfrm>
            <a:off x="676867" y="1754910"/>
            <a:ext cx="7296081" cy="1357746"/>
          </a:xfrm>
        </p:spPr>
        <p:txBody>
          <a:bodyPr lIns="0" tIns="0" rIns="0" bIns="0" anchor="b" anchorCtr="0">
            <a:noAutofit/>
          </a:bodyPr>
          <a:lstStyle>
            <a:lvl1pPr algn="l">
              <a:lnSpc>
                <a:spcPct val="85000"/>
              </a:lnSpc>
              <a:defRPr sz="4000" b="1" cap="none" baseline="0">
                <a:solidFill>
                  <a:schemeClr val="tx1"/>
                </a:solidFill>
                <a:latin typeface="+mj-lt"/>
              </a:defRPr>
            </a:lvl1pPr>
          </a:lstStyle>
          <a:p>
            <a:r>
              <a:rPr lang="en-US" noProof="0"/>
              <a:t>Click to edit Master title style</a:t>
            </a:r>
            <a:endParaRPr lang="en-GB" noProof="0"/>
          </a:p>
        </p:txBody>
      </p:sp>
      <p:sp>
        <p:nvSpPr>
          <p:cNvPr id="6" name="Text Placeholder 5">
            <a:extLst>
              <a:ext uri="{FF2B5EF4-FFF2-40B4-BE49-F238E27FC236}">
                <a16:creationId xmlns:a16="http://schemas.microsoft.com/office/drawing/2014/main" id="{9CD4B75E-DBEF-4869-8866-2D0CD8203D7F}"/>
              </a:ext>
            </a:extLst>
          </p:cNvPr>
          <p:cNvSpPr>
            <a:spLocks noGrp="1"/>
          </p:cNvSpPr>
          <p:nvPr>
            <p:ph type="body" sz="quarter" idx="10" hasCustomPrompt="1"/>
          </p:nvPr>
        </p:nvSpPr>
        <p:spPr>
          <a:xfrm>
            <a:off x="676867" y="6253382"/>
            <a:ext cx="3229663" cy="374650"/>
          </a:xfrm>
        </p:spPr>
        <p:txBody>
          <a:bodyPr lIns="0" tIns="0" rIns="0" bIns="0">
            <a:noAutofit/>
          </a:bodyPr>
          <a:lstStyle>
            <a:lvl1pPr marL="0" indent="0" algn="l">
              <a:buNone/>
              <a:defRPr sz="1200">
                <a:solidFill>
                  <a:schemeClr val="tx1"/>
                </a:solidFill>
              </a:defRPr>
            </a:lvl1pPr>
            <a:lvl5pPr marL="744101" indent="0" algn="l">
              <a:buNone/>
              <a:defRPr/>
            </a:lvl5pPr>
          </a:lstStyle>
          <a:p>
            <a:pPr lvl="0"/>
            <a:r>
              <a:rPr lang="en-GB"/>
              <a:t>Month </a:t>
            </a:r>
            <a:r>
              <a:rPr lang="en-GB" noProof="0"/>
              <a:t>YYYY</a:t>
            </a:r>
          </a:p>
        </p:txBody>
      </p:sp>
      <p:sp>
        <p:nvSpPr>
          <p:cNvPr id="4" name="Text Placeholder 3">
            <a:extLst>
              <a:ext uri="{FF2B5EF4-FFF2-40B4-BE49-F238E27FC236}">
                <a16:creationId xmlns:a16="http://schemas.microsoft.com/office/drawing/2014/main" id="{310D9DD1-0B8F-492B-872E-711A3C7027DC}"/>
              </a:ext>
            </a:extLst>
          </p:cNvPr>
          <p:cNvSpPr>
            <a:spLocks noGrp="1"/>
          </p:cNvSpPr>
          <p:nvPr>
            <p:ph type="body" sz="quarter" idx="11"/>
          </p:nvPr>
        </p:nvSpPr>
        <p:spPr>
          <a:xfrm>
            <a:off x="676867" y="3191521"/>
            <a:ext cx="7296081" cy="857250"/>
          </a:xfrm>
        </p:spPr>
        <p:txBody>
          <a:bodyPr lIns="0" tIns="0" rIns="0" bIns="0">
            <a:noAutofit/>
          </a:bodyPr>
          <a:lstStyle>
            <a:lvl1pPr>
              <a:defRPr sz="3200" b="0">
                <a:solidFill>
                  <a:schemeClr val="tx1"/>
                </a:solidFill>
              </a:defRPr>
            </a:lvl1pPr>
          </a:lstStyle>
          <a:p>
            <a:pPr lvl="0"/>
            <a:r>
              <a:rPr lang="en-US" noProof="0"/>
              <a:t>Click to edit Master text styles</a:t>
            </a:r>
          </a:p>
        </p:txBody>
      </p:sp>
    </p:spTree>
    <p:extLst>
      <p:ext uri="{BB962C8B-B14F-4D97-AF65-F5344CB8AC3E}">
        <p14:creationId xmlns:p14="http://schemas.microsoft.com/office/powerpoint/2010/main" val="14740565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ABA4E23-FCBE-46E9-AF92-F481572D77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p:cNvSpPr>
            <a:spLocks noGrp="1"/>
          </p:cNvSpPr>
          <p:nvPr>
            <p:ph type="ctrTitle" hasCustomPrompt="1"/>
          </p:nvPr>
        </p:nvSpPr>
        <p:spPr>
          <a:xfrm>
            <a:off x="1838586" y="2836677"/>
            <a:ext cx="7492777" cy="1630088"/>
          </a:xfrm>
        </p:spPr>
        <p:txBody>
          <a:bodyPr anchor="t" anchorCtr="0">
            <a:normAutofit/>
          </a:bodyPr>
          <a:lstStyle>
            <a:lvl1pPr algn="l">
              <a:lnSpc>
                <a:spcPct val="85000"/>
              </a:lnSpc>
              <a:defRPr sz="3600" b="1" cap="none" baseline="0">
                <a:solidFill>
                  <a:schemeClr val="tx1"/>
                </a:solidFill>
              </a:defRPr>
            </a:lvl1pPr>
          </a:lstStyle>
          <a:p>
            <a:r>
              <a:rPr lang="en-US"/>
              <a:t>Section title</a:t>
            </a:r>
          </a:p>
        </p:txBody>
      </p:sp>
    </p:spTree>
    <p:extLst>
      <p:ext uri="{BB962C8B-B14F-4D97-AF65-F5344CB8AC3E}">
        <p14:creationId xmlns:p14="http://schemas.microsoft.com/office/powerpoint/2010/main" val="18024345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slide ">
    <p:spTree>
      <p:nvGrpSpPr>
        <p:cNvPr id="1" name=""/>
        <p:cNvGrpSpPr/>
        <p:nvPr/>
      </p:nvGrpSpPr>
      <p:grpSpPr>
        <a:xfrm>
          <a:off x="0" y="0"/>
          <a:ext cx="0" cy="0"/>
          <a:chOff x="0" y="0"/>
          <a:chExt cx="0" cy="0"/>
        </a:xfrm>
      </p:grpSpPr>
      <p:sp>
        <p:nvSpPr>
          <p:cNvPr id="3" name="Content Placeholder 2"/>
          <p:cNvSpPr>
            <a:spLocks noGrp="1"/>
          </p:cNvSpPr>
          <p:nvPr>
            <p:ph idx="1"/>
          </p:nvPr>
        </p:nvSpPr>
        <p:spPr>
          <a:xfrm>
            <a:off x="647546" y="1361856"/>
            <a:ext cx="10956797" cy="469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36D6E40B-1386-4F79-92BB-AF61607C3236}"/>
              </a:ext>
            </a:extLst>
          </p:cNvPr>
          <p:cNvSpPr>
            <a:spLocks noGrp="1"/>
          </p:cNvSpPr>
          <p:nvPr>
            <p:ph type="title" hasCustomPrompt="1"/>
          </p:nvPr>
        </p:nvSpPr>
        <p:spPr/>
        <p:txBody>
          <a:bodyPr/>
          <a:lstStyle/>
          <a:p>
            <a:r>
              <a:rPr lang="en-US"/>
              <a:t>Click to edit title</a:t>
            </a:r>
            <a:endParaRPr lang="en-GB"/>
          </a:p>
        </p:txBody>
      </p:sp>
      <p:sp>
        <p:nvSpPr>
          <p:cNvPr id="4" name="Footer Placeholder 3">
            <a:extLst>
              <a:ext uri="{FF2B5EF4-FFF2-40B4-BE49-F238E27FC236}">
                <a16:creationId xmlns:a16="http://schemas.microsoft.com/office/drawing/2014/main" id="{E763F045-6FE1-4010-B19A-965F3782071A}"/>
              </a:ext>
            </a:extLst>
          </p:cNvPr>
          <p:cNvSpPr>
            <a:spLocks noGrp="1"/>
          </p:cNvSpPr>
          <p:nvPr>
            <p:ph type="ftr" sz="quarter" idx="10"/>
          </p:nvPr>
        </p:nvSpPr>
        <p:spPr/>
        <p:txBody>
          <a:bodyPr/>
          <a:lstStyle/>
          <a:p>
            <a:r>
              <a:rPr lang="en-GB"/>
              <a:t>Planned reforms of FE initial teacher education (ITE)</a:t>
            </a:r>
            <a:endParaRPr lang="en-US"/>
          </a:p>
        </p:txBody>
      </p:sp>
      <p:sp>
        <p:nvSpPr>
          <p:cNvPr id="5" name="Slide Number Placeholder 4">
            <a:extLst>
              <a:ext uri="{FF2B5EF4-FFF2-40B4-BE49-F238E27FC236}">
                <a16:creationId xmlns:a16="http://schemas.microsoft.com/office/drawing/2014/main" id="{9980D8CA-E46C-483D-8651-178424FBAAFC}"/>
              </a:ext>
            </a:extLst>
          </p:cNvPr>
          <p:cNvSpPr>
            <a:spLocks noGrp="1"/>
          </p:cNvSpPr>
          <p:nvPr>
            <p:ph type="sldNum" sz="quarter" idx="11"/>
          </p:nvPr>
        </p:nvSpPr>
        <p:spPr/>
        <p:txBody>
          <a:bodyPr/>
          <a:lstStyle/>
          <a:p>
            <a:fld id="{4FAB73BC-B049-4115-A692-8D63A059BFB8}" type="slidenum">
              <a:rPr lang="en-GB" smtClean="0"/>
              <a:pPr/>
              <a:t>‹#›</a:t>
            </a:fld>
            <a:endParaRPr lang="en-GB"/>
          </a:p>
        </p:txBody>
      </p:sp>
    </p:spTree>
    <p:extLst>
      <p:ext uri="{BB962C8B-B14F-4D97-AF65-F5344CB8AC3E}">
        <p14:creationId xmlns:p14="http://schemas.microsoft.com/office/powerpoint/2010/main" val="3098305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16DB07B-09C9-453F-B765-54897D475D93}"/>
              </a:ext>
            </a:extLst>
          </p:cNvPr>
          <p:cNvSpPr>
            <a:spLocks noGrp="1"/>
          </p:cNvSpPr>
          <p:nvPr>
            <p:ph sz="quarter" idx="14"/>
          </p:nvPr>
        </p:nvSpPr>
        <p:spPr>
          <a:xfrm>
            <a:off x="6096000" y="1361856"/>
            <a:ext cx="5508625" cy="46611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Content Placeholder 2"/>
          <p:cNvSpPr>
            <a:spLocks noGrp="1"/>
          </p:cNvSpPr>
          <p:nvPr>
            <p:ph idx="1"/>
          </p:nvPr>
        </p:nvSpPr>
        <p:spPr>
          <a:xfrm>
            <a:off x="647546" y="1361856"/>
            <a:ext cx="5288033" cy="4660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4">
            <a:extLst>
              <a:ext uri="{FF2B5EF4-FFF2-40B4-BE49-F238E27FC236}">
                <a16:creationId xmlns:a16="http://schemas.microsoft.com/office/drawing/2014/main" id="{80B686D1-1E2E-4A9B-B3E8-6E81C44D7048}"/>
              </a:ext>
            </a:extLst>
          </p:cNvPr>
          <p:cNvSpPr txBox="1">
            <a:spLocks/>
          </p:cNvSpPr>
          <p:nvPr userDrawn="1"/>
        </p:nvSpPr>
        <p:spPr>
          <a:xfrm>
            <a:off x="453442" y="6348400"/>
            <a:ext cx="10154233" cy="365125"/>
          </a:xfrm>
          <a:prstGeom prst="rect">
            <a:avLst/>
          </a:prstGeom>
        </p:spPr>
        <p:txBody>
          <a:bodyPr vert="horz" lIns="91440" tIns="45720" rIns="91440" bIns="45720" rtlCol="0" anchor="t" anchorCtr="0"/>
          <a:lstStyle>
            <a:defPPr>
              <a:defRPr lang="en-US"/>
            </a:defPPr>
            <a:lvl1pPr marL="0" algn="l" defTabSz="457200" rtl="0" eaLnBrk="1" latinLnBrk="0" hangingPunct="1">
              <a:defRPr sz="1300" kern="1200">
                <a:solidFill>
                  <a:srgbClr val="0A548B"/>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900" b="0">
              <a:solidFill>
                <a:srgbClr val="000000"/>
              </a:solidFill>
            </a:endParaRPr>
          </a:p>
        </p:txBody>
      </p:sp>
      <p:sp>
        <p:nvSpPr>
          <p:cNvPr id="2" name="Title 1">
            <a:extLst>
              <a:ext uri="{FF2B5EF4-FFF2-40B4-BE49-F238E27FC236}">
                <a16:creationId xmlns:a16="http://schemas.microsoft.com/office/drawing/2014/main" id="{36D6E40B-1386-4F79-92BB-AF61607C3236}"/>
              </a:ext>
            </a:extLst>
          </p:cNvPr>
          <p:cNvSpPr>
            <a:spLocks noGrp="1"/>
          </p:cNvSpPr>
          <p:nvPr>
            <p:ph type="title" hasCustomPrompt="1"/>
          </p:nvPr>
        </p:nvSpPr>
        <p:spPr/>
        <p:txBody>
          <a:bodyPr/>
          <a:lstStyle/>
          <a:p>
            <a:r>
              <a:rPr lang="en-US"/>
              <a:t>Click to edit title</a:t>
            </a:r>
            <a:endParaRPr lang="en-GB"/>
          </a:p>
        </p:txBody>
      </p:sp>
      <p:sp>
        <p:nvSpPr>
          <p:cNvPr id="15" name="Footer Placeholder 14">
            <a:extLst>
              <a:ext uri="{FF2B5EF4-FFF2-40B4-BE49-F238E27FC236}">
                <a16:creationId xmlns:a16="http://schemas.microsoft.com/office/drawing/2014/main" id="{25D7DA47-9A89-48CB-829C-3D9A4879EB16}"/>
              </a:ext>
            </a:extLst>
          </p:cNvPr>
          <p:cNvSpPr>
            <a:spLocks noGrp="1"/>
          </p:cNvSpPr>
          <p:nvPr>
            <p:ph type="ftr" sz="quarter" idx="10"/>
          </p:nvPr>
        </p:nvSpPr>
        <p:spPr/>
        <p:txBody>
          <a:bodyPr/>
          <a:lstStyle/>
          <a:p>
            <a:r>
              <a:rPr lang="en-GB"/>
              <a:t>Planned reforms of FE initial teacher education (ITE)</a:t>
            </a:r>
            <a:endParaRPr lang="en-US"/>
          </a:p>
        </p:txBody>
      </p:sp>
      <p:sp>
        <p:nvSpPr>
          <p:cNvPr id="16" name="Slide Number Placeholder 15">
            <a:extLst>
              <a:ext uri="{FF2B5EF4-FFF2-40B4-BE49-F238E27FC236}">
                <a16:creationId xmlns:a16="http://schemas.microsoft.com/office/drawing/2014/main" id="{E0539D99-764F-4E3A-A750-F4EE808509D6}"/>
              </a:ext>
            </a:extLst>
          </p:cNvPr>
          <p:cNvSpPr>
            <a:spLocks noGrp="1"/>
          </p:cNvSpPr>
          <p:nvPr>
            <p:ph type="sldNum" sz="quarter" idx="11"/>
          </p:nvPr>
        </p:nvSpPr>
        <p:spPr/>
        <p:txBody>
          <a:bodyPr/>
          <a:lstStyle/>
          <a:p>
            <a:fld id="{4FAB73BC-B049-4115-A692-8D63A059BFB8}" type="slidenum">
              <a:rPr lang="en-GB" smtClean="0"/>
              <a:pPr/>
              <a:t>‹#›</a:t>
            </a:fld>
            <a:endParaRPr lang="en-GB"/>
          </a:p>
        </p:txBody>
      </p:sp>
    </p:spTree>
    <p:extLst>
      <p:ext uri="{BB962C8B-B14F-4D97-AF65-F5344CB8AC3E}">
        <p14:creationId xmlns:p14="http://schemas.microsoft.com/office/powerpoint/2010/main" val="21191000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ote pa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04BF72B-E63F-4D7A-9EDC-FE7CB2CEA6D5}"/>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Footer Placeholder 4">
            <a:extLst>
              <a:ext uri="{FF2B5EF4-FFF2-40B4-BE49-F238E27FC236}">
                <a16:creationId xmlns:a16="http://schemas.microsoft.com/office/drawing/2014/main" id="{80B686D1-1E2E-4A9B-B3E8-6E81C44D7048}"/>
              </a:ext>
            </a:extLst>
          </p:cNvPr>
          <p:cNvSpPr txBox="1">
            <a:spLocks/>
          </p:cNvSpPr>
          <p:nvPr userDrawn="1"/>
        </p:nvSpPr>
        <p:spPr>
          <a:xfrm>
            <a:off x="453442" y="6348400"/>
            <a:ext cx="10154233" cy="365125"/>
          </a:xfrm>
          <a:prstGeom prst="rect">
            <a:avLst/>
          </a:prstGeom>
        </p:spPr>
        <p:txBody>
          <a:bodyPr vert="horz" lIns="91440" tIns="45720" rIns="91440" bIns="45720" rtlCol="0" anchor="t" anchorCtr="0"/>
          <a:lstStyle>
            <a:defPPr>
              <a:defRPr lang="en-US"/>
            </a:defPPr>
            <a:lvl1pPr marL="0" algn="l" defTabSz="457200" rtl="0" eaLnBrk="1" latinLnBrk="0" hangingPunct="1">
              <a:defRPr sz="1300" kern="1200">
                <a:solidFill>
                  <a:srgbClr val="0A548B"/>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900" b="0">
              <a:solidFill>
                <a:srgbClr val="000000"/>
              </a:solidFill>
            </a:endParaRPr>
          </a:p>
        </p:txBody>
      </p:sp>
      <p:sp>
        <p:nvSpPr>
          <p:cNvPr id="5" name="Slide Number Placeholder 4">
            <a:extLst>
              <a:ext uri="{FF2B5EF4-FFF2-40B4-BE49-F238E27FC236}">
                <a16:creationId xmlns:a16="http://schemas.microsoft.com/office/drawing/2014/main" id="{376E03D2-9C7C-4AF2-BDB8-6D1A8E0800B8}"/>
              </a:ext>
            </a:extLst>
          </p:cNvPr>
          <p:cNvSpPr>
            <a:spLocks noGrp="1"/>
          </p:cNvSpPr>
          <p:nvPr>
            <p:ph type="sldNum" sz="quarter" idx="16"/>
          </p:nvPr>
        </p:nvSpPr>
        <p:spPr/>
        <p:txBody>
          <a:bodyPr/>
          <a:lstStyle/>
          <a:p>
            <a:fld id="{4FAB73BC-B049-4115-A692-8D63A059BFB8}" type="slidenum">
              <a:rPr lang="en-US" smtClean="0"/>
              <a:pPr/>
              <a:t>‹#›</a:t>
            </a:fld>
            <a:endParaRPr lang="en-US"/>
          </a:p>
        </p:txBody>
      </p:sp>
      <p:sp>
        <p:nvSpPr>
          <p:cNvPr id="2" name="Title 1">
            <a:extLst>
              <a:ext uri="{FF2B5EF4-FFF2-40B4-BE49-F238E27FC236}">
                <a16:creationId xmlns:a16="http://schemas.microsoft.com/office/drawing/2014/main" id="{3EAE47C9-FA90-491B-A398-CE785F59473E}"/>
              </a:ext>
            </a:extLst>
          </p:cNvPr>
          <p:cNvSpPr>
            <a:spLocks noGrp="1"/>
          </p:cNvSpPr>
          <p:nvPr>
            <p:ph type="title"/>
          </p:nvPr>
        </p:nvSpPr>
        <p:spPr>
          <a:xfrm>
            <a:off x="5283199" y="1145808"/>
            <a:ext cx="6321143" cy="4626341"/>
          </a:xfrm>
        </p:spPr>
        <p:txBody>
          <a:bodyPr/>
          <a:lstStyle>
            <a:lvl1pPr>
              <a:defRPr sz="2800">
                <a:solidFill>
                  <a:schemeClr val="tx1"/>
                </a:solidFill>
              </a:defRPr>
            </a:lvl1pPr>
          </a:lstStyle>
          <a:p>
            <a:r>
              <a:rPr lang="en-US"/>
              <a:t>Click to edit Master title style</a:t>
            </a:r>
            <a:endParaRPr lang="en-GB"/>
          </a:p>
        </p:txBody>
      </p:sp>
    </p:spTree>
    <p:extLst>
      <p:ext uri="{BB962C8B-B14F-4D97-AF65-F5344CB8AC3E}">
        <p14:creationId xmlns:p14="http://schemas.microsoft.com/office/powerpoint/2010/main" val="30213382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Rear Cover slide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7E39FA2-65DE-4E96-9C1B-DA718C416653}"/>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A1183695-5B41-4020-8AEA-8FE559E32813}"/>
              </a:ext>
            </a:extLst>
          </p:cNvPr>
          <p:cNvSpPr>
            <a:spLocks noGrp="1"/>
          </p:cNvSpPr>
          <p:nvPr>
            <p:ph type="title" hasCustomPrompt="1"/>
          </p:nvPr>
        </p:nvSpPr>
        <p:spPr>
          <a:xfrm>
            <a:off x="1260000" y="5775074"/>
            <a:ext cx="2973917" cy="946149"/>
          </a:xfrm>
        </p:spPr>
        <p:txBody>
          <a:bodyPr/>
          <a:lstStyle>
            <a:lvl1pPr marL="0" marR="0" indent="0" algn="l" defTabSz="685783" rtl="0" eaLnBrk="1" fontAlgn="auto" latinLnBrk="0" hangingPunct="1">
              <a:lnSpc>
                <a:spcPct val="90000"/>
              </a:lnSpc>
              <a:spcBef>
                <a:spcPct val="0"/>
              </a:spcBef>
              <a:spcAft>
                <a:spcPts val="0"/>
              </a:spcAft>
              <a:buClrTx/>
              <a:buSzTx/>
              <a:buFontTx/>
              <a:buNone/>
              <a:tabLst/>
              <a:defRPr sz="1100">
                <a:solidFill>
                  <a:schemeClr val="tx1"/>
                </a:solidFill>
              </a:defRPr>
            </a:lvl1pPr>
          </a:lstStyle>
          <a:p>
            <a:pPr marL="0" marR="0" lvl="0" indent="0" algn="l" defTabSz="685783" rtl="0" eaLnBrk="1" fontAlgn="auto" latinLnBrk="0" hangingPunct="1">
              <a:lnSpc>
                <a:spcPct val="90000"/>
              </a:lnSpc>
              <a:spcBef>
                <a:spcPct val="0"/>
              </a:spcBef>
              <a:spcAft>
                <a:spcPts val="0"/>
              </a:spcAft>
              <a:buClrTx/>
              <a:buSzTx/>
              <a:buFontTx/>
              <a:buNone/>
              <a:tabLst/>
              <a:defRPr/>
            </a:pPr>
            <a:r>
              <a:rPr lang="en-GB" noProof="0"/>
              <a:t>Department for Education</a:t>
            </a:r>
          </a:p>
        </p:txBody>
      </p:sp>
    </p:spTree>
    <p:extLst>
      <p:ext uri="{BB962C8B-B14F-4D97-AF65-F5344CB8AC3E}">
        <p14:creationId xmlns:p14="http://schemas.microsoft.com/office/powerpoint/2010/main" val="3696444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389AC50-E88E-F0AD-3A84-627142E770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3157FA88-C2A5-14D5-DE03-309EE1F326A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C43421E-1B29-4CCD-CAAB-2FBB0D9322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46F16A9-9374-4081-9B1C-29A7AF4CA35F}" type="datetimeFigureOut">
              <a:rPr lang="en-GB" smtClean="0"/>
              <a:t>12/05/2025</a:t>
            </a:fld>
            <a:endParaRPr lang="en-GB"/>
          </a:p>
        </p:txBody>
      </p:sp>
      <p:sp>
        <p:nvSpPr>
          <p:cNvPr id="5" name="Footer Placeholder 4">
            <a:extLst>
              <a:ext uri="{FF2B5EF4-FFF2-40B4-BE49-F238E27FC236}">
                <a16:creationId xmlns:a16="http://schemas.microsoft.com/office/drawing/2014/main" id="{427A2B9C-3C41-0E5B-8CF6-55690F8CE7F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89AD0648-AD35-A7E3-69F8-FF3BEB3B96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6E05B41-1AD9-4FA9-8EC1-D668249EA518}" type="slidenum">
              <a:rPr lang="en-GB" smtClean="0"/>
              <a:t>‹#›</a:t>
            </a:fld>
            <a:endParaRPr lang="en-GB"/>
          </a:p>
        </p:txBody>
      </p:sp>
    </p:spTree>
    <p:extLst>
      <p:ext uri="{BB962C8B-B14F-4D97-AF65-F5344CB8AC3E}">
        <p14:creationId xmlns:p14="http://schemas.microsoft.com/office/powerpoint/2010/main" val="36442862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6334" y="501048"/>
            <a:ext cx="10956620" cy="512514"/>
          </a:xfrm>
          <a:prstGeom prst="rect">
            <a:avLst/>
          </a:prstGeom>
        </p:spPr>
        <p:txBody>
          <a:bodyPr vert="horz" lIns="0" tIns="0" rIns="0" bIns="0" rtlCol="0" anchor="t" anchorCtr="0">
            <a:noAutofit/>
          </a:bodyPr>
          <a:lstStyle/>
          <a:p>
            <a:r>
              <a:rPr lang="en-US" noProof="0"/>
              <a:t>Click to edit Master title style</a:t>
            </a:r>
            <a:endParaRPr lang="en-GB" noProof="0"/>
          </a:p>
        </p:txBody>
      </p:sp>
      <p:sp>
        <p:nvSpPr>
          <p:cNvPr id="3" name="Text Placeholder 2"/>
          <p:cNvSpPr>
            <a:spLocks noGrp="1"/>
          </p:cNvSpPr>
          <p:nvPr>
            <p:ph type="body" idx="1"/>
          </p:nvPr>
        </p:nvSpPr>
        <p:spPr>
          <a:xfrm>
            <a:off x="647723" y="1368979"/>
            <a:ext cx="10956620" cy="467087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647724" y="6201808"/>
            <a:ext cx="10154233" cy="365125"/>
          </a:xfrm>
          <a:prstGeom prst="rect">
            <a:avLst/>
          </a:prstGeom>
        </p:spPr>
        <p:txBody>
          <a:bodyPr vert="horz" lIns="0" tIns="0" rIns="0" bIns="0" rtlCol="0" anchor="t" anchorCtr="0"/>
          <a:lstStyle>
            <a:lvl1pPr algn="l">
              <a:defRPr sz="1050" b="0">
                <a:solidFill>
                  <a:srgbClr val="4D4D4D"/>
                </a:solidFill>
              </a:defRPr>
            </a:lvl1pPr>
          </a:lstStyle>
          <a:p>
            <a:r>
              <a:rPr lang="en-GB"/>
              <a:t>Planned reforms of FE initial teacher education (ITE)</a:t>
            </a:r>
            <a:endParaRPr lang="en-US"/>
          </a:p>
        </p:txBody>
      </p:sp>
      <p:sp>
        <p:nvSpPr>
          <p:cNvPr id="6" name="Slide Number Placeholder 5"/>
          <p:cNvSpPr>
            <a:spLocks noGrp="1"/>
          </p:cNvSpPr>
          <p:nvPr>
            <p:ph type="sldNum" sz="quarter" idx="4"/>
          </p:nvPr>
        </p:nvSpPr>
        <p:spPr>
          <a:xfrm>
            <a:off x="10853642" y="6201808"/>
            <a:ext cx="750701" cy="365125"/>
          </a:xfrm>
          <a:prstGeom prst="rect">
            <a:avLst/>
          </a:prstGeom>
        </p:spPr>
        <p:txBody>
          <a:bodyPr vert="horz" lIns="91440" tIns="45720" rIns="91440" bIns="45720" rtlCol="0" anchor="t" anchorCtr="0"/>
          <a:lstStyle>
            <a:lvl1pPr algn="r">
              <a:defRPr lang="en-US" sz="1050" b="0" kern="1200" smtClean="0">
                <a:solidFill>
                  <a:srgbClr val="4D4D4D"/>
                </a:solidFill>
                <a:latin typeface="+mn-lt"/>
                <a:ea typeface="+mn-ea"/>
                <a:cs typeface="+mn-cs"/>
              </a:defRPr>
            </a:lvl1pPr>
          </a:lstStyle>
          <a:p>
            <a:fld id="{4FAB73BC-B049-4115-A692-8D63A059BFB8}" type="slidenum">
              <a:rPr lang="en-GB" smtClean="0"/>
              <a:pPr/>
              <a:t>‹#›</a:t>
            </a:fld>
            <a:endParaRPr lang="en-GB"/>
          </a:p>
        </p:txBody>
      </p:sp>
    </p:spTree>
    <p:extLst>
      <p:ext uri="{BB962C8B-B14F-4D97-AF65-F5344CB8AC3E}">
        <p14:creationId xmlns:p14="http://schemas.microsoft.com/office/powerpoint/2010/main" val="1313631059"/>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Lst>
  <p:hf hdr="0" dt="0"/>
  <p:txStyles>
    <p:titleStyle>
      <a:lvl1pPr algn="l" defTabSz="685783" rtl="0" eaLnBrk="1" latinLnBrk="0" hangingPunct="1">
        <a:lnSpc>
          <a:spcPct val="90000"/>
        </a:lnSpc>
        <a:spcBef>
          <a:spcPct val="0"/>
        </a:spcBef>
        <a:buNone/>
        <a:defRPr sz="2400" b="1" kern="1200">
          <a:solidFill>
            <a:srgbClr val="003764"/>
          </a:solidFill>
          <a:latin typeface="Arial" panose="020B0604020202020204" pitchFamily="34" charset="0"/>
          <a:ea typeface="+mj-ea"/>
          <a:cs typeface="Arial" panose="020B0604020202020204" pitchFamily="34" charset="0"/>
        </a:defRPr>
      </a:lvl1pPr>
    </p:titleStyle>
    <p:bodyStyle>
      <a:lvl1pPr marL="0" indent="0" algn="l" defTabSz="685783" rtl="0" eaLnBrk="1" latinLnBrk="0" hangingPunct="1">
        <a:lnSpc>
          <a:spcPct val="100000"/>
        </a:lnSpc>
        <a:spcBef>
          <a:spcPts val="0"/>
        </a:spcBef>
        <a:spcAft>
          <a:spcPts val="900"/>
        </a:spcAft>
        <a:buClr>
          <a:srgbClr val="0A548B"/>
        </a:buClr>
        <a:buSzPct val="100000"/>
        <a:buFont typeface="Corbel"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0" indent="0" algn="l" defTabSz="685783" rtl="0" eaLnBrk="1" latinLnBrk="0" hangingPunct="1">
        <a:lnSpc>
          <a:spcPct val="100000"/>
        </a:lnSpc>
        <a:spcBef>
          <a:spcPts val="0"/>
        </a:spcBef>
        <a:spcAft>
          <a:spcPts val="900"/>
        </a:spcAft>
        <a:buClr>
          <a:srgbClr val="0A548B"/>
        </a:buClr>
        <a:buSzPct val="100000"/>
        <a:buFont typeface="Corbel" pitchFamily="34" charset="0"/>
        <a:buNone/>
        <a:defRPr sz="1800" b="1" kern="1200">
          <a:solidFill>
            <a:schemeClr val="tx1"/>
          </a:solidFill>
          <a:latin typeface="Arial" panose="020B0604020202020204" pitchFamily="34" charset="0"/>
          <a:ea typeface="+mn-ea"/>
          <a:cs typeface="Arial" panose="020B0604020202020204" pitchFamily="34" charset="0"/>
        </a:defRPr>
      </a:lvl2pPr>
      <a:lvl3pPr marL="216000" indent="-215995" algn="l" defTabSz="685783" rtl="0" eaLnBrk="1" latinLnBrk="0" hangingPunct="1">
        <a:lnSpc>
          <a:spcPct val="100000"/>
        </a:lnSpc>
        <a:spcBef>
          <a:spcPts val="0"/>
        </a:spcBef>
        <a:spcAft>
          <a:spcPts val="900"/>
        </a:spcAft>
        <a:buClr>
          <a:schemeClr val="tx2"/>
        </a:buClr>
        <a:buSzPct val="100000"/>
        <a:buFont typeface="Corbel"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431989" indent="-215995" algn="l" defTabSz="685783" rtl="0" eaLnBrk="1" latinLnBrk="0" hangingPunct="1">
        <a:lnSpc>
          <a:spcPct val="100000"/>
        </a:lnSpc>
        <a:spcBef>
          <a:spcPts val="0"/>
        </a:spcBef>
        <a:spcAft>
          <a:spcPts val="900"/>
        </a:spcAft>
        <a:buClr>
          <a:schemeClr val="tx1"/>
        </a:buClr>
        <a:buSzPct val="100000"/>
        <a:buFont typeface="Corbel"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647984" indent="-215995" algn="l" defTabSz="685783" rtl="0" eaLnBrk="1" latinLnBrk="0" hangingPunct="1">
        <a:lnSpc>
          <a:spcPct val="100000"/>
        </a:lnSpc>
        <a:spcBef>
          <a:spcPts val="0"/>
        </a:spcBef>
        <a:spcAft>
          <a:spcPts val="900"/>
        </a:spcAft>
        <a:buClr>
          <a:schemeClr val="tx1"/>
        </a:buClr>
        <a:buSzPct val="100000"/>
        <a:buFont typeface="Corbel"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1199970" indent="-171446" algn="l" defTabSz="685783" rtl="0" eaLnBrk="1" latinLnBrk="0" hangingPunct="1">
        <a:lnSpc>
          <a:spcPct val="90000"/>
        </a:lnSpc>
        <a:spcBef>
          <a:spcPts val="151"/>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6pPr>
      <a:lvl7pPr marL="1424964" indent="-171446" algn="l" defTabSz="685783" rtl="0" eaLnBrk="1" latinLnBrk="0" hangingPunct="1">
        <a:lnSpc>
          <a:spcPct val="90000"/>
        </a:lnSpc>
        <a:spcBef>
          <a:spcPts val="151"/>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7pPr>
      <a:lvl8pPr marL="1649959" indent="-171446" algn="l" defTabSz="685783" rtl="0" eaLnBrk="1" latinLnBrk="0" hangingPunct="1">
        <a:lnSpc>
          <a:spcPct val="90000"/>
        </a:lnSpc>
        <a:spcBef>
          <a:spcPts val="151"/>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8pPr>
      <a:lvl9pPr marL="1874953" indent="-171446" algn="l" defTabSz="685783" rtl="0" eaLnBrk="1" latinLnBrk="0" hangingPunct="1">
        <a:lnSpc>
          <a:spcPct val="90000"/>
        </a:lnSpc>
        <a:spcBef>
          <a:spcPts val="151"/>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9pPr>
    </p:bodyStyle>
    <p:otherStyle>
      <a:defPPr>
        <a:defRPr lang="en-US"/>
      </a:defPPr>
      <a:lvl1pPr marL="0" algn="l" defTabSz="685783" rtl="0" eaLnBrk="1" latinLnBrk="0" hangingPunct="1">
        <a:defRPr sz="1351" kern="1200">
          <a:solidFill>
            <a:schemeClr val="tx1"/>
          </a:solidFill>
          <a:latin typeface="+mn-lt"/>
          <a:ea typeface="+mn-ea"/>
          <a:cs typeface="+mn-cs"/>
        </a:defRPr>
      </a:lvl1pPr>
      <a:lvl2pPr marL="342891" algn="l" defTabSz="685783" rtl="0" eaLnBrk="1" latinLnBrk="0" hangingPunct="1">
        <a:defRPr sz="1351" kern="1200">
          <a:solidFill>
            <a:schemeClr val="tx1"/>
          </a:solidFill>
          <a:latin typeface="+mn-lt"/>
          <a:ea typeface="+mn-ea"/>
          <a:cs typeface="+mn-cs"/>
        </a:defRPr>
      </a:lvl2pPr>
      <a:lvl3pPr marL="685783" algn="l" defTabSz="685783" rtl="0" eaLnBrk="1" latinLnBrk="0" hangingPunct="1">
        <a:defRPr sz="1351" kern="1200">
          <a:solidFill>
            <a:schemeClr val="tx1"/>
          </a:solidFill>
          <a:latin typeface="+mn-lt"/>
          <a:ea typeface="+mn-ea"/>
          <a:cs typeface="+mn-cs"/>
        </a:defRPr>
      </a:lvl3pPr>
      <a:lvl4pPr marL="1028674" algn="l" defTabSz="685783" rtl="0" eaLnBrk="1" latinLnBrk="0" hangingPunct="1">
        <a:defRPr sz="1351" kern="1200">
          <a:solidFill>
            <a:schemeClr val="tx1"/>
          </a:solidFill>
          <a:latin typeface="+mn-lt"/>
          <a:ea typeface="+mn-ea"/>
          <a:cs typeface="+mn-cs"/>
        </a:defRPr>
      </a:lvl4pPr>
      <a:lvl5pPr marL="1371566" algn="l" defTabSz="685783" rtl="0" eaLnBrk="1" latinLnBrk="0" hangingPunct="1">
        <a:defRPr sz="1351" kern="1200">
          <a:solidFill>
            <a:schemeClr val="tx1"/>
          </a:solidFill>
          <a:latin typeface="+mn-lt"/>
          <a:ea typeface="+mn-ea"/>
          <a:cs typeface="+mn-cs"/>
        </a:defRPr>
      </a:lvl5pPr>
      <a:lvl6pPr marL="1714457" algn="l" defTabSz="685783" rtl="0" eaLnBrk="1" latinLnBrk="0" hangingPunct="1">
        <a:defRPr sz="1351" kern="1200">
          <a:solidFill>
            <a:schemeClr val="tx1"/>
          </a:solidFill>
          <a:latin typeface="+mn-lt"/>
          <a:ea typeface="+mn-ea"/>
          <a:cs typeface="+mn-cs"/>
        </a:defRPr>
      </a:lvl6pPr>
      <a:lvl7pPr marL="2057349" algn="l" defTabSz="685783" rtl="0" eaLnBrk="1" latinLnBrk="0" hangingPunct="1">
        <a:defRPr sz="1351" kern="1200">
          <a:solidFill>
            <a:schemeClr val="tx1"/>
          </a:solidFill>
          <a:latin typeface="+mn-lt"/>
          <a:ea typeface="+mn-ea"/>
          <a:cs typeface="+mn-cs"/>
        </a:defRPr>
      </a:lvl7pPr>
      <a:lvl8pPr marL="2400240" algn="l" defTabSz="685783" rtl="0" eaLnBrk="1" latinLnBrk="0" hangingPunct="1">
        <a:defRPr sz="1351" kern="1200">
          <a:solidFill>
            <a:schemeClr val="tx1"/>
          </a:solidFill>
          <a:latin typeface="+mn-lt"/>
          <a:ea typeface="+mn-ea"/>
          <a:cs typeface="+mn-cs"/>
        </a:defRPr>
      </a:lvl8pPr>
      <a:lvl9pPr marL="2743131" algn="l" defTabSz="685783" rtl="0" eaLnBrk="1" latinLnBrk="0" hangingPunct="1">
        <a:defRPr sz="135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hyperlink" Target="https://assets.publishing.service.gov.uk/media/65b10330f2718c000dfb1c5e/FE_ITE_Reform_consultation_response.pdf" TargetMode="Externa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hyperlink" Target="https://www.gov.uk/government/publications/further-education-initial-teacher-education/expectations-for-the-delivery-of-initial-teacher-education-for-fe" TargetMode="Externa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Layout" Target="../slideLayouts/slideLayout15.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12.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hyperlink" Target="mailto:FE.ITENEWSLETTER@education.gov.uk" TargetMode="External"/><Relationship Id="rId2" Type="http://schemas.openxmlformats.org/officeDocument/2006/relationships/hyperlink" Target="mailto:FE.ITE@education.gov.uk" TargetMode="External"/><Relationship Id="rId1" Type="http://schemas.openxmlformats.org/officeDocument/2006/relationships/slideLayout" Target="../slideLayouts/slideLayout15.xml"/><Relationship Id="rId5" Type="http://schemas.openxmlformats.org/officeDocument/2006/relationships/hyperlink" Target="https://events.teams.microsoft.com/event/0e57046d-9964-420d-86f5-5836cb43a2da@fad277c9-c60a-4da1-b5f3-b3b8b34a82f9" TargetMode="External"/><Relationship Id="rId4" Type="http://schemas.openxmlformats.org/officeDocument/2006/relationships/hyperlink" Target="https://events.teams.microsoft.com/event/e6de6a45-8925-43b5-a80e-c0dba80be6cb@fad277c9-c60a-4da1-b5f3-b3b8b34a82f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8CF40-0DA2-4B95-9327-247FB8D51D99}"/>
              </a:ext>
            </a:extLst>
          </p:cNvPr>
          <p:cNvSpPr>
            <a:spLocks noGrp="1"/>
          </p:cNvSpPr>
          <p:nvPr>
            <p:ph type="ctrTitle"/>
          </p:nvPr>
        </p:nvSpPr>
        <p:spPr/>
        <p:txBody>
          <a:bodyPr/>
          <a:lstStyle/>
          <a:p>
            <a:r>
              <a:rPr lang="en-GB"/>
              <a:t>Planned reforms of FE initial teacher education (ITE)</a:t>
            </a:r>
          </a:p>
        </p:txBody>
      </p:sp>
      <p:sp>
        <p:nvSpPr>
          <p:cNvPr id="3" name="Text Placeholder 2">
            <a:extLst>
              <a:ext uri="{FF2B5EF4-FFF2-40B4-BE49-F238E27FC236}">
                <a16:creationId xmlns:a16="http://schemas.microsoft.com/office/drawing/2014/main" id="{CA3C7CA6-4EE4-4481-9A1C-199900949FCD}"/>
              </a:ext>
            </a:extLst>
          </p:cNvPr>
          <p:cNvSpPr>
            <a:spLocks noGrp="1"/>
          </p:cNvSpPr>
          <p:nvPr>
            <p:ph type="body" sz="quarter" idx="10"/>
          </p:nvPr>
        </p:nvSpPr>
        <p:spPr/>
        <p:txBody>
          <a:bodyPr/>
          <a:lstStyle/>
          <a:p>
            <a:r>
              <a:rPr lang="en-GB"/>
              <a:t>MAY 2025</a:t>
            </a:r>
          </a:p>
        </p:txBody>
      </p:sp>
      <p:sp>
        <p:nvSpPr>
          <p:cNvPr id="4" name="Text Placeholder 3">
            <a:extLst>
              <a:ext uri="{FF2B5EF4-FFF2-40B4-BE49-F238E27FC236}">
                <a16:creationId xmlns:a16="http://schemas.microsoft.com/office/drawing/2014/main" id="{3A129B8F-530C-4868-BED2-D95EF9AA7711}"/>
              </a:ext>
            </a:extLst>
          </p:cNvPr>
          <p:cNvSpPr>
            <a:spLocks noGrp="1"/>
          </p:cNvSpPr>
          <p:nvPr>
            <p:ph type="body" sz="quarter" idx="11"/>
          </p:nvPr>
        </p:nvSpPr>
        <p:spPr>
          <a:xfrm>
            <a:off x="676867" y="3303201"/>
            <a:ext cx="7296081" cy="857250"/>
          </a:xfrm>
        </p:spPr>
        <p:txBody>
          <a:bodyPr/>
          <a:lstStyle/>
          <a:p>
            <a:pPr marL="0" indent="0">
              <a:buNone/>
            </a:pPr>
            <a:r>
              <a:rPr lang="en-GB" dirty="0"/>
              <a:t>UCET Post-16 Forum</a:t>
            </a:r>
          </a:p>
          <a:p>
            <a:pPr marL="0" indent="0">
              <a:buNone/>
            </a:pPr>
            <a:r>
              <a:rPr lang="en-GB" sz="2400" dirty="0"/>
              <a:t>16 May 2025</a:t>
            </a:r>
          </a:p>
        </p:txBody>
      </p:sp>
    </p:spTree>
    <p:extLst>
      <p:ext uri="{BB962C8B-B14F-4D97-AF65-F5344CB8AC3E}">
        <p14:creationId xmlns:p14="http://schemas.microsoft.com/office/powerpoint/2010/main" val="15278714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E66CF2-7612-416A-D37B-6ADD7ECDE82C}"/>
            </a:ext>
          </a:extLst>
        </p:cNvPr>
        <p:cNvGrpSpPr/>
        <p:nvPr/>
      </p:nvGrpSpPr>
      <p:grpSpPr>
        <a:xfrm>
          <a:off x="0" y="0"/>
          <a:ext cx="0" cy="0"/>
          <a:chOff x="0" y="0"/>
          <a:chExt cx="0" cy="0"/>
        </a:xfrm>
      </p:grpSpPr>
      <p:cxnSp>
        <p:nvCxnSpPr>
          <p:cNvPr id="24" name="Straight Connector 23">
            <a:extLst>
              <a:ext uri="{FF2B5EF4-FFF2-40B4-BE49-F238E27FC236}">
                <a16:creationId xmlns:a16="http://schemas.microsoft.com/office/drawing/2014/main" id="{AAE1D700-F892-59EC-4CAE-1EBE7BEFC267}"/>
              </a:ext>
            </a:extLst>
          </p:cNvPr>
          <p:cNvCxnSpPr>
            <a:cxnSpLocks/>
          </p:cNvCxnSpPr>
          <p:nvPr/>
        </p:nvCxnSpPr>
        <p:spPr>
          <a:xfrm>
            <a:off x="681353" y="3506367"/>
            <a:ext cx="3324577" cy="10460"/>
          </a:xfrm>
          <a:prstGeom prst="line">
            <a:avLst/>
          </a:prstGeom>
          <a:ln w="38100">
            <a:solidFill>
              <a:srgbClr val="7488A0"/>
            </a:solidFill>
            <a:prstDash val="sysDash"/>
          </a:ln>
        </p:spPr>
        <p:style>
          <a:lnRef idx="1">
            <a:schemeClr val="accent1"/>
          </a:lnRef>
          <a:fillRef idx="0">
            <a:schemeClr val="accent1"/>
          </a:fillRef>
          <a:effectRef idx="0">
            <a:schemeClr val="accent1"/>
          </a:effectRef>
          <a:fontRef idx="minor">
            <a:schemeClr val="tx1"/>
          </a:fontRef>
        </p:style>
      </p:cxnSp>
      <p:sp>
        <p:nvSpPr>
          <p:cNvPr id="2" name="Content Placeholder 1">
            <a:extLst>
              <a:ext uri="{FF2B5EF4-FFF2-40B4-BE49-F238E27FC236}">
                <a16:creationId xmlns:a16="http://schemas.microsoft.com/office/drawing/2014/main" id="{6B62B63C-400A-2B26-FFB0-DA7D7CD2E0DA}"/>
              </a:ext>
            </a:extLst>
          </p:cNvPr>
          <p:cNvSpPr>
            <a:spLocks noGrp="1"/>
          </p:cNvSpPr>
          <p:nvPr>
            <p:ph idx="1"/>
          </p:nvPr>
        </p:nvSpPr>
        <p:spPr>
          <a:xfrm>
            <a:off x="647546" y="1546144"/>
            <a:ext cx="10956797" cy="4693359"/>
          </a:xfrm>
        </p:spPr>
        <p:txBody>
          <a:bodyPr vert="horz" lIns="0" tIns="0" rIns="0" bIns="0" rtlCol="0" anchor="t">
            <a:noAutofit/>
          </a:bodyPr>
          <a:lstStyle/>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endParaRPr lang="en-GB" sz="2000" dirty="0"/>
          </a:p>
        </p:txBody>
      </p:sp>
      <p:sp>
        <p:nvSpPr>
          <p:cNvPr id="3" name="Title 2">
            <a:extLst>
              <a:ext uri="{FF2B5EF4-FFF2-40B4-BE49-F238E27FC236}">
                <a16:creationId xmlns:a16="http://schemas.microsoft.com/office/drawing/2014/main" id="{5D44BC72-A234-9142-6C11-5C9A6F05CE76}"/>
              </a:ext>
            </a:extLst>
          </p:cNvPr>
          <p:cNvSpPr>
            <a:spLocks noGrp="1"/>
          </p:cNvSpPr>
          <p:nvPr>
            <p:ph type="title"/>
          </p:nvPr>
        </p:nvSpPr>
        <p:spPr/>
        <p:txBody>
          <a:bodyPr/>
          <a:lstStyle/>
          <a:p>
            <a:r>
              <a:rPr lang="en-GB" sz="2300" dirty="0"/>
              <a:t>Recap and background to the proposed changes to FE ITE regulation</a:t>
            </a:r>
          </a:p>
        </p:txBody>
      </p:sp>
      <p:sp>
        <p:nvSpPr>
          <p:cNvPr id="4" name="Footer Placeholder 3">
            <a:extLst>
              <a:ext uri="{FF2B5EF4-FFF2-40B4-BE49-F238E27FC236}">
                <a16:creationId xmlns:a16="http://schemas.microsoft.com/office/drawing/2014/main" id="{D0C5599E-F9D3-02E5-1094-442A9978BB2A}"/>
              </a:ext>
            </a:extLst>
          </p:cNvPr>
          <p:cNvSpPr>
            <a:spLocks noGrp="1"/>
          </p:cNvSpPr>
          <p:nvPr>
            <p:ph type="ft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srgbClr val="4D4D4D"/>
                </a:solidFill>
                <a:effectLst/>
                <a:uLnTx/>
                <a:uFillTx/>
                <a:latin typeface="Arial" panose="020B0604020202020204"/>
                <a:ea typeface="+mn-ea"/>
                <a:cs typeface="+mn-cs"/>
              </a:rPr>
              <a:t>Planned reforms of FE initial teacher education (ITE)</a:t>
            </a:r>
            <a:endParaRPr kumimoji="0" lang="en-US" sz="1050" b="0" i="0" u="none" strike="noStrike" kern="1200" cap="none" spc="0" normalizeH="0" baseline="0" noProof="0" dirty="0">
              <a:ln>
                <a:noFill/>
              </a:ln>
              <a:solidFill>
                <a:srgbClr val="4D4D4D"/>
              </a:solidFill>
              <a:effectLst/>
              <a:uLnTx/>
              <a:uFillTx/>
              <a:latin typeface="Arial" panose="020B0604020202020204"/>
              <a:ea typeface="+mn-ea"/>
              <a:cs typeface="+mn-cs"/>
            </a:endParaRPr>
          </a:p>
        </p:txBody>
      </p:sp>
      <p:sp>
        <p:nvSpPr>
          <p:cNvPr id="5" name="Slide Number Placeholder 4">
            <a:extLst>
              <a:ext uri="{FF2B5EF4-FFF2-40B4-BE49-F238E27FC236}">
                <a16:creationId xmlns:a16="http://schemas.microsoft.com/office/drawing/2014/main" id="{D38C95E7-E979-AEF4-1B90-F037BF81821A}"/>
              </a:ext>
            </a:extLst>
          </p:cNvPr>
          <p:cNvSpPr>
            <a:spLocks noGrp="1"/>
          </p:cNvSpPr>
          <p:nvPr>
            <p:ph type="sldNum" sz="quarter" idx="11"/>
          </p:nvPr>
        </p:nvSpPr>
        <p:spPr>
          <a:xfrm>
            <a:off x="10853642" y="6386096"/>
            <a:ext cx="75070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GB" sz="1050" b="0" i="0" u="none" strike="noStrike" kern="1200" cap="none" spc="0" normalizeH="0" baseline="0" noProof="0" smtClean="0">
                <a:ln>
                  <a:noFill/>
                </a:ln>
                <a:solidFill>
                  <a:srgbClr val="4D4D4D"/>
                </a:solidFill>
                <a:effectLst/>
                <a:uLnTx/>
                <a:uFillTx/>
                <a:latin typeface="Arial" panose="020B06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GB" sz="1050" b="0" i="0" u="none" strike="noStrike" kern="1200" cap="none" spc="0" normalizeH="0" baseline="0" noProof="0">
              <a:ln>
                <a:noFill/>
              </a:ln>
              <a:solidFill>
                <a:srgbClr val="4D4D4D"/>
              </a:solidFill>
              <a:effectLst/>
              <a:uLnTx/>
              <a:uFillTx/>
              <a:latin typeface="Arial" panose="020B0604020202020204"/>
              <a:ea typeface="+mn-ea"/>
              <a:cs typeface="+mn-cs"/>
            </a:endParaRPr>
          </a:p>
        </p:txBody>
      </p:sp>
      <p:cxnSp>
        <p:nvCxnSpPr>
          <p:cNvPr id="6" name="Straight Connector 5">
            <a:extLst>
              <a:ext uri="{FF2B5EF4-FFF2-40B4-BE49-F238E27FC236}">
                <a16:creationId xmlns:a16="http://schemas.microsoft.com/office/drawing/2014/main" id="{2FFC20D5-D6D1-08E2-95E2-C8C724E2B220}"/>
              </a:ext>
            </a:extLst>
          </p:cNvPr>
          <p:cNvCxnSpPr>
            <a:cxnSpLocks/>
          </p:cNvCxnSpPr>
          <p:nvPr/>
        </p:nvCxnSpPr>
        <p:spPr>
          <a:xfrm>
            <a:off x="4005930" y="3519269"/>
            <a:ext cx="7470453" cy="0"/>
          </a:xfrm>
          <a:prstGeom prst="line">
            <a:avLst/>
          </a:prstGeom>
          <a:ln w="38100">
            <a:solidFill>
              <a:srgbClr val="7488A0"/>
            </a:solidFill>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1B45A0FD-F75D-D2BA-A408-941DEDF0F196}"/>
              </a:ext>
            </a:extLst>
          </p:cNvPr>
          <p:cNvSpPr/>
          <p:nvPr/>
        </p:nvSpPr>
        <p:spPr>
          <a:xfrm>
            <a:off x="1742834" y="3329110"/>
            <a:ext cx="360000" cy="360000"/>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49DC5F12-B0B2-0621-3D41-B601DA4BBEF8}"/>
              </a:ext>
            </a:extLst>
          </p:cNvPr>
          <p:cNvSpPr/>
          <p:nvPr/>
        </p:nvSpPr>
        <p:spPr>
          <a:xfrm>
            <a:off x="3825930" y="3339269"/>
            <a:ext cx="360000" cy="360000"/>
          </a:xfrm>
          <a:prstGeom prst="ellipse">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C49493A1-8370-DD30-5593-2A5BC9DA3477}"/>
              </a:ext>
            </a:extLst>
          </p:cNvPr>
          <p:cNvSpPr/>
          <p:nvPr/>
        </p:nvSpPr>
        <p:spPr>
          <a:xfrm>
            <a:off x="5909026" y="3350648"/>
            <a:ext cx="360000" cy="360000"/>
          </a:xfrm>
          <a:prstGeom prst="ellipse">
            <a:avLst/>
          </a:prstGeom>
          <a:solidFill>
            <a:srgbClr val="EF7D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593BE17C-172A-88A0-0D63-360A4AA2703F}"/>
              </a:ext>
            </a:extLst>
          </p:cNvPr>
          <p:cNvSpPr/>
          <p:nvPr/>
        </p:nvSpPr>
        <p:spPr>
          <a:xfrm>
            <a:off x="10075219" y="3319214"/>
            <a:ext cx="360000" cy="360000"/>
          </a:xfrm>
          <a:prstGeom prst="ellipse">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F610BB09-7449-EA3B-41B8-F20C4E78A45A}"/>
              </a:ext>
            </a:extLst>
          </p:cNvPr>
          <p:cNvSpPr txBox="1"/>
          <p:nvPr/>
        </p:nvSpPr>
        <p:spPr>
          <a:xfrm>
            <a:off x="1506922" y="3635867"/>
            <a:ext cx="834531" cy="1015663"/>
          </a:xfrm>
          <a:prstGeom prst="rect">
            <a:avLst/>
          </a:prstGeom>
          <a:noFill/>
        </p:spPr>
        <p:txBody>
          <a:bodyPr wrap="square" rtlCol="0">
            <a:spAutoFit/>
          </a:bodyPr>
          <a:lstStyle/>
          <a:p>
            <a:pPr algn="ctr"/>
            <a:r>
              <a:rPr lang="en-GB" sz="2000" b="1" dirty="0">
                <a:solidFill>
                  <a:schemeClr val="accent5"/>
                </a:solidFill>
              </a:rPr>
              <a:t>2012 to 2015</a:t>
            </a:r>
          </a:p>
        </p:txBody>
      </p:sp>
      <p:sp>
        <p:nvSpPr>
          <p:cNvPr id="12" name="TextBox 11">
            <a:extLst>
              <a:ext uri="{FF2B5EF4-FFF2-40B4-BE49-F238E27FC236}">
                <a16:creationId xmlns:a16="http://schemas.microsoft.com/office/drawing/2014/main" id="{1BA4B9A4-378F-A503-995A-3ECFAFE65943}"/>
              </a:ext>
            </a:extLst>
          </p:cNvPr>
          <p:cNvSpPr txBox="1"/>
          <p:nvPr/>
        </p:nvSpPr>
        <p:spPr>
          <a:xfrm>
            <a:off x="3635039" y="2958019"/>
            <a:ext cx="755335" cy="400110"/>
          </a:xfrm>
          <a:prstGeom prst="rect">
            <a:avLst/>
          </a:prstGeom>
          <a:noFill/>
        </p:spPr>
        <p:txBody>
          <a:bodyPr wrap="none" rtlCol="0">
            <a:spAutoFit/>
          </a:bodyPr>
          <a:lstStyle/>
          <a:p>
            <a:r>
              <a:rPr lang="en-GB" sz="2000" b="1" dirty="0">
                <a:solidFill>
                  <a:schemeClr val="accent6">
                    <a:lumMod val="60000"/>
                    <a:lumOff val="40000"/>
                  </a:schemeClr>
                </a:solidFill>
              </a:rPr>
              <a:t>2022</a:t>
            </a:r>
          </a:p>
        </p:txBody>
      </p:sp>
      <p:sp>
        <p:nvSpPr>
          <p:cNvPr id="13" name="TextBox 12">
            <a:extLst>
              <a:ext uri="{FF2B5EF4-FFF2-40B4-BE49-F238E27FC236}">
                <a16:creationId xmlns:a16="http://schemas.microsoft.com/office/drawing/2014/main" id="{3C5A8D7F-012E-A8FA-0391-9ED4FA1E10FD}"/>
              </a:ext>
            </a:extLst>
          </p:cNvPr>
          <p:cNvSpPr txBox="1"/>
          <p:nvPr/>
        </p:nvSpPr>
        <p:spPr>
          <a:xfrm>
            <a:off x="5735886" y="3704564"/>
            <a:ext cx="755335" cy="400110"/>
          </a:xfrm>
          <a:prstGeom prst="rect">
            <a:avLst/>
          </a:prstGeom>
          <a:noFill/>
        </p:spPr>
        <p:txBody>
          <a:bodyPr wrap="none" rtlCol="0">
            <a:spAutoFit/>
          </a:bodyPr>
          <a:lstStyle/>
          <a:p>
            <a:r>
              <a:rPr lang="en-GB" sz="2000" b="1" dirty="0">
                <a:solidFill>
                  <a:srgbClr val="EF7D7D"/>
                </a:solidFill>
              </a:rPr>
              <a:t>2023</a:t>
            </a:r>
          </a:p>
        </p:txBody>
      </p:sp>
      <p:sp>
        <p:nvSpPr>
          <p:cNvPr id="14" name="TextBox 13">
            <a:extLst>
              <a:ext uri="{FF2B5EF4-FFF2-40B4-BE49-F238E27FC236}">
                <a16:creationId xmlns:a16="http://schemas.microsoft.com/office/drawing/2014/main" id="{511D8893-3989-FAAE-0A37-331B63B232DB}"/>
              </a:ext>
            </a:extLst>
          </p:cNvPr>
          <p:cNvSpPr txBox="1"/>
          <p:nvPr/>
        </p:nvSpPr>
        <p:spPr>
          <a:xfrm>
            <a:off x="9885654" y="3692768"/>
            <a:ext cx="755335" cy="400110"/>
          </a:xfrm>
          <a:prstGeom prst="rect">
            <a:avLst/>
          </a:prstGeom>
          <a:noFill/>
        </p:spPr>
        <p:txBody>
          <a:bodyPr wrap="none" rtlCol="0">
            <a:spAutoFit/>
          </a:bodyPr>
          <a:lstStyle/>
          <a:p>
            <a:r>
              <a:rPr lang="en-GB" sz="2000" b="1" dirty="0">
                <a:solidFill>
                  <a:srgbClr val="4482D0"/>
                </a:solidFill>
              </a:rPr>
              <a:t>2025</a:t>
            </a:r>
          </a:p>
        </p:txBody>
      </p:sp>
      <p:sp>
        <p:nvSpPr>
          <p:cNvPr id="18" name="Oval 17">
            <a:extLst>
              <a:ext uri="{FF2B5EF4-FFF2-40B4-BE49-F238E27FC236}">
                <a16:creationId xmlns:a16="http://schemas.microsoft.com/office/drawing/2014/main" id="{DCA05F72-2CA3-5414-DB1C-B3CE91B717FC}"/>
              </a:ext>
            </a:extLst>
          </p:cNvPr>
          <p:cNvSpPr/>
          <p:nvPr/>
        </p:nvSpPr>
        <p:spPr>
          <a:xfrm>
            <a:off x="7992122" y="3333440"/>
            <a:ext cx="360000" cy="360000"/>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C9BFA69F-0410-465B-48D8-FAB8C4F7C30C}"/>
              </a:ext>
            </a:extLst>
          </p:cNvPr>
          <p:cNvSpPr txBox="1"/>
          <p:nvPr/>
        </p:nvSpPr>
        <p:spPr>
          <a:xfrm>
            <a:off x="7794453" y="2928035"/>
            <a:ext cx="755335" cy="400110"/>
          </a:xfrm>
          <a:prstGeom prst="rect">
            <a:avLst/>
          </a:prstGeom>
          <a:noFill/>
        </p:spPr>
        <p:txBody>
          <a:bodyPr wrap="none" rtlCol="0">
            <a:spAutoFit/>
          </a:bodyPr>
          <a:lstStyle/>
          <a:p>
            <a:r>
              <a:rPr lang="en-GB" sz="2000" b="1" dirty="0">
                <a:solidFill>
                  <a:schemeClr val="accent4">
                    <a:lumMod val="75000"/>
                  </a:schemeClr>
                </a:solidFill>
              </a:rPr>
              <a:t>2024</a:t>
            </a:r>
          </a:p>
        </p:txBody>
      </p:sp>
      <p:sp>
        <p:nvSpPr>
          <p:cNvPr id="29" name="Flowchart: Off-page Connector 28">
            <a:extLst>
              <a:ext uri="{FF2B5EF4-FFF2-40B4-BE49-F238E27FC236}">
                <a16:creationId xmlns:a16="http://schemas.microsoft.com/office/drawing/2014/main" id="{0B65CA5D-E00C-4167-D6E5-36F18825C446}"/>
              </a:ext>
            </a:extLst>
          </p:cNvPr>
          <p:cNvSpPr/>
          <p:nvPr/>
        </p:nvSpPr>
        <p:spPr>
          <a:xfrm>
            <a:off x="633422" y="1063657"/>
            <a:ext cx="2568697" cy="2142966"/>
          </a:xfrm>
          <a:prstGeom prst="flowChartOffpageConnector">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144000" rIns="36000" bIns="36000" rtlCol="0" anchor="ctr"/>
          <a:lstStyle/>
          <a:p>
            <a:r>
              <a:rPr lang="en-GB" sz="1400" b="1" dirty="0">
                <a:solidFill>
                  <a:schemeClr val="bg1"/>
                </a:solidFill>
              </a:rPr>
              <a:t>2012</a:t>
            </a:r>
            <a:r>
              <a:rPr lang="en-GB" sz="1400" dirty="0">
                <a:solidFill>
                  <a:schemeClr val="bg1"/>
                </a:solidFill>
              </a:rPr>
              <a:t>: “Professionalism in FE” published (AKA </a:t>
            </a:r>
            <a:r>
              <a:rPr lang="en-GB" sz="1400" i="1" dirty="0">
                <a:solidFill>
                  <a:schemeClr val="bg1"/>
                </a:solidFill>
              </a:rPr>
              <a:t>Lingfield Review</a:t>
            </a:r>
            <a:r>
              <a:rPr lang="en-GB" sz="1400" dirty="0">
                <a:solidFill>
                  <a:schemeClr val="bg1"/>
                </a:solidFill>
              </a:rPr>
              <a:t>)</a:t>
            </a:r>
          </a:p>
          <a:p>
            <a:endParaRPr lang="en-GB" sz="1400" b="1" dirty="0">
              <a:solidFill>
                <a:schemeClr val="bg1"/>
              </a:solidFill>
            </a:endParaRPr>
          </a:p>
          <a:p>
            <a:r>
              <a:rPr lang="en-GB" sz="1400" b="1" dirty="0"/>
              <a:t>2013</a:t>
            </a:r>
            <a:r>
              <a:rPr lang="en-GB" sz="1400" dirty="0"/>
              <a:t>: FE teachers’ qualification revocation regulations</a:t>
            </a:r>
          </a:p>
          <a:p>
            <a:endParaRPr lang="en-GB" sz="1400" b="1" dirty="0"/>
          </a:p>
          <a:p>
            <a:r>
              <a:rPr lang="en-GB" sz="1400" b="1" dirty="0"/>
              <a:t>2015</a:t>
            </a:r>
            <a:r>
              <a:rPr lang="en-GB" sz="1400" dirty="0"/>
              <a:t>: Deregulation act</a:t>
            </a:r>
          </a:p>
          <a:p>
            <a:endParaRPr lang="en-GB" sz="400" dirty="0"/>
          </a:p>
        </p:txBody>
      </p:sp>
      <p:sp>
        <p:nvSpPr>
          <p:cNvPr id="30" name="Flowchart: Off-page Connector 29">
            <a:extLst>
              <a:ext uri="{FF2B5EF4-FFF2-40B4-BE49-F238E27FC236}">
                <a16:creationId xmlns:a16="http://schemas.microsoft.com/office/drawing/2014/main" id="{C906C404-909D-E522-7440-363F0FCC44DE}"/>
              </a:ext>
            </a:extLst>
          </p:cNvPr>
          <p:cNvSpPr/>
          <p:nvPr/>
        </p:nvSpPr>
        <p:spPr>
          <a:xfrm rot="10800000">
            <a:off x="2542139" y="3784489"/>
            <a:ext cx="2941138" cy="2264898"/>
          </a:xfrm>
          <a:prstGeom prst="flowChartOffpageConnector">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36000" tIns="144000" rIns="36000" bIns="36000" rtlCol="0" anchor="ctr"/>
          <a:lstStyle/>
          <a:p>
            <a:pPr marL="92075" indent="-92075">
              <a:buFont typeface="Arial" panose="020B0604020202020204" pitchFamily="34" charset="0"/>
              <a:buChar char="•"/>
            </a:pPr>
            <a:endParaRPr lang="en-GB" sz="1400" dirty="0"/>
          </a:p>
        </p:txBody>
      </p:sp>
      <p:sp>
        <p:nvSpPr>
          <p:cNvPr id="16" name="TextBox 15">
            <a:extLst>
              <a:ext uri="{FF2B5EF4-FFF2-40B4-BE49-F238E27FC236}">
                <a16:creationId xmlns:a16="http://schemas.microsoft.com/office/drawing/2014/main" id="{C7B77A51-173D-9F8A-1CD2-F981338808F5}"/>
              </a:ext>
            </a:extLst>
          </p:cNvPr>
          <p:cNvSpPr txBox="1"/>
          <p:nvPr/>
        </p:nvSpPr>
        <p:spPr>
          <a:xfrm>
            <a:off x="2535361" y="4208397"/>
            <a:ext cx="2941138" cy="1169551"/>
          </a:xfrm>
          <a:prstGeom prst="rect">
            <a:avLst/>
          </a:prstGeom>
          <a:noFill/>
        </p:spPr>
        <p:txBody>
          <a:bodyPr wrap="square" rtlCol="0">
            <a:spAutoFit/>
          </a:bodyPr>
          <a:lstStyle/>
          <a:p>
            <a:r>
              <a:rPr lang="en-GB" sz="1400" b="1" dirty="0">
                <a:solidFill>
                  <a:schemeClr val="bg1"/>
                </a:solidFill>
              </a:rPr>
              <a:t>April</a:t>
            </a:r>
            <a:r>
              <a:rPr lang="en-GB" sz="1400" dirty="0">
                <a:solidFill>
                  <a:schemeClr val="bg1"/>
                </a:solidFill>
              </a:rPr>
              <a:t>: Skills &amp; Post-16 Education Act becomes law</a:t>
            </a:r>
          </a:p>
          <a:p>
            <a:endParaRPr lang="en-GB" sz="1400" u="sng" dirty="0">
              <a:solidFill>
                <a:schemeClr val="bg1"/>
              </a:solidFill>
            </a:endParaRPr>
          </a:p>
          <a:p>
            <a:r>
              <a:rPr lang="en-GB" sz="1400" b="1" dirty="0">
                <a:solidFill>
                  <a:schemeClr val="bg1"/>
                </a:solidFill>
              </a:rPr>
              <a:t>September</a:t>
            </a:r>
            <a:r>
              <a:rPr lang="en-GB" sz="1400" dirty="0">
                <a:solidFill>
                  <a:schemeClr val="bg1"/>
                </a:solidFill>
              </a:rPr>
              <a:t>: Diploma in Teaching (FE &amp; Skills) published</a:t>
            </a:r>
          </a:p>
        </p:txBody>
      </p:sp>
      <p:sp>
        <p:nvSpPr>
          <p:cNvPr id="31" name="Flowchart: Off-page Connector 30">
            <a:extLst>
              <a:ext uri="{FF2B5EF4-FFF2-40B4-BE49-F238E27FC236}">
                <a16:creationId xmlns:a16="http://schemas.microsoft.com/office/drawing/2014/main" id="{F04F1069-8712-FCA2-360C-AF53B1B27519}"/>
              </a:ext>
            </a:extLst>
          </p:cNvPr>
          <p:cNvSpPr/>
          <p:nvPr/>
        </p:nvSpPr>
        <p:spPr>
          <a:xfrm>
            <a:off x="4195863" y="1099929"/>
            <a:ext cx="3800273" cy="2142966"/>
          </a:xfrm>
          <a:prstGeom prst="flowChartOffpageConnector">
            <a:avLst/>
          </a:prstGeom>
          <a:solidFill>
            <a:srgbClr val="EF7D7D"/>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72000" rIns="36000" bIns="36000" rtlCol="0" anchor="ctr"/>
          <a:lstStyle/>
          <a:p>
            <a:r>
              <a:rPr lang="en-GB" sz="1400" b="1" dirty="0"/>
              <a:t>May</a:t>
            </a:r>
            <a:r>
              <a:rPr lang="en-GB" sz="1400" dirty="0"/>
              <a:t>: non-statutory delivery “expectations” published </a:t>
            </a:r>
          </a:p>
          <a:p>
            <a:endParaRPr lang="en-GB" sz="1400" b="1" dirty="0"/>
          </a:p>
          <a:p>
            <a:r>
              <a:rPr lang="en-GB" sz="1400" b="1" dirty="0"/>
              <a:t>September</a:t>
            </a:r>
            <a:r>
              <a:rPr lang="en-GB" sz="1400" dirty="0"/>
              <a:t>: Updated Learning &amp; Skills Teacher apprenticeship standard published</a:t>
            </a:r>
          </a:p>
          <a:p>
            <a:endParaRPr lang="en-GB" sz="1400" b="1" dirty="0"/>
          </a:p>
          <a:p>
            <a:r>
              <a:rPr lang="en-GB" sz="1400" b="1" dirty="0"/>
              <a:t>September-November</a:t>
            </a:r>
            <a:r>
              <a:rPr lang="en-GB" sz="1400" dirty="0"/>
              <a:t>: Consultation on funding changes and wider reforms</a:t>
            </a:r>
          </a:p>
        </p:txBody>
      </p:sp>
      <p:sp>
        <p:nvSpPr>
          <p:cNvPr id="32" name="Flowchart: Off-page Connector 31">
            <a:extLst>
              <a:ext uri="{FF2B5EF4-FFF2-40B4-BE49-F238E27FC236}">
                <a16:creationId xmlns:a16="http://schemas.microsoft.com/office/drawing/2014/main" id="{81F888AF-2687-1987-CC1F-F771993774EE}"/>
              </a:ext>
            </a:extLst>
          </p:cNvPr>
          <p:cNvSpPr/>
          <p:nvPr/>
        </p:nvSpPr>
        <p:spPr>
          <a:xfrm rot="10800000">
            <a:off x="6540438" y="3784487"/>
            <a:ext cx="3283027" cy="2264899"/>
          </a:xfrm>
          <a:prstGeom prst="flowChartOffpageConnector">
            <a:avLst/>
          </a:prstGeom>
          <a:solidFill>
            <a:srgbClr val="7EB730"/>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36000" tIns="144000" rIns="36000" bIns="36000" rtlCol="0" anchor="ctr"/>
          <a:lstStyle/>
          <a:p>
            <a:pPr marL="92075" indent="-92075">
              <a:buFont typeface="Arial" panose="020B0604020202020204" pitchFamily="34" charset="0"/>
              <a:buChar char="•"/>
            </a:pPr>
            <a:endParaRPr lang="en-GB" sz="1400" dirty="0"/>
          </a:p>
        </p:txBody>
      </p:sp>
      <p:sp>
        <p:nvSpPr>
          <p:cNvPr id="20" name="TextBox 19">
            <a:extLst>
              <a:ext uri="{FF2B5EF4-FFF2-40B4-BE49-F238E27FC236}">
                <a16:creationId xmlns:a16="http://schemas.microsoft.com/office/drawing/2014/main" id="{098DB02B-05B2-5ACA-CC63-C8C29D1E816B}"/>
              </a:ext>
            </a:extLst>
          </p:cNvPr>
          <p:cNvSpPr txBox="1"/>
          <p:nvPr/>
        </p:nvSpPr>
        <p:spPr>
          <a:xfrm>
            <a:off x="6530606" y="4192059"/>
            <a:ext cx="3283027" cy="1815882"/>
          </a:xfrm>
          <a:prstGeom prst="rect">
            <a:avLst/>
          </a:prstGeom>
          <a:noFill/>
        </p:spPr>
        <p:txBody>
          <a:bodyPr wrap="square" rtlCol="0">
            <a:spAutoFit/>
          </a:bodyPr>
          <a:lstStyle/>
          <a:p>
            <a:r>
              <a:rPr lang="en-GB" sz="1400" b="1" dirty="0">
                <a:solidFill>
                  <a:schemeClr val="bg1"/>
                </a:solidFill>
              </a:rPr>
              <a:t>January</a:t>
            </a:r>
            <a:r>
              <a:rPr lang="en-GB" sz="1400" dirty="0">
                <a:solidFill>
                  <a:schemeClr val="bg1"/>
                </a:solidFill>
              </a:rPr>
              <a:t>: Consultation response published alongside list of recognised FE ITE courses eligible for HESF (for AY24/25)</a:t>
            </a:r>
          </a:p>
          <a:p>
            <a:endParaRPr lang="en-GB" sz="1400" dirty="0">
              <a:solidFill>
                <a:schemeClr val="bg1"/>
              </a:solidFill>
            </a:endParaRPr>
          </a:p>
          <a:p>
            <a:r>
              <a:rPr lang="en-GB" sz="1400" b="1" dirty="0">
                <a:solidFill>
                  <a:schemeClr val="bg1"/>
                </a:solidFill>
              </a:rPr>
              <a:t>September</a:t>
            </a:r>
            <a:r>
              <a:rPr lang="en-GB" sz="1400" dirty="0">
                <a:solidFill>
                  <a:schemeClr val="bg1"/>
                </a:solidFill>
              </a:rPr>
              <a:t>: HESF funding restricted to courses at or validated by HEI</a:t>
            </a:r>
          </a:p>
          <a:p>
            <a:endParaRPr lang="en-GB" sz="1400" dirty="0">
              <a:solidFill>
                <a:schemeClr val="bg1"/>
              </a:solidFill>
            </a:endParaRPr>
          </a:p>
        </p:txBody>
      </p:sp>
      <p:sp>
        <p:nvSpPr>
          <p:cNvPr id="33" name="Flowchart: Off-page Connector 32">
            <a:extLst>
              <a:ext uri="{FF2B5EF4-FFF2-40B4-BE49-F238E27FC236}">
                <a16:creationId xmlns:a16="http://schemas.microsoft.com/office/drawing/2014/main" id="{EC5C8DF6-877F-8B11-7EC0-40E88245DEE1}"/>
              </a:ext>
            </a:extLst>
          </p:cNvPr>
          <p:cNvSpPr/>
          <p:nvPr/>
        </p:nvSpPr>
        <p:spPr>
          <a:xfrm>
            <a:off x="9289548" y="1099929"/>
            <a:ext cx="1947545" cy="2142966"/>
          </a:xfrm>
          <a:prstGeom prst="flowChartOffpageConnector">
            <a:avLst/>
          </a:prstGeom>
          <a:solidFill>
            <a:srgbClr val="4482D0"/>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72000" rIns="36000" bIns="36000" rtlCol="0" anchor="t"/>
          <a:lstStyle/>
          <a:p>
            <a:r>
              <a:rPr lang="en-GB" sz="1400" b="1" dirty="0"/>
              <a:t>May-June</a:t>
            </a:r>
            <a:r>
              <a:rPr lang="en-GB" sz="1400" dirty="0"/>
              <a:t>: sector engagement</a:t>
            </a:r>
          </a:p>
          <a:p>
            <a:endParaRPr lang="en-GB" sz="1400" dirty="0"/>
          </a:p>
          <a:p>
            <a:r>
              <a:rPr lang="en-GB" sz="1400" b="1" dirty="0"/>
              <a:t>Autumn/winter</a:t>
            </a:r>
            <a:r>
              <a:rPr lang="en-GB" sz="1400" dirty="0"/>
              <a:t>: regulations laid</a:t>
            </a:r>
          </a:p>
          <a:p>
            <a:endParaRPr lang="en-GB" sz="1400" dirty="0"/>
          </a:p>
        </p:txBody>
      </p:sp>
    </p:spTree>
    <p:extLst>
      <p:ext uri="{BB962C8B-B14F-4D97-AF65-F5344CB8AC3E}">
        <p14:creationId xmlns:p14="http://schemas.microsoft.com/office/powerpoint/2010/main" val="20589432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A9BFBE9-C34B-DA53-073E-5AFC30063749}"/>
              </a:ext>
            </a:extLst>
          </p:cNvPr>
          <p:cNvSpPr>
            <a:spLocks noGrp="1"/>
          </p:cNvSpPr>
          <p:nvPr>
            <p:ph idx="1"/>
          </p:nvPr>
        </p:nvSpPr>
        <p:spPr/>
        <p:txBody>
          <a:bodyPr vert="horz" lIns="0" tIns="0" rIns="0" bIns="0" rtlCol="0" anchor="t">
            <a:noAutofit/>
          </a:bodyPr>
          <a:lstStyle/>
          <a:p>
            <a:pPr marL="285750" indent="-285750">
              <a:buFont typeface="Arial" panose="020B0604020202020204" pitchFamily="34" charset="0"/>
              <a:buChar char="•"/>
            </a:pPr>
            <a:r>
              <a:rPr lang="en-GB" sz="2000" dirty="0">
                <a:effectLst/>
                <a:latin typeface="Arial"/>
                <a:ea typeface="Aptos" panose="020B0004020202020204" pitchFamily="34" charset="0"/>
                <a:cs typeface="Arial"/>
              </a:rPr>
              <a:t>Excellent teaching is vital to government’s </a:t>
            </a:r>
            <a:r>
              <a:rPr lang="en-GB" sz="2000" i="1" dirty="0">
                <a:effectLst/>
                <a:latin typeface="Arial"/>
                <a:ea typeface="Aptos" panose="020B0004020202020204" pitchFamily="34" charset="0"/>
                <a:cs typeface="Arial"/>
              </a:rPr>
              <a:t>Opportunity </a:t>
            </a:r>
            <a:r>
              <a:rPr lang="en-GB" sz="2000" dirty="0">
                <a:latin typeface="Arial"/>
                <a:ea typeface="Aptos" panose="020B0004020202020204" pitchFamily="34" charset="0"/>
                <a:cs typeface="Arial"/>
              </a:rPr>
              <a:t>and </a:t>
            </a:r>
            <a:r>
              <a:rPr lang="en-GB" sz="2000" i="1" dirty="0">
                <a:latin typeface="Arial"/>
                <a:ea typeface="Aptos" panose="020B0004020202020204" pitchFamily="34" charset="0"/>
                <a:cs typeface="Arial"/>
              </a:rPr>
              <a:t>Growth </a:t>
            </a:r>
            <a:r>
              <a:rPr lang="en-GB" sz="2000" dirty="0">
                <a:effectLst/>
                <a:latin typeface="Arial"/>
                <a:ea typeface="Aptos" panose="020B0004020202020204" pitchFamily="34" charset="0"/>
                <a:cs typeface="Arial"/>
              </a:rPr>
              <a:t>missions</a:t>
            </a:r>
          </a:p>
          <a:p>
            <a:pPr marL="285750" indent="-285750">
              <a:buFont typeface="Arial" panose="020B0604020202020204" pitchFamily="34" charset="0"/>
              <a:buChar char="•"/>
            </a:pPr>
            <a:r>
              <a:rPr lang="en-GB" sz="2000" b="1" dirty="0">
                <a:latin typeface="Arial"/>
                <a:cs typeface="Arial"/>
              </a:rPr>
              <a:t>However, trainees and their potential employers cannot always have confidence in the quality and standards of the FE teacher training system as a whole – as evidenced by some recent high-profile instances of system failure</a:t>
            </a:r>
            <a:endParaRPr lang="en-GB" sz="2000" b="1" dirty="0"/>
          </a:p>
          <a:p>
            <a:pPr marL="285750" indent="-285750">
              <a:buFont typeface="Arial,Sans-Serif" panose="020B0604020202020204" pitchFamily="34" charset="0"/>
              <a:buChar char="•"/>
            </a:pPr>
            <a:r>
              <a:rPr lang="en-GB" sz="2000" dirty="0">
                <a:latin typeface="Arial"/>
                <a:cs typeface="Arial"/>
              </a:rPr>
              <a:t>Although there is outstanding provision available, the FE ITE system is fragmented and has lacked consistent, evidence-based quality standards</a:t>
            </a:r>
            <a:endParaRPr lang="en-US" sz="2000" dirty="0">
              <a:latin typeface="Arial"/>
              <a:cs typeface="Arial"/>
            </a:endParaRPr>
          </a:p>
          <a:p>
            <a:pPr marL="285750" indent="-285750">
              <a:buFont typeface="Arial" panose="020B0604020202020204" pitchFamily="34" charset="0"/>
              <a:buChar char="•"/>
            </a:pPr>
            <a:r>
              <a:rPr lang="en-GB" sz="2000" dirty="0">
                <a:latin typeface="Arial"/>
                <a:cs typeface="Arial"/>
              </a:rPr>
              <a:t>We have significant evidence gaps as to the size, shape, complexity and characteristics of the system, including on where the highest quality resides. This makes it hard for us to build an evidence-based case for further investment</a:t>
            </a:r>
            <a:endParaRPr lang="en-GB" sz="2000" dirty="0"/>
          </a:p>
          <a:p>
            <a:pPr marL="285750" indent="-285750">
              <a:buFont typeface="Arial" panose="020B0604020202020204" pitchFamily="34" charset="0"/>
              <a:buChar char="•"/>
            </a:pPr>
            <a:r>
              <a:rPr lang="en-GB" sz="2000" dirty="0">
                <a:latin typeface="Arial"/>
                <a:cs typeface="Arial"/>
              </a:rPr>
              <a:t>Current government-owned levers to drive up quality and build capacity in the FE teacher training system are blunt and indirect (mainly around access to funding)</a:t>
            </a:r>
          </a:p>
          <a:p>
            <a:pPr marL="285750" indent="-285750">
              <a:buFont typeface="Arial" panose="020B0604020202020204" pitchFamily="34" charset="0"/>
              <a:buChar char="•"/>
            </a:pPr>
            <a:r>
              <a:rPr lang="en-GB" sz="2000" dirty="0">
                <a:latin typeface="Arial"/>
                <a:cs typeface="Arial"/>
                <a:hlinkClick r:id="rId2"/>
              </a:rPr>
              <a:t>2023 Consultation</a:t>
            </a:r>
            <a:r>
              <a:rPr lang="en-GB" sz="2000" dirty="0">
                <a:latin typeface="Arial"/>
                <a:cs typeface="Arial"/>
              </a:rPr>
              <a:t> showed broad sector support for measures to achieve more robust quality assurance through regulation</a:t>
            </a:r>
            <a:endParaRPr lang="en-GB" sz="2000" dirty="0"/>
          </a:p>
        </p:txBody>
      </p:sp>
      <p:sp>
        <p:nvSpPr>
          <p:cNvPr id="3" name="Title 2">
            <a:extLst>
              <a:ext uri="{FF2B5EF4-FFF2-40B4-BE49-F238E27FC236}">
                <a16:creationId xmlns:a16="http://schemas.microsoft.com/office/drawing/2014/main" id="{3AF7E0E0-03F1-A80D-4482-EF1A3F9ADEAE}"/>
              </a:ext>
            </a:extLst>
          </p:cNvPr>
          <p:cNvSpPr>
            <a:spLocks noGrp="1"/>
          </p:cNvSpPr>
          <p:nvPr>
            <p:ph type="title"/>
          </p:nvPr>
        </p:nvSpPr>
        <p:spPr/>
        <p:txBody>
          <a:bodyPr/>
          <a:lstStyle/>
          <a:p>
            <a:r>
              <a:rPr lang="en-GB" sz="2300" dirty="0"/>
              <a:t>Why are we proposing to reform the FE teacher training system?</a:t>
            </a:r>
          </a:p>
        </p:txBody>
      </p:sp>
      <p:sp>
        <p:nvSpPr>
          <p:cNvPr id="4" name="Footer Placeholder 3">
            <a:extLst>
              <a:ext uri="{FF2B5EF4-FFF2-40B4-BE49-F238E27FC236}">
                <a16:creationId xmlns:a16="http://schemas.microsoft.com/office/drawing/2014/main" id="{E01866F4-3F2B-30EE-18FF-E1AD0F364312}"/>
              </a:ext>
            </a:extLst>
          </p:cNvPr>
          <p:cNvSpPr>
            <a:spLocks noGrp="1"/>
          </p:cNvSpPr>
          <p:nvPr>
            <p:ph type="ft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4D4D4D"/>
                </a:solidFill>
                <a:effectLst/>
                <a:uLnTx/>
                <a:uFillTx/>
                <a:latin typeface="Arial" panose="020B0604020202020204"/>
                <a:ea typeface="+mn-ea"/>
                <a:cs typeface="+mn-cs"/>
              </a:rPr>
              <a:t>Planned reforms of FE initial teacher education (ITE)</a:t>
            </a:r>
            <a:endParaRPr kumimoji="0" lang="en-US" sz="1050" b="0" i="0" u="none" strike="noStrike" kern="1200" cap="none" spc="0" normalizeH="0" baseline="0" noProof="0">
              <a:ln>
                <a:noFill/>
              </a:ln>
              <a:solidFill>
                <a:srgbClr val="4D4D4D"/>
              </a:solidFill>
              <a:effectLst/>
              <a:uLnTx/>
              <a:uFillTx/>
              <a:latin typeface="Arial" panose="020B0604020202020204"/>
              <a:ea typeface="+mn-ea"/>
              <a:cs typeface="+mn-cs"/>
            </a:endParaRPr>
          </a:p>
        </p:txBody>
      </p:sp>
      <p:sp>
        <p:nvSpPr>
          <p:cNvPr id="5" name="Slide Number Placeholder 4">
            <a:extLst>
              <a:ext uri="{FF2B5EF4-FFF2-40B4-BE49-F238E27FC236}">
                <a16:creationId xmlns:a16="http://schemas.microsoft.com/office/drawing/2014/main" id="{802C4599-A0D7-48A6-C078-9357A7E46DA8}"/>
              </a:ext>
            </a:extLst>
          </p:cNvPr>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GB" sz="1050" b="0" i="0" u="none" strike="noStrike" kern="1200" cap="none" spc="0" normalizeH="0" baseline="0" noProof="0" smtClean="0">
                <a:ln>
                  <a:noFill/>
                </a:ln>
                <a:solidFill>
                  <a:srgbClr val="4D4D4D"/>
                </a:solidFill>
                <a:effectLst/>
                <a:uLnTx/>
                <a:uFillTx/>
                <a:latin typeface="Arial" panose="020B06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GB" sz="1050" b="0" i="0" u="none" strike="noStrike" kern="1200" cap="none" spc="0" normalizeH="0" baseline="0" noProof="0">
              <a:ln>
                <a:noFill/>
              </a:ln>
              <a:solidFill>
                <a:srgbClr val="4D4D4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930910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2CF348D-03C5-54F8-2C61-E84A68C5E34D}"/>
              </a:ext>
            </a:extLst>
          </p:cNvPr>
          <p:cNvSpPr>
            <a:spLocks noGrp="1"/>
          </p:cNvSpPr>
          <p:nvPr>
            <p:ph idx="1"/>
          </p:nvPr>
        </p:nvSpPr>
        <p:spPr>
          <a:xfrm>
            <a:off x="647546" y="1361856"/>
            <a:ext cx="11238657" cy="4693359"/>
          </a:xfrm>
        </p:spPr>
        <p:txBody>
          <a:bodyPr/>
          <a:lstStyle/>
          <a:p>
            <a:r>
              <a:rPr lang="en-US" sz="2000" dirty="0"/>
              <a:t>Regulations will specify what is deemed to be a “course of initial teacher training for further education” (i.e. qualifications and apprenticeships). This will define the boundaries of the system.</a:t>
            </a:r>
          </a:p>
          <a:p>
            <a:pPr marL="266700" lvl="1" indent="-266700">
              <a:buFont typeface="Arial" panose="020B0604020202020204" pitchFamily="34" charset="0"/>
              <a:buChar char="•"/>
            </a:pPr>
            <a:r>
              <a:rPr lang="en-US" sz="2000" b="0" dirty="0">
                <a:latin typeface="Arial"/>
                <a:cs typeface="Arial"/>
              </a:rPr>
              <a:t>We</a:t>
            </a:r>
            <a:r>
              <a:rPr lang="en-US" sz="2000" b="0" dirty="0"/>
              <a:t> will improve the </a:t>
            </a:r>
            <a:r>
              <a:rPr lang="en-US" sz="2000" dirty="0"/>
              <a:t>quality of FE ITE course delivery </a:t>
            </a:r>
            <a:r>
              <a:rPr lang="en-US" sz="2000" b="0" dirty="0"/>
              <a:t>by requiring all providers to have regard to minimum delivery standards (building on </a:t>
            </a:r>
            <a:r>
              <a:rPr lang="en-US" sz="2000" b="0" dirty="0">
                <a:hlinkClick r:id="rId2"/>
              </a:rPr>
              <a:t>existing non-statutory guidance</a:t>
            </a:r>
            <a:r>
              <a:rPr lang="en-US" sz="2000" b="0" dirty="0"/>
              <a:t>)</a:t>
            </a:r>
          </a:p>
          <a:p>
            <a:pPr marL="266700" lvl="1" indent="-266700">
              <a:buFont typeface="Arial" panose="020B0604020202020204" pitchFamily="34" charset="0"/>
              <a:buChar char="•"/>
            </a:pPr>
            <a:r>
              <a:rPr lang="en-US" sz="2000" b="0" dirty="0">
                <a:latin typeface="Arial"/>
                <a:cs typeface="Arial"/>
              </a:rPr>
              <a:t>We</a:t>
            </a:r>
            <a:r>
              <a:rPr lang="en-US" sz="2000" b="0" dirty="0"/>
              <a:t> will improve the </a:t>
            </a:r>
            <a:r>
              <a:rPr lang="en-US" sz="2000" dirty="0"/>
              <a:t>quality of FE ITE course content </a:t>
            </a:r>
            <a:r>
              <a:rPr lang="en-US" sz="2000" b="0" dirty="0"/>
              <a:t>by requiring all providers to have regard to minimum curriculum requirements for ITE </a:t>
            </a:r>
            <a:r>
              <a:rPr lang="en-US" sz="2000" b="0" dirty="0" err="1"/>
              <a:t>programmes</a:t>
            </a:r>
            <a:endParaRPr lang="en-US" sz="2000" b="0" dirty="0"/>
          </a:p>
          <a:p>
            <a:pPr marL="698689" lvl="3" indent="-266700">
              <a:buClr>
                <a:srgbClr val="0A548B"/>
              </a:buClr>
              <a:buFont typeface="Arial" panose="020B0604020202020204" pitchFamily="34" charset="0"/>
              <a:buChar char="•"/>
            </a:pPr>
            <a:r>
              <a:rPr lang="en-US" sz="2000" dirty="0"/>
              <a:t>Government is not seeking to micro-manage curriculum content or to impinge on academic freedoms through this requirement</a:t>
            </a:r>
          </a:p>
          <a:p>
            <a:pPr marL="698689" lvl="3" indent="-266700">
              <a:buClr>
                <a:srgbClr val="0A548B"/>
              </a:buClr>
              <a:buFont typeface="Arial" panose="020B0604020202020204" pitchFamily="34" charset="0"/>
              <a:buChar char="•"/>
            </a:pPr>
            <a:r>
              <a:rPr lang="en-US" sz="2000" b="1" dirty="0"/>
              <a:t>Curriculum requirements will set the floor </a:t>
            </a:r>
            <a:r>
              <a:rPr lang="en-US" sz="2000" dirty="0"/>
              <a:t>and not the ceiling – we expect that the majority of HEIs will already go beyond the standards once defined, and will continue to do so</a:t>
            </a:r>
          </a:p>
          <a:p>
            <a:pPr marL="698689" lvl="3" indent="-266700">
              <a:buClr>
                <a:srgbClr val="0A548B"/>
              </a:buClr>
              <a:buFont typeface="Arial" panose="020B0604020202020204" pitchFamily="34" charset="0"/>
              <a:buChar char="•"/>
            </a:pPr>
            <a:r>
              <a:rPr lang="en-US" sz="2000" dirty="0"/>
              <a:t>We will continue to engage with the sector on the detail of the curriculum requirements throughout development, and will provide a suitable lead-in time for those providers that need to adjust</a:t>
            </a:r>
          </a:p>
          <a:p>
            <a:pPr marL="265113"/>
            <a:endParaRPr lang="en-US" dirty="0"/>
          </a:p>
        </p:txBody>
      </p:sp>
      <p:sp>
        <p:nvSpPr>
          <p:cNvPr id="3" name="Title 2">
            <a:extLst>
              <a:ext uri="{FF2B5EF4-FFF2-40B4-BE49-F238E27FC236}">
                <a16:creationId xmlns:a16="http://schemas.microsoft.com/office/drawing/2014/main" id="{C6335FBC-D2A4-5992-7FC8-8710B0F93B3E}"/>
              </a:ext>
            </a:extLst>
          </p:cNvPr>
          <p:cNvSpPr>
            <a:spLocks noGrp="1"/>
          </p:cNvSpPr>
          <p:nvPr>
            <p:ph type="title"/>
          </p:nvPr>
        </p:nvSpPr>
        <p:spPr>
          <a:xfrm>
            <a:off x="626333" y="501048"/>
            <a:ext cx="11211439" cy="512514"/>
          </a:xfrm>
        </p:spPr>
        <p:txBody>
          <a:bodyPr/>
          <a:lstStyle/>
          <a:p>
            <a:r>
              <a:rPr lang="en-US" sz="2300" dirty="0">
                <a:latin typeface="Arial"/>
                <a:cs typeface="Arial"/>
              </a:rPr>
              <a:t>What will regulations under the </a:t>
            </a:r>
            <a:r>
              <a:rPr lang="en-US" sz="2300" i="1" dirty="0">
                <a:latin typeface="Arial"/>
                <a:cs typeface="Arial"/>
              </a:rPr>
              <a:t>Skills &amp; Post-16 Education Act 2022</a:t>
            </a:r>
            <a:r>
              <a:rPr lang="en-US" sz="2300" dirty="0">
                <a:latin typeface="Arial"/>
                <a:cs typeface="Arial"/>
              </a:rPr>
              <a:t> achieve? (1)</a:t>
            </a:r>
            <a:endParaRPr lang="en-US" sz="2300" dirty="0"/>
          </a:p>
        </p:txBody>
      </p:sp>
      <p:sp>
        <p:nvSpPr>
          <p:cNvPr id="4" name="Footer Placeholder 3">
            <a:extLst>
              <a:ext uri="{FF2B5EF4-FFF2-40B4-BE49-F238E27FC236}">
                <a16:creationId xmlns:a16="http://schemas.microsoft.com/office/drawing/2014/main" id="{7E33235F-8A95-7FEA-DB17-95B319E02B23}"/>
              </a:ext>
            </a:extLst>
          </p:cNvPr>
          <p:cNvSpPr>
            <a:spLocks noGrp="1"/>
          </p:cNvSpPr>
          <p:nvPr>
            <p:ph type="ft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srgbClr val="4D4D4D"/>
                </a:solidFill>
                <a:effectLst/>
                <a:uLnTx/>
                <a:uFillTx/>
                <a:latin typeface="Arial" panose="020B0604020202020204"/>
                <a:ea typeface="+mn-ea"/>
                <a:cs typeface="+mn-cs"/>
              </a:rPr>
              <a:t>Planned reforms of FE initial teacher education (ITE)</a:t>
            </a:r>
            <a:endParaRPr kumimoji="0" lang="en-US" sz="1050" b="0" i="0" u="none" strike="noStrike" kern="1200" cap="none" spc="0" normalizeH="0" baseline="0" noProof="0" dirty="0">
              <a:ln>
                <a:noFill/>
              </a:ln>
              <a:solidFill>
                <a:srgbClr val="4D4D4D"/>
              </a:solidFill>
              <a:effectLst/>
              <a:uLnTx/>
              <a:uFillTx/>
              <a:latin typeface="Arial" panose="020B0604020202020204"/>
              <a:ea typeface="+mn-ea"/>
              <a:cs typeface="+mn-cs"/>
            </a:endParaRPr>
          </a:p>
        </p:txBody>
      </p:sp>
      <p:sp>
        <p:nvSpPr>
          <p:cNvPr id="5" name="Slide Number Placeholder 4">
            <a:extLst>
              <a:ext uri="{FF2B5EF4-FFF2-40B4-BE49-F238E27FC236}">
                <a16:creationId xmlns:a16="http://schemas.microsoft.com/office/drawing/2014/main" id="{F787224E-397B-F0DD-3293-10754EF1A1EF}"/>
              </a:ext>
            </a:extLst>
          </p:cNvPr>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GB" sz="1050" b="0" i="0" u="none" strike="noStrike" kern="1200" cap="none" spc="0" normalizeH="0" baseline="0" noProof="0" smtClean="0">
                <a:ln>
                  <a:noFill/>
                </a:ln>
                <a:solidFill>
                  <a:srgbClr val="4D4D4D"/>
                </a:solidFill>
                <a:effectLst/>
                <a:uLnTx/>
                <a:uFillTx/>
                <a:latin typeface="Arial" panose="020B06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GB" sz="1050" b="0" i="0" u="none" strike="noStrike" kern="1200" cap="none" spc="0" normalizeH="0" baseline="0" noProof="0">
              <a:ln>
                <a:noFill/>
              </a:ln>
              <a:solidFill>
                <a:srgbClr val="4D4D4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0786388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1D2EE-0249-CFF5-50F3-1D3BBFB4F73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0903C4-43FA-7389-4E88-CA35743E5B3C}"/>
              </a:ext>
            </a:extLst>
          </p:cNvPr>
          <p:cNvSpPr>
            <a:spLocks noGrp="1"/>
          </p:cNvSpPr>
          <p:nvPr>
            <p:ph idx="1"/>
          </p:nvPr>
        </p:nvSpPr>
        <p:spPr>
          <a:xfrm>
            <a:off x="647724" y="1082320"/>
            <a:ext cx="11238657" cy="5119488"/>
          </a:xfrm>
        </p:spPr>
        <p:txBody>
          <a:bodyPr/>
          <a:lstStyle/>
          <a:p>
            <a:pPr marL="266700" lvl="1" indent="-266700">
              <a:buFont typeface="Arial" panose="020B0604020202020204" pitchFamily="34" charset="0"/>
              <a:buChar char="•"/>
            </a:pPr>
            <a:r>
              <a:rPr lang="en-US" sz="2000" b="0" dirty="0"/>
              <a:t>We will </a:t>
            </a:r>
            <a:r>
              <a:rPr lang="en-US" sz="2000" dirty="0"/>
              <a:t>develop direct relationships </a:t>
            </a:r>
            <a:r>
              <a:rPr lang="en-US" sz="2000" b="0" dirty="0"/>
              <a:t>with all FE ITE providers and ensure that government has access to </a:t>
            </a:r>
            <a:r>
              <a:rPr lang="en-US" sz="2000" dirty="0"/>
              <a:t>provider, trainee and course data &amp; evidence</a:t>
            </a:r>
            <a:r>
              <a:rPr lang="en-US" sz="2000" b="0" dirty="0"/>
              <a:t>, by requiring all providers to register with the DfE and submit regular data</a:t>
            </a:r>
          </a:p>
          <a:p>
            <a:pPr marL="698689" lvl="3" indent="-266700">
              <a:buClr>
                <a:srgbClr val="0A548B"/>
              </a:buClr>
              <a:buFont typeface="Arial" panose="020B0604020202020204" pitchFamily="34" charset="0"/>
              <a:buChar char="•"/>
            </a:pPr>
            <a:r>
              <a:rPr lang="en-US" sz="2000" dirty="0"/>
              <a:t>Current (accredited) EY/QTS ITT providers will </a:t>
            </a:r>
            <a:r>
              <a:rPr lang="en-US" sz="2000" u="sng" dirty="0"/>
              <a:t>not</a:t>
            </a:r>
            <a:r>
              <a:rPr lang="en-US" sz="2000" dirty="0"/>
              <a:t> be automatically registered. </a:t>
            </a:r>
          </a:p>
          <a:p>
            <a:pPr marL="698689" lvl="3" indent="-266700">
              <a:buClr>
                <a:srgbClr val="0A548B"/>
              </a:buClr>
              <a:buFont typeface="Arial" panose="020B0604020202020204" pitchFamily="34" charset="0"/>
              <a:buChar char="•"/>
            </a:pPr>
            <a:r>
              <a:rPr lang="en-US" sz="2000" dirty="0"/>
              <a:t>This is </a:t>
            </a:r>
            <a:r>
              <a:rPr lang="en-US" sz="2000" u="sng" dirty="0"/>
              <a:t>not</a:t>
            </a:r>
            <a:r>
              <a:rPr lang="en-US" sz="2000" dirty="0"/>
              <a:t> an accreditation system – there is no additional quality bar to clear, and no supporting evidence to be submitted</a:t>
            </a:r>
          </a:p>
          <a:p>
            <a:pPr marL="698689" lvl="3" indent="-266700">
              <a:buClr>
                <a:srgbClr val="0A548B"/>
              </a:buClr>
              <a:buFont typeface="Arial" panose="020B0604020202020204" pitchFamily="34" charset="0"/>
              <a:buChar char="•"/>
            </a:pPr>
            <a:r>
              <a:rPr lang="en-GB" sz="2000" dirty="0"/>
              <a:t>We are seeking means to minimise additional administrative burden of data requirements, including use of existing returns. However, if these are not fit-for-purpose, we will need to put something bespoke in place</a:t>
            </a:r>
            <a:br>
              <a:rPr lang="en-US" sz="2000" dirty="0"/>
            </a:br>
            <a:r>
              <a:rPr lang="en-US" sz="2000" dirty="0">
                <a:solidFill>
                  <a:schemeClr val="bg1"/>
                </a:solidFill>
              </a:rPr>
              <a:t>.</a:t>
            </a:r>
          </a:p>
          <a:p>
            <a:pPr marL="0" lvl="4" indent="0">
              <a:buSzPct val="80000"/>
              <a:buNone/>
            </a:pPr>
            <a:r>
              <a:rPr lang="en-US" sz="2000" b="1" dirty="0"/>
              <a:t>To a slower timescale</a:t>
            </a:r>
            <a:r>
              <a:rPr lang="en-US" sz="2000" dirty="0"/>
              <a:t> we are also intending to link access to government funding (including HE student support, apprenticeship funding and ITE bursaries/TTF) for FE ITE courses to those who train at registered providers </a:t>
            </a:r>
            <a:r>
              <a:rPr lang="en-US" sz="2000" u="sng" dirty="0"/>
              <a:t>only</a:t>
            </a:r>
            <a:r>
              <a:rPr lang="en-US" sz="2000" dirty="0"/>
              <a:t>. </a:t>
            </a:r>
          </a:p>
          <a:p>
            <a:pPr marL="0" lvl="4" indent="0">
              <a:buSzPct val="80000"/>
              <a:buNone/>
            </a:pPr>
            <a:r>
              <a:rPr lang="en-US" sz="2000" dirty="0"/>
              <a:t>Regulations under s.17 will be subject to Parliamentary approval</a:t>
            </a:r>
          </a:p>
        </p:txBody>
      </p:sp>
      <p:sp>
        <p:nvSpPr>
          <p:cNvPr id="3" name="Title 2">
            <a:extLst>
              <a:ext uri="{FF2B5EF4-FFF2-40B4-BE49-F238E27FC236}">
                <a16:creationId xmlns:a16="http://schemas.microsoft.com/office/drawing/2014/main" id="{D3B266D6-BE69-F442-7A39-223B83D53AE3}"/>
              </a:ext>
            </a:extLst>
          </p:cNvPr>
          <p:cNvSpPr>
            <a:spLocks noGrp="1"/>
          </p:cNvSpPr>
          <p:nvPr>
            <p:ph type="title"/>
          </p:nvPr>
        </p:nvSpPr>
        <p:spPr>
          <a:xfrm>
            <a:off x="626333" y="501048"/>
            <a:ext cx="11211439" cy="512514"/>
          </a:xfrm>
        </p:spPr>
        <p:txBody>
          <a:bodyPr/>
          <a:lstStyle/>
          <a:p>
            <a:r>
              <a:rPr lang="en-US" sz="2300" dirty="0">
                <a:latin typeface="Arial"/>
                <a:cs typeface="Arial"/>
              </a:rPr>
              <a:t>What will regulations under the </a:t>
            </a:r>
            <a:r>
              <a:rPr lang="en-US" sz="2300" i="1" dirty="0">
                <a:latin typeface="Arial"/>
                <a:cs typeface="Arial"/>
              </a:rPr>
              <a:t>Skills &amp; Post-16 Education Act 2022</a:t>
            </a:r>
            <a:r>
              <a:rPr lang="en-US" sz="2300" dirty="0">
                <a:latin typeface="Arial"/>
                <a:cs typeface="Arial"/>
              </a:rPr>
              <a:t> achieve? (2)</a:t>
            </a:r>
            <a:endParaRPr lang="en-US" sz="2300" dirty="0"/>
          </a:p>
        </p:txBody>
      </p:sp>
      <p:sp>
        <p:nvSpPr>
          <p:cNvPr id="4" name="Footer Placeholder 3">
            <a:extLst>
              <a:ext uri="{FF2B5EF4-FFF2-40B4-BE49-F238E27FC236}">
                <a16:creationId xmlns:a16="http://schemas.microsoft.com/office/drawing/2014/main" id="{7B497685-2432-9D79-62C3-1AED4E01C7C8}"/>
              </a:ext>
            </a:extLst>
          </p:cNvPr>
          <p:cNvSpPr>
            <a:spLocks noGrp="1"/>
          </p:cNvSpPr>
          <p:nvPr>
            <p:ph type="ft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4D4D4D"/>
                </a:solidFill>
                <a:effectLst/>
                <a:uLnTx/>
                <a:uFillTx/>
                <a:latin typeface="Arial" panose="020B0604020202020204"/>
                <a:ea typeface="+mn-ea"/>
                <a:cs typeface="+mn-cs"/>
              </a:rPr>
              <a:t>Planned reforms of FE initial teacher education (ITE)</a:t>
            </a:r>
            <a:endParaRPr kumimoji="0" lang="en-US" sz="1050" b="0" i="0" u="none" strike="noStrike" kern="1200" cap="none" spc="0" normalizeH="0" baseline="0" noProof="0">
              <a:ln>
                <a:noFill/>
              </a:ln>
              <a:solidFill>
                <a:srgbClr val="4D4D4D"/>
              </a:solidFill>
              <a:effectLst/>
              <a:uLnTx/>
              <a:uFillTx/>
              <a:latin typeface="Arial" panose="020B0604020202020204"/>
              <a:ea typeface="+mn-ea"/>
              <a:cs typeface="+mn-cs"/>
            </a:endParaRPr>
          </a:p>
        </p:txBody>
      </p:sp>
      <p:sp>
        <p:nvSpPr>
          <p:cNvPr id="5" name="Slide Number Placeholder 4">
            <a:extLst>
              <a:ext uri="{FF2B5EF4-FFF2-40B4-BE49-F238E27FC236}">
                <a16:creationId xmlns:a16="http://schemas.microsoft.com/office/drawing/2014/main" id="{15B10180-E83A-FAD2-EC53-3CC29332979B}"/>
              </a:ext>
            </a:extLst>
          </p:cNvPr>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GB" sz="1050" b="0" i="0" u="none" strike="noStrike" kern="1200" cap="none" spc="0" normalizeH="0" baseline="0" noProof="0" smtClean="0">
                <a:ln>
                  <a:noFill/>
                </a:ln>
                <a:solidFill>
                  <a:srgbClr val="4D4D4D"/>
                </a:solidFill>
                <a:effectLst/>
                <a:uLnTx/>
                <a:uFillTx/>
                <a:latin typeface="Arial" panose="020B06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GB" sz="1050" b="0" i="0" u="none" strike="noStrike" kern="1200" cap="none" spc="0" normalizeH="0" baseline="0" noProof="0">
              <a:ln>
                <a:noFill/>
              </a:ln>
              <a:solidFill>
                <a:srgbClr val="4D4D4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64985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6969618-0DC6-81D6-73F6-C813B1E918B1}"/>
              </a:ext>
            </a:extLst>
          </p:cNvPr>
          <p:cNvSpPr>
            <a:spLocks noGrp="1"/>
          </p:cNvSpPr>
          <p:nvPr>
            <p:ph type="title"/>
          </p:nvPr>
        </p:nvSpPr>
        <p:spPr/>
        <p:txBody>
          <a:bodyPr/>
          <a:lstStyle/>
          <a:p>
            <a:r>
              <a:rPr lang="en-GB"/>
              <a:t>When are these changes going to take place? </a:t>
            </a:r>
          </a:p>
        </p:txBody>
      </p:sp>
      <p:sp>
        <p:nvSpPr>
          <p:cNvPr id="4" name="Footer Placeholder 3">
            <a:extLst>
              <a:ext uri="{FF2B5EF4-FFF2-40B4-BE49-F238E27FC236}">
                <a16:creationId xmlns:a16="http://schemas.microsoft.com/office/drawing/2014/main" id="{31DA64EC-3B82-0C45-AE07-E27092BFBA32}"/>
              </a:ext>
            </a:extLst>
          </p:cNvPr>
          <p:cNvSpPr>
            <a:spLocks noGrp="1"/>
          </p:cNvSpPr>
          <p:nvPr>
            <p:ph type="ft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4D4D4D"/>
                </a:solidFill>
                <a:effectLst/>
                <a:uLnTx/>
                <a:uFillTx/>
                <a:latin typeface="Arial" panose="020B0604020202020204"/>
                <a:ea typeface="+mn-ea"/>
                <a:cs typeface="+mn-cs"/>
              </a:rPr>
              <a:t>Planned reforms of FE initial teacher education (ITE)</a:t>
            </a:r>
            <a:endParaRPr kumimoji="0" lang="en-US" sz="1050" b="0" i="0" u="none" strike="noStrike" kern="1200" cap="none" spc="0" normalizeH="0" baseline="0" noProof="0">
              <a:ln>
                <a:noFill/>
              </a:ln>
              <a:solidFill>
                <a:srgbClr val="4D4D4D"/>
              </a:solidFill>
              <a:effectLst/>
              <a:uLnTx/>
              <a:uFillTx/>
              <a:latin typeface="Arial" panose="020B0604020202020204"/>
              <a:ea typeface="+mn-ea"/>
              <a:cs typeface="+mn-cs"/>
            </a:endParaRPr>
          </a:p>
        </p:txBody>
      </p:sp>
      <p:sp>
        <p:nvSpPr>
          <p:cNvPr id="5" name="Slide Number Placeholder 4">
            <a:extLst>
              <a:ext uri="{FF2B5EF4-FFF2-40B4-BE49-F238E27FC236}">
                <a16:creationId xmlns:a16="http://schemas.microsoft.com/office/drawing/2014/main" id="{2575EB15-E118-B837-932C-9378F4994F2D}"/>
              </a:ext>
            </a:extLst>
          </p:cNvPr>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GB" sz="1050" b="0" i="0" u="none" strike="noStrike" kern="1200" cap="none" spc="0" normalizeH="0" baseline="0" noProof="0" smtClean="0">
                <a:ln>
                  <a:noFill/>
                </a:ln>
                <a:solidFill>
                  <a:srgbClr val="4D4D4D"/>
                </a:solidFill>
                <a:effectLst/>
                <a:uLnTx/>
                <a:uFillTx/>
                <a:latin typeface="Arial" panose="020B06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GB" sz="1050" b="0" i="0" u="none" strike="noStrike" kern="1200" cap="none" spc="0" normalizeH="0" baseline="0" noProof="0">
              <a:ln>
                <a:noFill/>
              </a:ln>
              <a:solidFill>
                <a:srgbClr val="4D4D4D"/>
              </a:solidFill>
              <a:effectLst/>
              <a:uLnTx/>
              <a:uFillTx/>
              <a:latin typeface="Arial" panose="020B0604020202020204"/>
              <a:ea typeface="+mn-ea"/>
              <a:cs typeface="+mn-cs"/>
            </a:endParaRPr>
          </a:p>
        </p:txBody>
      </p:sp>
      <p:cxnSp>
        <p:nvCxnSpPr>
          <p:cNvPr id="7" name="Straight Connector 6">
            <a:extLst>
              <a:ext uri="{FF2B5EF4-FFF2-40B4-BE49-F238E27FC236}">
                <a16:creationId xmlns:a16="http://schemas.microsoft.com/office/drawing/2014/main" id="{B3803CBF-21D1-1164-D0CD-ED2BA9BC14DA}"/>
              </a:ext>
            </a:extLst>
          </p:cNvPr>
          <p:cNvCxnSpPr>
            <a:cxnSpLocks/>
          </p:cNvCxnSpPr>
          <p:nvPr/>
        </p:nvCxnSpPr>
        <p:spPr>
          <a:xfrm>
            <a:off x="626334" y="1415390"/>
            <a:ext cx="10850049" cy="0"/>
          </a:xfrm>
          <a:prstGeom prst="line">
            <a:avLst/>
          </a:prstGeom>
          <a:ln w="38100">
            <a:solidFill>
              <a:srgbClr val="7488A0"/>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B366A86E-51AD-842E-2669-99B93843B465}"/>
              </a:ext>
            </a:extLst>
          </p:cNvPr>
          <p:cNvSpPr/>
          <p:nvPr/>
        </p:nvSpPr>
        <p:spPr>
          <a:xfrm>
            <a:off x="1935443" y="1241494"/>
            <a:ext cx="360000" cy="360000"/>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Oval 8">
            <a:extLst>
              <a:ext uri="{FF2B5EF4-FFF2-40B4-BE49-F238E27FC236}">
                <a16:creationId xmlns:a16="http://schemas.microsoft.com/office/drawing/2014/main" id="{CE8DBF0B-ACB5-F1C6-C6C6-611B1A4D8901}"/>
              </a:ext>
            </a:extLst>
          </p:cNvPr>
          <p:cNvSpPr/>
          <p:nvPr/>
        </p:nvSpPr>
        <p:spPr>
          <a:xfrm>
            <a:off x="4605090" y="1235390"/>
            <a:ext cx="360000" cy="360000"/>
          </a:xfrm>
          <a:prstGeom prst="ellipse">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Oval 9">
            <a:extLst>
              <a:ext uri="{FF2B5EF4-FFF2-40B4-BE49-F238E27FC236}">
                <a16:creationId xmlns:a16="http://schemas.microsoft.com/office/drawing/2014/main" id="{D804DC96-1D28-703F-9A6D-16816F5DAA68}"/>
              </a:ext>
            </a:extLst>
          </p:cNvPr>
          <p:cNvSpPr/>
          <p:nvPr/>
        </p:nvSpPr>
        <p:spPr>
          <a:xfrm>
            <a:off x="7255687" y="1246769"/>
            <a:ext cx="360000" cy="360000"/>
          </a:xfrm>
          <a:prstGeom prst="ellipse">
            <a:avLst/>
          </a:prstGeom>
          <a:solidFill>
            <a:srgbClr val="EF7D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Oval 10">
            <a:extLst>
              <a:ext uri="{FF2B5EF4-FFF2-40B4-BE49-F238E27FC236}">
                <a16:creationId xmlns:a16="http://schemas.microsoft.com/office/drawing/2014/main" id="{9C056DE7-EA11-C61F-BE3F-833BA9BC8CB8}"/>
              </a:ext>
            </a:extLst>
          </p:cNvPr>
          <p:cNvSpPr/>
          <p:nvPr/>
        </p:nvSpPr>
        <p:spPr>
          <a:xfrm>
            <a:off x="9915809" y="1229561"/>
            <a:ext cx="360000" cy="360000"/>
          </a:xfrm>
          <a:prstGeom prst="ellipse">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 name="TextBox 11">
            <a:extLst>
              <a:ext uri="{FF2B5EF4-FFF2-40B4-BE49-F238E27FC236}">
                <a16:creationId xmlns:a16="http://schemas.microsoft.com/office/drawing/2014/main" id="{14DF9F6D-B80C-BA29-482F-A1FFCE6213C9}"/>
              </a:ext>
            </a:extLst>
          </p:cNvPr>
          <p:cNvSpPr txBox="1"/>
          <p:nvPr/>
        </p:nvSpPr>
        <p:spPr>
          <a:xfrm>
            <a:off x="1499053" y="1600685"/>
            <a:ext cx="1225720"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DF7CB0"/>
                </a:solidFill>
                <a:effectLst/>
                <a:uLnTx/>
                <a:uFillTx/>
                <a:latin typeface="Arial" panose="020B0604020202020204"/>
                <a:ea typeface="+mn-ea"/>
                <a:cs typeface="+mn-cs"/>
              </a:rPr>
              <a:t>AY 24/25</a:t>
            </a:r>
          </a:p>
        </p:txBody>
      </p:sp>
      <p:sp>
        <p:nvSpPr>
          <p:cNvPr id="13" name="TextBox 12">
            <a:extLst>
              <a:ext uri="{FF2B5EF4-FFF2-40B4-BE49-F238E27FC236}">
                <a16:creationId xmlns:a16="http://schemas.microsoft.com/office/drawing/2014/main" id="{0E62EE0A-F3C3-7FA6-2447-7A2A8877A081}"/>
              </a:ext>
            </a:extLst>
          </p:cNvPr>
          <p:cNvSpPr txBox="1"/>
          <p:nvPr/>
        </p:nvSpPr>
        <p:spPr>
          <a:xfrm>
            <a:off x="4169217" y="1600685"/>
            <a:ext cx="1225720"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774B99">
                    <a:lumMod val="60000"/>
                    <a:lumOff val="40000"/>
                  </a:srgbClr>
                </a:solidFill>
                <a:effectLst/>
                <a:uLnTx/>
                <a:uFillTx/>
                <a:latin typeface="Arial" panose="020B0604020202020204"/>
                <a:ea typeface="+mn-ea"/>
                <a:cs typeface="+mn-cs"/>
              </a:rPr>
              <a:t>AY 25/26</a:t>
            </a:r>
          </a:p>
        </p:txBody>
      </p:sp>
      <p:sp>
        <p:nvSpPr>
          <p:cNvPr id="14" name="TextBox 13">
            <a:extLst>
              <a:ext uri="{FF2B5EF4-FFF2-40B4-BE49-F238E27FC236}">
                <a16:creationId xmlns:a16="http://schemas.microsoft.com/office/drawing/2014/main" id="{556CCF8D-4BD6-6BBD-FB7D-CD5028684435}"/>
              </a:ext>
            </a:extLst>
          </p:cNvPr>
          <p:cNvSpPr txBox="1"/>
          <p:nvPr/>
        </p:nvSpPr>
        <p:spPr>
          <a:xfrm>
            <a:off x="6824317" y="1600685"/>
            <a:ext cx="1225720"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EF7D7D"/>
                </a:solidFill>
                <a:effectLst/>
                <a:uLnTx/>
                <a:uFillTx/>
                <a:latin typeface="Arial" panose="020B0604020202020204"/>
                <a:ea typeface="+mn-ea"/>
                <a:cs typeface="+mn-cs"/>
              </a:rPr>
              <a:t>AY</a:t>
            </a:r>
            <a:r>
              <a:rPr kumimoji="0" lang="en-GB" sz="2000" b="1" i="0" u="none" strike="noStrike" kern="1200" cap="none" spc="0" normalizeH="0" baseline="0" noProof="0">
                <a:ln>
                  <a:noFill/>
                </a:ln>
                <a:solidFill>
                  <a:srgbClr val="EB5C5D">
                    <a:lumMod val="60000"/>
                    <a:lumOff val="40000"/>
                  </a:srgbClr>
                </a:solidFill>
                <a:effectLst/>
                <a:uLnTx/>
                <a:uFillTx/>
                <a:latin typeface="Arial" panose="020B0604020202020204"/>
                <a:ea typeface="+mn-ea"/>
                <a:cs typeface="+mn-cs"/>
              </a:rPr>
              <a:t> </a:t>
            </a:r>
            <a:r>
              <a:rPr kumimoji="0" lang="en-GB" sz="2000" b="1" i="0" u="none" strike="noStrike" kern="1200" cap="none" spc="0" normalizeH="0" baseline="0" noProof="0">
                <a:ln>
                  <a:noFill/>
                </a:ln>
                <a:solidFill>
                  <a:srgbClr val="EF7D7D"/>
                </a:solidFill>
                <a:effectLst/>
                <a:uLnTx/>
                <a:uFillTx/>
                <a:latin typeface="Arial" panose="020B0604020202020204"/>
                <a:ea typeface="+mn-ea"/>
                <a:cs typeface="+mn-cs"/>
              </a:rPr>
              <a:t>26/27</a:t>
            </a:r>
          </a:p>
        </p:txBody>
      </p:sp>
      <p:sp>
        <p:nvSpPr>
          <p:cNvPr id="15" name="TextBox 14">
            <a:extLst>
              <a:ext uri="{FF2B5EF4-FFF2-40B4-BE49-F238E27FC236}">
                <a16:creationId xmlns:a16="http://schemas.microsoft.com/office/drawing/2014/main" id="{A203D2EB-5855-D8FC-1896-61C6F0563BFC}"/>
              </a:ext>
            </a:extLst>
          </p:cNvPr>
          <p:cNvSpPr txBox="1"/>
          <p:nvPr/>
        </p:nvSpPr>
        <p:spPr>
          <a:xfrm>
            <a:off x="9479418" y="1600685"/>
            <a:ext cx="1225720"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4482D0"/>
                </a:solidFill>
                <a:effectLst/>
                <a:uLnTx/>
                <a:uFillTx/>
                <a:latin typeface="Arial" panose="020B0604020202020204"/>
                <a:ea typeface="+mn-ea"/>
                <a:cs typeface="+mn-cs"/>
              </a:rPr>
              <a:t>AY 27/28</a:t>
            </a:r>
          </a:p>
        </p:txBody>
      </p:sp>
      <p:sp>
        <p:nvSpPr>
          <p:cNvPr id="25" name="Flowchart: Off-page Connector 24">
            <a:extLst>
              <a:ext uri="{FF2B5EF4-FFF2-40B4-BE49-F238E27FC236}">
                <a16:creationId xmlns:a16="http://schemas.microsoft.com/office/drawing/2014/main" id="{9A97B331-BA2E-29FF-9182-AA90854D0536}"/>
              </a:ext>
            </a:extLst>
          </p:cNvPr>
          <p:cNvSpPr/>
          <p:nvPr/>
        </p:nvSpPr>
        <p:spPr>
          <a:xfrm rot="10800000">
            <a:off x="799251" y="2009085"/>
            <a:ext cx="2605686" cy="4133291"/>
          </a:xfrm>
          <a:prstGeom prst="flowChartOffpageConnector">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6" name="Flowchart: Off-page Connector 25">
            <a:extLst>
              <a:ext uri="{FF2B5EF4-FFF2-40B4-BE49-F238E27FC236}">
                <a16:creationId xmlns:a16="http://schemas.microsoft.com/office/drawing/2014/main" id="{CD025F93-F9C6-AD72-34FD-74DF37288CAC}"/>
              </a:ext>
            </a:extLst>
          </p:cNvPr>
          <p:cNvSpPr/>
          <p:nvPr/>
        </p:nvSpPr>
        <p:spPr>
          <a:xfrm rot="10800000">
            <a:off x="3543214" y="2002981"/>
            <a:ext cx="2484784" cy="4139399"/>
          </a:xfrm>
          <a:prstGeom prst="flowChartOffpageConnector">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7" name="Flowchart: Off-page Connector 26">
            <a:extLst>
              <a:ext uri="{FF2B5EF4-FFF2-40B4-BE49-F238E27FC236}">
                <a16:creationId xmlns:a16="http://schemas.microsoft.com/office/drawing/2014/main" id="{8BB4D97A-62FC-CED0-61AC-C1FB53710D72}"/>
              </a:ext>
            </a:extLst>
          </p:cNvPr>
          <p:cNvSpPr/>
          <p:nvPr/>
        </p:nvSpPr>
        <p:spPr>
          <a:xfrm rot="10800000">
            <a:off x="6205411" y="2002981"/>
            <a:ext cx="2484784" cy="4133285"/>
          </a:xfrm>
          <a:prstGeom prst="flowChartOffpageConnector">
            <a:avLst/>
          </a:prstGeom>
          <a:solidFill>
            <a:srgbClr val="EF7D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8" name="Flowchart: Off-page Connector 27">
            <a:extLst>
              <a:ext uri="{FF2B5EF4-FFF2-40B4-BE49-F238E27FC236}">
                <a16:creationId xmlns:a16="http://schemas.microsoft.com/office/drawing/2014/main" id="{02FAC3C3-C915-90BB-3A16-7A519D9F6608}"/>
              </a:ext>
            </a:extLst>
          </p:cNvPr>
          <p:cNvSpPr/>
          <p:nvPr/>
        </p:nvSpPr>
        <p:spPr>
          <a:xfrm rot="10800000">
            <a:off x="8854714" y="2009085"/>
            <a:ext cx="2484784" cy="4127171"/>
          </a:xfrm>
          <a:prstGeom prst="flowChartOffpageConnector">
            <a:avLst/>
          </a:prstGeom>
          <a:solidFill>
            <a:srgbClr val="4482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30" name="Graphic 29" descr="Blueprint with solid fill">
            <a:extLst>
              <a:ext uri="{FF2B5EF4-FFF2-40B4-BE49-F238E27FC236}">
                <a16:creationId xmlns:a16="http://schemas.microsoft.com/office/drawing/2014/main" id="{D80703EE-47BA-88AE-F215-E461F167009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782695" y="2121220"/>
            <a:ext cx="638795" cy="638795"/>
          </a:xfrm>
          <a:prstGeom prst="rect">
            <a:avLst/>
          </a:prstGeom>
        </p:spPr>
      </p:pic>
      <p:pic>
        <p:nvPicPr>
          <p:cNvPr id="60" name="Graphic 59" descr="Scroll with solid fill">
            <a:extLst>
              <a:ext uri="{FF2B5EF4-FFF2-40B4-BE49-F238E27FC236}">
                <a16:creationId xmlns:a16="http://schemas.microsoft.com/office/drawing/2014/main" id="{72F4C097-6CE3-FB94-F995-A189CF53601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507332" y="2121220"/>
            <a:ext cx="563358" cy="563358"/>
          </a:xfrm>
          <a:prstGeom prst="rect">
            <a:avLst/>
          </a:prstGeom>
        </p:spPr>
      </p:pic>
      <p:sp>
        <p:nvSpPr>
          <p:cNvPr id="61" name="TextBox 60">
            <a:extLst>
              <a:ext uri="{FF2B5EF4-FFF2-40B4-BE49-F238E27FC236}">
                <a16:creationId xmlns:a16="http://schemas.microsoft.com/office/drawing/2014/main" id="{001802B2-E18A-75A5-8E1F-B75C9BFA8367}"/>
              </a:ext>
            </a:extLst>
          </p:cNvPr>
          <p:cNvSpPr txBox="1"/>
          <p:nvPr/>
        </p:nvSpPr>
        <p:spPr>
          <a:xfrm>
            <a:off x="799250" y="2773620"/>
            <a:ext cx="2605688" cy="2308324"/>
          </a:xfrm>
          <a:prstGeom prst="rect">
            <a:avLst/>
          </a:prstGeom>
          <a:noFill/>
        </p:spPr>
        <p:txBody>
          <a:bodyPr wrap="square" rtlCol="0">
            <a:spAutoFit/>
          </a:bodyPr>
          <a:lstStyle/>
          <a:p>
            <a:pPr marL="179388" marR="0" lvl="0" indent="-179388"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FFFFFF"/>
                </a:solidFill>
                <a:effectLst/>
                <a:uLnTx/>
                <a:uFillTx/>
                <a:latin typeface="Arial" panose="020B0604020202020204"/>
                <a:ea typeface="+mn-ea"/>
                <a:cs typeface="+mn-cs"/>
              </a:rPr>
              <a:t>Sector engagement</a:t>
            </a:r>
          </a:p>
          <a:p>
            <a:pPr marL="179388" marR="0" lvl="0" indent="-179388"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FFFFFF"/>
                </a:solidFill>
                <a:effectLst/>
                <a:uLnTx/>
                <a:uFillTx/>
                <a:latin typeface="Arial" panose="020B0604020202020204"/>
                <a:ea typeface="+mn-ea"/>
                <a:cs typeface="+mn-cs"/>
              </a:rPr>
              <a:t>FE ITE regulations developed under </a:t>
            </a:r>
            <a:r>
              <a:rPr kumimoji="0" lang="en-GB" sz="1600" b="0" i="1" u="none" strike="noStrike" kern="1200" cap="none" spc="0" normalizeH="0" baseline="0" noProof="0" dirty="0">
                <a:ln>
                  <a:noFill/>
                </a:ln>
                <a:solidFill>
                  <a:srgbClr val="FFFFFF"/>
                </a:solidFill>
                <a:effectLst/>
                <a:uLnTx/>
                <a:uFillTx/>
                <a:latin typeface="Arial" panose="020B0604020202020204"/>
                <a:ea typeface="+mn-ea"/>
                <a:cs typeface="+mn-cs"/>
              </a:rPr>
              <a:t>Skills &amp; Post-16 Education Act 2022</a:t>
            </a:r>
          </a:p>
          <a:p>
            <a:pPr marL="179388" marR="0" lvl="0" indent="-179388"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solidFill>
                  <a:srgbClr val="FFFFFF"/>
                </a:solidFill>
                <a:latin typeface="Arial" panose="020B0604020202020204"/>
              </a:rPr>
              <a:t>Ofsted conduct Thematic Monitoring Visits, contributing to evidence base on quality</a:t>
            </a:r>
            <a:endParaRPr kumimoji="0" lang="en-GB" sz="1600" b="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62" name="TextBox 61">
            <a:extLst>
              <a:ext uri="{FF2B5EF4-FFF2-40B4-BE49-F238E27FC236}">
                <a16:creationId xmlns:a16="http://schemas.microsoft.com/office/drawing/2014/main" id="{EB8F5AAE-1DD5-9CC6-D643-2795F9AE5DBB}"/>
              </a:ext>
            </a:extLst>
          </p:cNvPr>
          <p:cNvSpPr txBox="1"/>
          <p:nvPr/>
        </p:nvSpPr>
        <p:spPr>
          <a:xfrm>
            <a:off x="3543212" y="2773620"/>
            <a:ext cx="2484786" cy="3662541"/>
          </a:xfrm>
          <a:prstGeom prst="rect">
            <a:avLst/>
          </a:prstGeom>
          <a:noFill/>
        </p:spPr>
        <p:txBody>
          <a:bodyPr wrap="square" rtlCol="0">
            <a:spAutoFit/>
          </a:bodyPr>
          <a:lstStyle/>
          <a:p>
            <a:pPr marL="179388" marR="0" lvl="0" indent="-179388"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FFFFFF"/>
                </a:solidFill>
                <a:effectLst/>
                <a:uLnTx/>
                <a:uFillTx/>
                <a:latin typeface="Arial" panose="020B0604020202020204"/>
                <a:ea typeface="+mn-ea"/>
                <a:cs typeface="+mn-cs"/>
              </a:rPr>
              <a:t>FE ITE regulations finalised</a:t>
            </a:r>
          </a:p>
          <a:p>
            <a:pPr marL="179388" marR="0" lvl="0" indent="-179388"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FFFFFF"/>
                </a:solidFill>
                <a:effectLst/>
                <a:uLnTx/>
                <a:uFillTx/>
                <a:latin typeface="Arial" panose="020B0604020202020204"/>
                <a:ea typeface="+mn-ea"/>
                <a:cs typeface="+mn-cs"/>
              </a:rPr>
              <a:t>Parliamentary process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0" i="1" u="none" strike="noStrike" kern="1200" cap="none" spc="0" normalizeH="0" baseline="0" noProof="0" dirty="0">
                <a:ln>
                  <a:noFill/>
                </a:ln>
                <a:solidFill>
                  <a:srgbClr val="FFFFFF"/>
                </a:solidFill>
                <a:effectLst/>
                <a:uLnTx/>
                <a:uFillTx/>
                <a:latin typeface="Arial" panose="020B0604020202020204"/>
                <a:ea typeface="+mn-ea"/>
                <a:cs typeface="+mn-cs"/>
              </a:rPr>
              <a:t>~ assuming no issues: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179388" marR="0" lvl="0" indent="-179388"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FFFFFF"/>
                </a:solidFill>
                <a:effectLst/>
                <a:uLnTx/>
                <a:uFillTx/>
                <a:latin typeface="Arial" panose="020B0604020202020204"/>
                <a:ea typeface="+mn-ea"/>
                <a:cs typeface="+mn-cs"/>
              </a:rPr>
              <a:t>Delivery guidance updated (</a:t>
            </a:r>
            <a:r>
              <a:rPr lang="en-GB" sz="1600" dirty="0">
                <a:solidFill>
                  <a:srgbClr val="FFFFFF"/>
                </a:solidFill>
                <a:latin typeface="Arial" panose="020B0604020202020204"/>
              </a:rPr>
              <a:t>as</a:t>
            </a:r>
            <a:r>
              <a:rPr kumimoji="0" lang="en-GB" sz="1600" b="0" i="0" u="none" strike="noStrike" kern="1200" cap="none" spc="0" normalizeH="0" baseline="0" noProof="0" dirty="0">
                <a:ln>
                  <a:noFill/>
                </a:ln>
                <a:solidFill>
                  <a:srgbClr val="FFFFFF"/>
                </a:solidFill>
                <a:effectLst/>
                <a:uLnTx/>
                <a:uFillTx/>
                <a:latin typeface="Arial" panose="020B0604020202020204"/>
                <a:ea typeface="+mn-ea"/>
                <a:cs typeface="+mn-cs"/>
              </a:rPr>
              <a:t> needed)</a:t>
            </a:r>
          </a:p>
          <a:p>
            <a:pPr marL="179388" marR="0" lvl="0" indent="-179388"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FFFFFF"/>
                </a:solidFill>
                <a:effectLst/>
                <a:uLnTx/>
                <a:uFillTx/>
                <a:latin typeface="Arial" panose="020B0604020202020204"/>
                <a:ea typeface="+mn-ea"/>
                <a:cs typeface="+mn-cs"/>
              </a:rPr>
              <a:t>Registration and data requirements published</a:t>
            </a:r>
          </a:p>
          <a:p>
            <a:pPr marL="179388" marR="0" lvl="0" indent="-179388"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FFFFFF"/>
                </a:solidFill>
                <a:effectLst/>
                <a:uLnTx/>
                <a:uFillTx/>
                <a:latin typeface="Arial" panose="020B0604020202020204"/>
                <a:ea typeface="+mn-ea"/>
                <a:cs typeface="+mn-cs"/>
              </a:rPr>
              <a:t>Curriculum expert group convened?</a:t>
            </a:r>
          </a:p>
          <a:p>
            <a:pPr marL="179388" marR="0" lvl="0" indent="-179388"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FFFFFF"/>
                </a:solidFill>
                <a:effectLst/>
                <a:uLnTx/>
                <a:uFillTx/>
                <a:latin typeface="Arial" panose="020B0604020202020204"/>
                <a:ea typeface="+mn-ea"/>
                <a:cs typeface="+mn-cs"/>
              </a:rPr>
              <a:t>First inspections under new Ofsted ITE framework</a:t>
            </a:r>
          </a:p>
          <a:p>
            <a:pPr marL="179388" marR="0" lvl="0" indent="-179388"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63" name="TextBox 62">
            <a:extLst>
              <a:ext uri="{FF2B5EF4-FFF2-40B4-BE49-F238E27FC236}">
                <a16:creationId xmlns:a16="http://schemas.microsoft.com/office/drawing/2014/main" id="{4D7303C0-A00B-B0FD-13B0-CC15E9B2440E}"/>
              </a:ext>
            </a:extLst>
          </p:cNvPr>
          <p:cNvSpPr txBox="1"/>
          <p:nvPr/>
        </p:nvSpPr>
        <p:spPr>
          <a:xfrm>
            <a:off x="6205411" y="2770716"/>
            <a:ext cx="2484784" cy="3293209"/>
          </a:xfrm>
          <a:prstGeom prst="rect">
            <a:avLst/>
          </a:prstGeom>
          <a:noFill/>
        </p:spPr>
        <p:txBody>
          <a:bodyPr wrap="square" rtlCol="0">
            <a:spAutoFit/>
          </a:bodyPr>
          <a:lstStyle/>
          <a:p>
            <a:pPr marL="179388" marR="0" lvl="0" indent="-179388"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FFFFFF"/>
                </a:solidFill>
                <a:effectLst/>
                <a:uLnTx/>
                <a:uFillTx/>
                <a:latin typeface="Arial" panose="020B0604020202020204"/>
                <a:ea typeface="+mn-ea"/>
                <a:cs typeface="+mn-cs"/>
              </a:rPr>
              <a:t>All FE ITE providers required to register with DfE</a:t>
            </a:r>
          </a:p>
          <a:p>
            <a:pPr marL="179388" marR="0" lvl="0" indent="-179388"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FFFFFF"/>
                </a:solidFill>
                <a:effectLst/>
                <a:uLnTx/>
                <a:uFillTx/>
                <a:latin typeface="Arial" panose="020B0604020202020204"/>
                <a:ea typeface="+mn-ea"/>
                <a:cs typeface="+mn-cs"/>
              </a:rPr>
              <a:t>Delivery requirements come into effect</a:t>
            </a:r>
          </a:p>
          <a:p>
            <a:pPr marL="179388" marR="0" lvl="0" indent="-179388"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FFFFFF"/>
                </a:solidFill>
                <a:effectLst/>
                <a:uLnTx/>
                <a:uFillTx/>
                <a:latin typeface="Arial" panose="020B0604020202020204"/>
                <a:ea typeface="+mn-ea"/>
                <a:cs typeface="+mn-cs"/>
              </a:rPr>
              <a:t>All FE ITE providers required to submit course and trainee data to DfE</a:t>
            </a:r>
          </a:p>
          <a:p>
            <a:pPr marL="179388" marR="0" lvl="0" indent="-179388"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FFFFFF"/>
                </a:solidFill>
                <a:effectLst/>
                <a:uLnTx/>
                <a:uFillTx/>
                <a:latin typeface="Arial" panose="020B0604020202020204"/>
                <a:ea typeface="+mn-ea"/>
                <a:cs typeface="+mn-cs"/>
              </a:rPr>
              <a:t>First iteration of curriculum guidance developed by expert group &amp; published</a:t>
            </a:r>
          </a:p>
        </p:txBody>
      </p:sp>
      <p:sp>
        <p:nvSpPr>
          <p:cNvPr id="64" name="TextBox 63">
            <a:extLst>
              <a:ext uri="{FF2B5EF4-FFF2-40B4-BE49-F238E27FC236}">
                <a16:creationId xmlns:a16="http://schemas.microsoft.com/office/drawing/2014/main" id="{9EB8CF60-905C-D30D-C16C-1F0621F78E81}"/>
              </a:ext>
            </a:extLst>
          </p:cNvPr>
          <p:cNvSpPr txBox="1"/>
          <p:nvPr/>
        </p:nvSpPr>
        <p:spPr>
          <a:xfrm>
            <a:off x="8867966" y="2770716"/>
            <a:ext cx="2395218" cy="3046988"/>
          </a:xfrm>
          <a:prstGeom prst="rect">
            <a:avLst/>
          </a:prstGeom>
          <a:noFill/>
        </p:spPr>
        <p:txBody>
          <a:bodyPr wrap="square" rtlCol="0">
            <a:spAutoFit/>
          </a:bodyPr>
          <a:lstStyle/>
          <a:p>
            <a:pPr marL="179388" marR="0" lvl="0" indent="-179388"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FFFFFF"/>
                </a:solidFill>
                <a:effectLst/>
                <a:uLnTx/>
                <a:uFillTx/>
                <a:latin typeface="Arial" panose="020B0604020202020204"/>
                <a:ea typeface="+mn-ea"/>
                <a:cs typeface="+mn-cs"/>
              </a:rPr>
              <a:t>Curriculum guidance requirements come into effect</a:t>
            </a:r>
          </a:p>
          <a:p>
            <a:pPr marL="179388" marR="0" lvl="0" indent="-179388"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FFFFFF"/>
                </a:solidFill>
                <a:effectLst/>
                <a:uLnTx/>
                <a:uFillTx/>
                <a:latin typeface="Arial" panose="020B0604020202020204"/>
                <a:ea typeface="+mn-ea"/>
                <a:cs typeface="+mn-cs"/>
              </a:rPr>
              <a:t>Public funding (eg student finance, levy, bursaries, TTF) restricted to ITE programmes at registered providers</a:t>
            </a:r>
          </a:p>
          <a:p>
            <a:pPr marL="179388" marR="0" lvl="0" indent="-179388"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FFFFFF"/>
                </a:solidFill>
                <a:effectLst/>
                <a:uLnTx/>
                <a:uFillTx/>
                <a:latin typeface="Arial" panose="020B0604020202020204"/>
                <a:ea typeface="+mn-ea"/>
                <a:cs typeface="+mn-cs"/>
              </a:rPr>
              <a:t>Data and evidence reviewed to inform next phase</a:t>
            </a:r>
          </a:p>
        </p:txBody>
      </p:sp>
      <p:pic>
        <p:nvPicPr>
          <p:cNvPr id="66" name="Graphic 65" descr="Police male with solid fill">
            <a:extLst>
              <a:ext uri="{FF2B5EF4-FFF2-40B4-BE49-F238E27FC236}">
                <a16:creationId xmlns:a16="http://schemas.microsoft.com/office/drawing/2014/main" id="{E8364A85-FDDF-13D0-E20D-607F90C91F5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099075" y="2127528"/>
            <a:ext cx="673224" cy="673224"/>
          </a:xfrm>
          <a:prstGeom prst="rect">
            <a:avLst/>
          </a:prstGeom>
        </p:spPr>
      </p:pic>
      <p:pic>
        <p:nvPicPr>
          <p:cNvPr id="68" name="Graphic 67" descr="Safe outline">
            <a:extLst>
              <a:ext uri="{FF2B5EF4-FFF2-40B4-BE49-F238E27FC236}">
                <a16:creationId xmlns:a16="http://schemas.microsoft.com/office/drawing/2014/main" id="{83672BF1-B2B9-6508-6106-41902C9EAE7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759405" y="2129543"/>
            <a:ext cx="688654" cy="688654"/>
          </a:xfrm>
          <a:prstGeom prst="rect">
            <a:avLst/>
          </a:prstGeom>
        </p:spPr>
      </p:pic>
    </p:spTree>
    <p:extLst>
      <p:ext uri="{BB962C8B-B14F-4D97-AF65-F5344CB8AC3E}">
        <p14:creationId xmlns:p14="http://schemas.microsoft.com/office/powerpoint/2010/main" val="23578906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FE64BEF-8815-886E-55E8-A8B54832B855}"/>
              </a:ext>
            </a:extLst>
          </p:cNvPr>
          <p:cNvSpPr>
            <a:spLocks noGrp="1"/>
          </p:cNvSpPr>
          <p:nvPr>
            <p:ph idx="1"/>
          </p:nvPr>
        </p:nvSpPr>
        <p:spPr/>
        <p:txBody>
          <a:bodyPr vert="horz" lIns="0" tIns="0" rIns="0" bIns="0" rtlCol="0" anchor="t">
            <a:noAutofit/>
          </a:bodyPr>
          <a:lstStyle/>
          <a:p>
            <a:pPr marL="285750" indent="-285750">
              <a:buFont typeface="Arial" panose="020B0604020202020204" pitchFamily="34" charset="0"/>
              <a:buChar char="•"/>
            </a:pPr>
            <a:r>
              <a:rPr lang="en-GB" sz="2000" dirty="0">
                <a:latin typeface="Arial"/>
                <a:cs typeface="Arial"/>
              </a:rPr>
              <a:t>Are there specific risks and issues that you want to identify at this stage?</a:t>
            </a:r>
          </a:p>
          <a:p>
            <a:pPr marL="285750" indent="-285750">
              <a:buFont typeface="Arial" panose="020B0604020202020204" pitchFamily="34" charset="0"/>
              <a:buChar char="•"/>
            </a:pPr>
            <a:r>
              <a:rPr lang="en-GB" sz="2000" dirty="0">
                <a:latin typeface="Arial"/>
                <a:cs typeface="Arial"/>
              </a:rPr>
              <a:t>What should we prioritise to support HEIs with these changes?</a:t>
            </a:r>
            <a:endParaRPr lang="en-US" sz="2000" dirty="0">
              <a:latin typeface="Arial"/>
              <a:cs typeface="Arial"/>
            </a:endParaRPr>
          </a:p>
          <a:p>
            <a:pPr marL="285750" indent="-285750">
              <a:buFont typeface="Arial" panose="020B0604020202020204" pitchFamily="34" charset="0"/>
              <a:buChar char="•"/>
            </a:pPr>
            <a:r>
              <a:rPr lang="en-GB" sz="2000" dirty="0">
                <a:latin typeface="Arial"/>
                <a:cs typeface="Arial"/>
              </a:rPr>
              <a:t>What further steps should we take to ensure quality in the FE ITE system?</a:t>
            </a:r>
          </a:p>
          <a:p>
            <a:pPr marL="285750" indent="-285750">
              <a:buFont typeface="Arial" panose="020B0604020202020204" pitchFamily="34" charset="0"/>
              <a:buChar char="•"/>
            </a:pPr>
            <a:r>
              <a:rPr lang="en-GB" sz="2000" dirty="0">
                <a:latin typeface="Arial"/>
                <a:cs typeface="Arial"/>
              </a:rPr>
              <a:t>Do you agree that a sector-led expert group could be convened to advise on development of curriculum guidance? </a:t>
            </a:r>
            <a:endParaRPr lang="en-GB" sz="2000" dirty="0">
              <a:effectLst/>
              <a:latin typeface="Arial"/>
              <a:ea typeface="Aptos" panose="020B0004020202020204" pitchFamily="34" charset="0"/>
              <a:cs typeface="Arial"/>
            </a:endParaRPr>
          </a:p>
        </p:txBody>
      </p:sp>
      <p:sp>
        <p:nvSpPr>
          <p:cNvPr id="3" name="Title 2">
            <a:extLst>
              <a:ext uri="{FF2B5EF4-FFF2-40B4-BE49-F238E27FC236}">
                <a16:creationId xmlns:a16="http://schemas.microsoft.com/office/drawing/2014/main" id="{BF2806D8-D786-DBC1-83B8-6BEEEFE4ED2F}"/>
              </a:ext>
            </a:extLst>
          </p:cNvPr>
          <p:cNvSpPr>
            <a:spLocks noGrp="1"/>
          </p:cNvSpPr>
          <p:nvPr>
            <p:ph type="title"/>
          </p:nvPr>
        </p:nvSpPr>
        <p:spPr/>
        <p:txBody>
          <a:bodyPr/>
          <a:lstStyle/>
          <a:p>
            <a:r>
              <a:rPr lang="en-GB"/>
              <a:t>For discussion</a:t>
            </a:r>
          </a:p>
        </p:txBody>
      </p:sp>
      <p:sp>
        <p:nvSpPr>
          <p:cNvPr id="4" name="Footer Placeholder 3">
            <a:extLst>
              <a:ext uri="{FF2B5EF4-FFF2-40B4-BE49-F238E27FC236}">
                <a16:creationId xmlns:a16="http://schemas.microsoft.com/office/drawing/2014/main" id="{B16DF7B2-E655-E835-CFB0-2E2505942C43}"/>
              </a:ext>
            </a:extLst>
          </p:cNvPr>
          <p:cNvSpPr>
            <a:spLocks noGrp="1"/>
          </p:cNvSpPr>
          <p:nvPr>
            <p:ph type="ftr" sz="quarter" idx="10"/>
          </p:nvPr>
        </p:nvSpPr>
        <p:spPr/>
        <p:txBody>
          <a:bodyPr/>
          <a:lstStyle/>
          <a:p>
            <a:r>
              <a:rPr lang="en-GB"/>
              <a:t>Planned reforms of FE initial teacher education (ITE)</a:t>
            </a:r>
            <a:endParaRPr lang="en-US"/>
          </a:p>
        </p:txBody>
      </p:sp>
      <p:sp>
        <p:nvSpPr>
          <p:cNvPr id="5" name="Slide Number Placeholder 4">
            <a:extLst>
              <a:ext uri="{FF2B5EF4-FFF2-40B4-BE49-F238E27FC236}">
                <a16:creationId xmlns:a16="http://schemas.microsoft.com/office/drawing/2014/main" id="{C26B874A-9245-99C5-0B11-468B0E5F32E8}"/>
              </a:ext>
            </a:extLst>
          </p:cNvPr>
          <p:cNvSpPr>
            <a:spLocks noGrp="1"/>
          </p:cNvSpPr>
          <p:nvPr>
            <p:ph type="sldNum" sz="quarter" idx="11"/>
          </p:nvPr>
        </p:nvSpPr>
        <p:spPr/>
        <p:txBody>
          <a:bodyPr/>
          <a:lstStyle/>
          <a:p>
            <a:fld id="{4FAB73BC-B049-4115-A692-8D63A059BFB8}" type="slidenum">
              <a:rPr lang="en-GB" smtClean="0"/>
              <a:pPr/>
              <a:t>7</a:t>
            </a:fld>
            <a:endParaRPr lang="en-GB"/>
          </a:p>
        </p:txBody>
      </p:sp>
    </p:spTree>
    <p:extLst>
      <p:ext uri="{BB962C8B-B14F-4D97-AF65-F5344CB8AC3E}">
        <p14:creationId xmlns:p14="http://schemas.microsoft.com/office/powerpoint/2010/main" val="4108563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CEFE8E2-8248-6E9C-3D7F-4E14724DBECB}"/>
              </a:ext>
            </a:extLst>
          </p:cNvPr>
          <p:cNvSpPr>
            <a:spLocks noGrp="1"/>
          </p:cNvSpPr>
          <p:nvPr>
            <p:ph idx="1"/>
          </p:nvPr>
        </p:nvSpPr>
        <p:spPr/>
        <p:txBody>
          <a:bodyPr/>
          <a:lstStyle/>
          <a:p>
            <a:pPr marL="285750" indent="-285750">
              <a:buFont typeface="Arial" panose="020B0604020202020204" pitchFamily="34" charset="0"/>
              <a:buChar char="•"/>
            </a:pPr>
            <a:r>
              <a:rPr lang="en-GB" sz="2000" dirty="0"/>
              <a:t>If you have any further thoughts or queries, the team can be contacted at </a:t>
            </a:r>
            <a:r>
              <a:rPr lang="en-GB" sz="2000" dirty="0">
                <a:hlinkClick r:id="rId2"/>
              </a:rPr>
              <a:t>FE.ITE@education.gov.uk</a:t>
            </a:r>
            <a:r>
              <a:rPr lang="en-GB" sz="2000" dirty="0"/>
              <a:t> – we would appreciate the opportunity to carry on the conversation</a:t>
            </a:r>
          </a:p>
          <a:p>
            <a:pPr marL="285750" indent="-285750">
              <a:buFont typeface="Arial" panose="020B0604020202020204" pitchFamily="34" charset="0"/>
              <a:buChar char="•"/>
            </a:pPr>
            <a:r>
              <a:rPr lang="en-GB" sz="2000" dirty="0"/>
              <a:t>We publish a termly newsletter which covers all areas of FE ITE policy.  We encourage colleagues to sign-up to the mailing list at </a:t>
            </a:r>
            <a:r>
              <a:rPr lang="en-GB" sz="2000" dirty="0">
                <a:hlinkClick r:id="rId3"/>
              </a:rPr>
              <a:t>FE.ITENEWSLETTER@education.gov.uk</a:t>
            </a:r>
            <a:endParaRPr lang="en-GB" sz="2000" dirty="0"/>
          </a:p>
          <a:p>
            <a:pPr marL="285750" indent="-285750">
              <a:buFont typeface="Arial" panose="020B0604020202020204" pitchFamily="34" charset="0"/>
              <a:buChar char="•"/>
            </a:pPr>
            <a:r>
              <a:rPr lang="en-GB" sz="2000" dirty="0">
                <a:effectLst/>
                <a:latin typeface="Arial" panose="020B0604020202020204" pitchFamily="34" charset="0"/>
                <a:ea typeface="Aptos" panose="020B0004020202020204" pitchFamily="34" charset="0"/>
              </a:rPr>
              <a:t>We are running two webinars to set out the details of these plans to the sector – please do encourage your ITE leads to sign up for one of the sessions:</a:t>
            </a:r>
          </a:p>
          <a:p>
            <a:pPr marL="717739" lvl="3" indent="-285750">
              <a:buFont typeface="Arial" panose="020B0604020202020204" pitchFamily="34" charset="0"/>
              <a:buChar char="•"/>
            </a:pPr>
            <a:r>
              <a:rPr lang="en-GB" sz="2000" u="sng" dirty="0">
                <a:solidFill>
                  <a:srgbClr val="467886"/>
                </a:solidFill>
                <a:effectLst/>
                <a:latin typeface="Arial" panose="020B0604020202020204" pitchFamily="34" charset="0"/>
                <a:ea typeface="Aptos" panose="020B0004020202020204" pitchFamily="34" charset="0"/>
                <a:cs typeface="Arial" panose="020B0604020202020204" pitchFamily="34" charset="0"/>
                <a:hlinkClick r:id="rId4"/>
              </a:rPr>
              <a:t>FE ITE reform webinar #1: 4pm, Tuesday 17 June</a:t>
            </a:r>
            <a:endParaRPr lang="en-GB" sz="2000" u="sng" dirty="0">
              <a:solidFill>
                <a:srgbClr val="467886"/>
              </a:solidFill>
              <a:ea typeface="Aptos" panose="020B0004020202020204" pitchFamily="34" charset="0"/>
              <a:cs typeface="Arial" panose="020B0604020202020204" pitchFamily="34" charset="0"/>
            </a:endParaRPr>
          </a:p>
          <a:p>
            <a:pPr marL="717739" lvl="3" indent="-285750">
              <a:buFont typeface="Arial" panose="020B0604020202020204" pitchFamily="34" charset="0"/>
              <a:buChar char="•"/>
            </a:pPr>
            <a:r>
              <a:rPr lang="en-GB" sz="2000" u="sng" dirty="0">
                <a:solidFill>
                  <a:srgbClr val="467886"/>
                </a:solidFill>
                <a:effectLst/>
                <a:latin typeface="Arial" panose="020B0604020202020204" pitchFamily="34" charset="0"/>
                <a:ea typeface="Aptos" panose="020B0004020202020204" pitchFamily="34" charset="0"/>
                <a:cs typeface="Arial" panose="020B0604020202020204" pitchFamily="34" charset="0"/>
                <a:hlinkClick r:id="rId5"/>
              </a:rPr>
              <a:t>FE ITE reform webinar #2: 4pm, Thursday 26 June</a:t>
            </a:r>
            <a:endParaRPr lang="en-GB" sz="2000" dirty="0"/>
          </a:p>
          <a:p>
            <a:endParaRPr lang="en-GB" dirty="0"/>
          </a:p>
        </p:txBody>
      </p:sp>
      <p:sp>
        <p:nvSpPr>
          <p:cNvPr id="3" name="Title 2">
            <a:extLst>
              <a:ext uri="{FF2B5EF4-FFF2-40B4-BE49-F238E27FC236}">
                <a16:creationId xmlns:a16="http://schemas.microsoft.com/office/drawing/2014/main" id="{6E08BE7B-26CB-D1B5-DA87-9220DD4852B8}"/>
              </a:ext>
            </a:extLst>
          </p:cNvPr>
          <p:cNvSpPr>
            <a:spLocks noGrp="1"/>
          </p:cNvSpPr>
          <p:nvPr>
            <p:ph type="title"/>
          </p:nvPr>
        </p:nvSpPr>
        <p:spPr/>
        <p:txBody>
          <a:bodyPr/>
          <a:lstStyle/>
          <a:p>
            <a:r>
              <a:rPr lang="en-GB" dirty="0"/>
              <a:t>Thank you</a:t>
            </a:r>
          </a:p>
        </p:txBody>
      </p:sp>
      <p:sp>
        <p:nvSpPr>
          <p:cNvPr id="4" name="Footer Placeholder 3">
            <a:extLst>
              <a:ext uri="{FF2B5EF4-FFF2-40B4-BE49-F238E27FC236}">
                <a16:creationId xmlns:a16="http://schemas.microsoft.com/office/drawing/2014/main" id="{90581764-95D8-9650-0056-9DF075D4BD3D}"/>
              </a:ext>
            </a:extLst>
          </p:cNvPr>
          <p:cNvSpPr>
            <a:spLocks noGrp="1"/>
          </p:cNvSpPr>
          <p:nvPr>
            <p:ph type="ftr" sz="quarter" idx="10"/>
          </p:nvPr>
        </p:nvSpPr>
        <p:spPr/>
        <p:txBody>
          <a:bodyPr/>
          <a:lstStyle/>
          <a:p>
            <a:r>
              <a:rPr lang="en-GB"/>
              <a:t>Planned reforms of FE initial teacher education (ITE)</a:t>
            </a:r>
            <a:endParaRPr lang="en-US"/>
          </a:p>
        </p:txBody>
      </p:sp>
      <p:sp>
        <p:nvSpPr>
          <p:cNvPr id="5" name="Slide Number Placeholder 4">
            <a:extLst>
              <a:ext uri="{FF2B5EF4-FFF2-40B4-BE49-F238E27FC236}">
                <a16:creationId xmlns:a16="http://schemas.microsoft.com/office/drawing/2014/main" id="{74C2491A-C253-E9DC-B81E-DA09445A9A6D}"/>
              </a:ext>
            </a:extLst>
          </p:cNvPr>
          <p:cNvSpPr>
            <a:spLocks noGrp="1"/>
          </p:cNvSpPr>
          <p:nvPr>
            <p:ph type="sldNum" sz="quarter" idx="11"/>
          </p:nvPr>
        </p:nvSpPr>
        <p:spPr/>
        <p:txBody>
          <a:bodyPr/>
          <a:lstStyle/>
          <a:p>
            <a:fld id="{4FAB73BC-B049-4115-A692-8D63A059BFB8}" type="slidenum">
              <a:rPr lang="en-GB" smtClean="0"/>
              <a:pPr/>
              <a:t>8</a:t>
            </a:fld>
            <a:endParaRPr lang="en-GB"/>
          </a:p>
        </p:txBody>
      </p:sp>
    </p:spTree>
    <p:extLst>
      <p:ext uri="{BB962C8B-B14F-4D97-AF65-F5344CB8AC3E}">
        <p14:creationId xmlns:p14="http://schemas.microsoft.com/office/powerpoint/2010/main" val="37125437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Basis">
  <a:themeElements>
    <a:clrScheme name="DfE 2207">
      <a:dk1>
        <a:srgbClr val="000000"/>
      </a:dk1>
      <a:lt1>
        <a:srgbClr val="FFFFFF"/>
      </a:lt1>
      <a:dk2>
        <a:srgbClr val="000000"/>
      </a:dk2>
      <a:lt2>
        <a:srgbClr val="FFFFFF"/>
      </a:lt2>
      <a:accent1>
        <a:srgbClr val="183860"/>
      </a:accent1>
      <a:accent2>
        <a:srgbClr val="EB5C5D"/>
      </a:accent2>
      <a:accent3>
        <a:srgbClr val="2BBAD9"/>
      </a:accent3>
      <a:accent4>
        <a:srgbClr val="A3D55F"/>
      </a:accent4>
      <a:accent5>
        <a:srgbClr val="DF7CB0"/>
      </a:accent5>
      <a:accent6>
        <a:srgbClr val="774B99"/>
      </a:accent6>
      <a:hlink>
        <a:srgbClr val="183860"/>
      </a:hlink>
      <a:folHlink>
        <a:srgbClr val="2BBAD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Presentation5" id="{42F5907A-DB5E-1449-8BA8-02EE90EB9691}" vid="{DB1541BF-47CA-864E-A4FC-EC777E8FDBA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Communications" ma:contentTypeID="0x01010061B827D2B2699C41B3D164C1E82366EB0400B2FA4D890B4E314AA2AE8141BBE33579" ma:contentTypeVersion="29" ma:contentTypeDescription="&#10;Relates to  internal and external communications and Records retained  for 10 years. " ma:contentTypeScope="" ma:versionID="cd1160f743dae9a62bd723704e2026c0">
  <xsd:schema xmlns:xsd="http://www.w3.org/2001/XMLSchema" xmlns:xs="http://www.w3.org/2001/XMLSchema" xmlns:p="http://schemas.microsoft.com/office/2006/metadata/properties" xmlns:ns2="ba2294b9-6d6a-4c9b-a125-9e4b98f52ed2" xmlns:ns4="8c566321-f672-4e06-a901-b5e72b4c4357" xmlns:ns5="8a7b0a75-719f-47dd-aa8d-fdd0525e060e" targetNamespace="http://schemas.microsoft.com/office/2006/metadata/properties" ma:root="true" ma:fieldsID="fe25233cc9a13cd5aad2d16d967ac64b" ns2:_="" ns4:_="" ns5:_="">
    <xsd:import namespace="ba2294b9-6d6a-4c9b-a125-9e4b98f52ed2"/>
    <xsd:import namespace="8c566321-f672-4e06-a901-b5e72b4c4357"/>
    <xsd:import namespace="8a7b0a75-719f-47dd-aa8d-fdd0525e060e"/>
    <xsd:element name="properties">
      <xsd:complexType>
        <xsd:sequence>
          <xsd:element name="documentManagement">
            <xsd:complexType>
              <xsd:all>
                <xsd:element ref="ns2:Contributor" minOccurs="0"/>
                <xsd:element ref="ns2:e001803101cc486883c488742a9b195f" minOccurs="0"/>
                <xsd:element ref="ns4:TaxCatchAll" minOccurs="0"/>
                <xsd:element ref="ns4:TaxCatchAllLabel" minOccurs="0"/>
                <xsd:element ref="ns2:afedf6f4583d4414b8b49f98bd7a4a38" minOccurs="0"/>
                <xsd:element ref="ns2:c0e8f78731f34305bd83ee7a944e5d31" minOccurs="0"/>
                <xsd:element ref="ns2:cbd89a3d90af4054933af136d81ae271" minOccurs="0"/>
                <xsd:element ref="ns2:pd0bfabaa6cb47f7bff41b54a8405b46" minOccurs="0"/>
                <xsd:element ref="ns2:_dlc_DocId" minOccurs="0"/>
                <xsd:element ref="ns2:_dlc_DocIdUrl" minOccurs="0"/>
                <xsd:element ref="ns2:_dlc_DocIdPersistId" minOccurs="0"/>
                <xsd:element ref="ns5:MediaServiceOCR" minOccurs="0"/>
                <xsd:element ref="ns5:MediaServiceGenerationTime" minOccurs="0"/>
                <xsd:element ref="ns5:MediaServiceEventHashCode" minOccurs="0"/>
                <xsd:element ref="ns5:lcf76f155ced4ddcb4097134ff3c332f" minOccurs="0"/>
                <xsd:element ref="ns2:dabce2165ba84f50892e8da302db6ec2"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a2294b9-6d6a-4c9b-a125-9e4b98f52ed2" elementFormDefault="qualified">
    <xsd:import namespace="http://schemas.microsoft.com/office/2006/documentManagement/types"/>
    <xsd:import namespace="http://schemas.microsoft.com/office/infopath/2007/PartnerControls"/>
    <xsd:element name="Contributor" ma:index="2" nillable="true" ma:displayName="Contributor" ma:hidden="true" ma:internalName="Contribu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001803101cc486883c488742a9b195f" ma:index="7" nillable="true" ma:taxonomy="true" ma:internalName="e001803101cc486883c488742a9b195f" ma:taxonomyFieldName="Function" ma:displayName="Function" ma:readOnly="false" ma:default="" ma:fieldId="{e0018031-01cc-4868-83c4-88742a9b195f}" ma:sspId="ec07c698-60f5-424f-b9af-f4c59398b511" ma:termSetId="d25a8a8b-cc76-477b-9c8b-292b0e01012c" ma:anchorId="00000000-0000-0000-0000-000000000000" ma:open="false" ma:isKeyword="false">
      <xsd:complexType>
        <xsd:sequence>
          <xsd:element ref="pc:Terms" minOccurs="0" maxOccurs="1"/>
        </xsd:sequence>
      </xsd:complexType>
    </xsd:element>
    <xsd:element name="afedf6f4583d4414b8b49f98bd7a4a38" ma:index="11" ma:taxonomy="true" ma:internalName="afedf6f4583d4414b8b49f98bd7a4a38" ma:taxonomyFieldName="Owner" ma:displayName="Owner" ma:readOnly="false" ma:default="1;#DfE|a484111e-5b24-4ad9-9778-c536c8c88985" ma:fieldId="{afedf6f4-583d-4414-b8b4-9f98bd7a4a38}" ma:sspId="ec07c698-60f5-424f-b9af-f4c59398b511" ma:termSetId="12161dbb-b36f-4439-aef1-21e7cc922807" ma:anchorId="00000000-0000-0000-0000-000000000000" ma:open="false" ma:isKeyword="false">
      <xsd:complexType>
        <xsd:sequence>
          <xsd:element ref="pc:Terms" minOccurs="0" maxOccurs="1"/>
        </xsd:sequence>
      </xsd:complexType>
    </xsd:element>
    <xsd:element name="c0e8f78731f34305bd83ee7a944e5d31" ma:index="14" nillable="true" ma:taxonomy="true" ma:internalName="c0e8f78731f34305bd83ee7a944e5d31" ma:taxonomyFieldName="Subject1" ma:displayName="Subject" ma:readOnly="false" ma:default="" ma:fieldId="{c0e8f787-31f3-4305-bd83-ee7a944e5d31}" ma:sspId="ec07c698-60f5-424f-b9af-f4c59398b511" ma:termSetId="33432453-e88c-4baa-94a6-467fc4fc06f9" ma:anchorId="00000000-0000-0000-0000-000000000000" ma:open="false" ma:isKeyword="false">
      <xsd:complexType>
        <xsd:sequence>
          <xsd:element ref="pc:Terms" minOccurs="0" maxOccurs="1"/>
        </xsd:sequence>
      </xsd:complexType>
    </xsd:element>
    <xsd:element name="cbd89a3d90af4054933af136d81ae271" ma:index="16" nillable="true" ma:taxonomy="true" ma:internalName="cbd89a3d90af4054933af136d81ae271" ma:taxonomyFieldName="SiteType" ma:displayName="Site Type" ma:readOnly="false" ma:default="" ma:fieldId="{cbd89a3d-90af-4054-933a-f136d81ae271}" ma:sspId="ec07c698-60f5-424f-b9af-f4c59398b511" ma:termSetId="68f3bd98-4d9d-4839-831a-d4827606df7e" ma:anchorId="00000000-0000-0000-0000-000000000000" ma:open="false" ma:isKeyword="false">
      <xsd:complexType>
        <xsd:sequence>
          <xsd:element ref="pc:Terms" minOccurs="0" maxOccurs="1"/>
        </xsd:sequence>
      </xsd:complexType>
    </xsd:element>
    <xsd:element name="pd0bfabaa6cb47f7bff41b54a8405b46" ma:index="19" ma:taxonomy="true" ma:internalName="pd0bfabaa6cb47f7bff41b54a8405b46" ma:taxonomyFieldName="OrganisationalUnit" ma:displayName="Organisational Unit" ma:readOnly="false" ma:default="2;#DfE|cc08a6d4-dfde-4d0f-bd85-069ebcef80d5" ma:fieldId="{9d0bfaba-a6cb-47f7-bff4-1b54a8405b46}" ma:sspId="ec07c698-60f5-424f-b9af-f4c59398b511" ma:termSetId="b3e263f6-0ab6-425a-b3de-0e67f2faf769" ma:anchorId="00000000-0000-0000-0000-000000000000" ma:open="false" ma:isKeyword="false">
      <xsd:complexType>
        <xsd:sequence>
          <xsd:element ref="pc:Terms" minOccurs="0" maxOccurs="1"/>
        </xsd:sequence>
      </xsd:complexType>
    </xsd:element>
    <xsd:element name="_dlc_DocId" ma:index="22" nillable="true" ma:displayName="Document ID Value" ma:description="The value of the document ID assigned to this item." ma:indexed="true" ma:internalName="_dlc_DocId" ma:readOnly="true">
      <xsd:simpleType>
        <xsd:restriction base="dms:Text"/>
      </xsd:simpleType>
    </xsd:element>
    <xsd:element name="_dlc_DocIdUrl" ma:index="23"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4" nillable="true" ma:displayName="Persist ID" ma:description="Keep ID on add." ma:hidden="true" ma:internalName="_dlc_DocIdPersistId" ma:readOnly="true">
      <xsd:simpleType>
        <xsd:restriction base="dms:Boolean"/>
      </xsd:simpleType>
    </xsd:element>
    <xsd:element name="dabce2165ba84f50892e8da302db6ec2" ma:index="30" nillable="true" ma:displayName="Type of content_0" ma:hidden="true" ma:internalName="dabce2165ba84f50892e8da302db6ec2">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c566321-f672-4e06-a901-b5e72b4c4357"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13628aac-c551-46e2-9f62-e0d0c8aa32ab}" ma:internalName="TaxCatchAll" ma:showField="CatchAllData" ma:web="3983d9d8-ce1f-4a1d-bf6e-f2bacb5f52de">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13628aac-c551-46e2-9f62-e0d0c8aa32ab}" ma:internalName="TaxCatchAllLabel" ma:readOnly="true" ma:showField="CatchAllDataLabel" ma:web="3983d9d8-ce1f-4a1d-bf6e-f2bacb5f52d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7b0a75-719f-47dd-aa8d-fdd0525e060e" elementFormDefault="qualified">
    <xsd:import namespace="http://schemas.microsoft.com/office/2006/documentManagement/types"/>
    <xsd:import namespace="http://schemas.microsoft.com/office/infopath/2007/PartnerControls"/>
    <xsd:element name="MediaServiceOCR" ma:index="26" nillable="true" ma:displayName="Extracted Text" ma:internalName="MediaServiceOCR" ma:readOnly="true">
      <xsd:simpleType>
        <xsd:restriction base="dms:Note">
          <xsd:maxLength value="255"/>
        </xsd:restriction>
      </xsd:simpleType>
    </xsd:element>
    <xsd:element name="MediaServiceGenerationTime" ma:index="27" nillable="true" ma:displayName="MediaServiceGenerationTime" ma:hidden="true" ma:internalName="MediaServiceGenerationTime" ma:readOnly="true">
      <xsd:simpleType>
        <xsd:restriction base="dms:Text"/>
      </xsd:simpleType>
    </xsd:element>
    <xsd:element name="MediaServiceEventHashCode" ma:index="28" nillable="true" ma:displayName="MediaServiceEventHashCode" ma:hidden="true" ma:internalName="MediaServiceEventHashCode" ma:readOnly="true">
      <xsd:simpleType>
        <xsd:restriction base="dms:Text"/>
      </xsd:simpleType>
    </xsd:element>
    <xsd:element name="lcf76f155ced4ddcb4097134ff3c332f" ma:index="29" nillable="true" ma:displayName="Image Tags_0" ma:hidden="true" ma:internalName="lcf76f155ced4ddcb4097134ff3c332f">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1" ma:displayName="Content Type"/>
        <xsd:element ref="dc:title" minOccurs="0" maxOccurs="1" ma:index="1" ma:displayName="Title"/>
        <xsd:element ref="dc:subject" minOccurs="0" maxOccurs="1"/>
        <xsd:element ref="dc:description" minOccurs="0" maxOccurs="1" ma:displayName="Comments"/>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8c566321-f672-4e06-a901-b5e72b4c4357">
      <Value>2</Value>
      <Value>1</Value>
    </TaxCatchAll>
    <Contributor xmlns="ba2294b9-6d6a-4c9b-a125-9e4b98f52ed2">
      <UserInfo>
        <DisplayName/>
        <AccountId xsi:nil="true"/>
        <AccountType/>
      </UserInfo>
    </Contributor>
    <e001803101cc486883c488742a9b195f xmlns="ba2294b9-6d6a-4c9b-a125-9e4b98f52ed2">
      <Terms xmlns="http://schemas.microsoft.com/office/infopath/2007/PartnerControls"/>
    </e001803101cc486883c488742a9b195f>
    <dabce2165ba84f50892e8da302db6ec2 xmlns="ba2294b9-6d6a-4c9b-a125-9e4b98f52ed2" xsi:nil="true"/>
    <pd0bfabaa6cb47f7bff41b54a8405b46 xmlns="ba2294b9-6d6a-4c9b-a125-9e4b98f52ed2">
      <Terms xmlns="http://schemas.microsoft.com/office/infopath/2007/PartnerControls">
        <TermInfo xmlns="http://schemas.microsoft.com/office/infopath/2007/PartnerControls">
          <TermName xmlns="http://schemas.microsoft.com/office/infopath/2007/PartnerControls">DfE</TermName>
          <TermId xmlns="http://schemas.microsoft.com/office/infopath/2007/PartnerControls">cc08a6d4-dfde-4d0f-bd85-069ebcef80d5</TermId>
        </TermInfo>
      </Terms>
    </pd0bfabaa6cb47f7bff41b54a8405b46>
    <afedf6f4583d4414b8b49f98bd7a4a38 xmlns="ba2294b9-6d6a-4c9b-a125-9e4b98f52ed2">
      <Terms xmlns="http://schemas.microsoft.com/office/infopath/2007/PartnerControls">
        <TermInfo xmlns="http://schemas.microsoft.com/office/infopath/2007/PartnerControls">
          <TermName xmlns="http://schemas.microsoft.com/office/infopath/2007/PartnerControls">DfE</TermName>
          <TermId xmlns="http://schemas.microsoft.com/office/infopath/2007/PartnerControls">a484111e-5b24-4ad9-9778-c536c8c88985</TermId>
        </TermInfo>
      </Terms>
    </afedf6f4583d4414b8b49f98bd7a4a38>
    <lcf76f155ced4ddcb4097134ff3c332f xmlns="8a7b0a75-719f-47dd-aa8d-fdd0525e060e" xsi:nil="true"/>
    <cbd89a3d90af4054933af136d81ae271 xmlns="ba2294b9-6d6a-4c9b-a125-9e4b98f52ed2">
      <Terms xmlns="http://schemas.microsoft.com/office/infopath/2007/PartnerControls"/>
    </cbd89a3d90af4054933af136d81ae271>
    <c0e8f78731f34305bd83ee7a944e5d31 xmlns="ba2294b9-6d6a-4c9b-a125-9e4b98f52ed2">
      <Terms xmlns="http://schemas.microsoft.com/office/infopath/2007/PartnerControls"/>
    </c0e8f78731f34305bd83ee7a944e5d31>
    <_dlc_DocId xmlns="ba2294b9-6d6a-4c9b-a125-9e4b98f52ed2">T4Q77CJQPZJK-1009790678-284856</_dlc_DocId>
    <_dlc_DocIdUrl xmlns="ba2294b9-6d6a-4c9b-a125-9e4b98f52ed2">
      <Url>https://educationgovuk.sharepoint.com/sites/lvedfe00038/_layouts/15/DocIdRedir.aspx?ID=T4Q77CJQPZJK-1009790678-284856</Url>
      <Description>T4Q77CJQPZJK-1009790678-284856</Description>
    </_dlc_DocIdUrl>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853338C9-0F7E-41AC-84B2-50D504980F0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a2294b9-6d6a-4c9b-a125-9e4b98f52ed2"/>
    <ds:schemaRef ds:uri="8c566321-f672-4e06-a901-b5e72b4c4357"/>
    <ds:schemaRef ds:uri="8a7b0a75-719f-47dd-aa8d-fdd0525e060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F0CA296-1783-4ACC-AC40-DB2A3D935744}">
  <ds:schemaRefs>
    <ds:schemaRef ds:uri="http://schemas.microsoft.com/office/infopath/2007/PartnerControls"/>
    <ds:schemaRef ds:uri="ba2294b9-6d6a-4c9b-a125-9e4b98f52ed2"/>
    <ds:schemaRef ds:uri="http://schemas.openxmlformats.org/package/2006/metadata/core-properties"/>
    <ds:schemaRef ds:uri="http://schemas.microsoft.com/office/2006/documentManagement/types"/>
    <ds:schemaRef ds:uri="http://purl.org/dc/dcmitype/"/>
    <ds:schemaRef ds:uri="8a7b0a75-719f-47dd-aa8d-fdd0525e060e"/>
    <ds:schemaRef ds:uri="http://purl.org/dc/terms/"/>
    <ds:schemaRef ds:uri="http://purl.org/dc/elements/1.1/"/>
    <ds:schemaRef ds:uri="8c566321-f672-4e06-a901-b5e72b4c4357"/>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04E20FEA-9BAD-4745-8FB6-CF2CEB9B3A14}">
  <ds:schemaRefs>
    <ds:schemaRef ds:uri="http://schemas.microsoft.com/sharepoint/v3/contenttype/forms"/>
  </ds:schemaRefs>
</ds:datastoreItem>
</file>

<file path=customXml/itemProps4.xml><?xml version="1.0" encoding="utf-8"?>
<ds:datastoreItem xmlns:ds="http://schemas.openxmlformats.org/officeDocument/2006/customXml" ds:itemID="{FBE98846-EEE1-4B4F-90C2-BAE42FDAD382}">
  <ds:schemaRefs>
    <ds:schemaRef ds:uri="http://schemas.microsoft.com/sharepoint/events"/>
  </ds:schemaRefs>
</ds:datastoreItem>
</file>

<file path=docMetadata/LabelInfo.xml><?xml version="1.0" encoding="utf-8"?>
<clbl:labelList xmlns:clbl="http://schemas.microsoft.com/office/2020/mipLabelMetadata">
  <clbl:label id="{fad277c9-c60a-4da1-b5f3-b3b8b34a82f9}" enabled="0" method="" siteId="{fad277c9-c60a-4da1-b5f3-b3b8b34a82f9}" removed="1"/>
</clbl:labelList>
</file>

<file path=docProps/app.xml><?xml version="1.0" encoding="utf-8"?>
<Properties xmlns="http://schemas.openxmlformats.org/officeDocument/2006/extended-properties" xmlns:vt="http://schemas.openxmlformats.org/officeDocument/2006/docPropsVTypes">
  <TotalTime>197</TotalTime>
  <Words>1098</Words>
  <Application>Microsoft Office PowerPoint</Application>
  <PresentationFormat>Widescreen</PresentationFormat>
  <Paragraphs>102</Paragraphs>
  <Slides>8</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8</vt:i4>
      </vt:variant>
    </vt:vector>
  </HeadingPairs>
  <TitlesOfParts>
    <vt:vector size="15" baseType="lpstr">
      <vt:lpstr>Aptos</vt:lpstr>
      <vt:lpstr>Aptos Display</vt:lpstr>
      <vt:lpstr>Arial</vt:lpstr>
      <vt:lpstr>Arial,Sans-Serif</vt:lpstr>
      <vt:lpstr>Corbel</vt:lpstr>
      <vt:lpstr>Office Theme</vt:lpstr>
      <vt:lpstr>Basis</vt:lpstr>
      <vt:lpstr>Planned reforms of FE initial teacher education (ITE)</vt:lpstr>
      <vt:lpstr>Recap and background to the proposed changes to FE ITE regulation</vt:lpstr>
      <vt:lpstr>Why are we proposing to reform the FE teacher training system?</vt:lpstr>
      <vt:lpstr>What will regulations under the Skills &amp; Post-16 Education Act 2022 achieve? (1)</vt:lpstr>
      <vt:lpstr>What will regulations under the Skills &amp; Post-16 Education Act 2022 achieve? (2)</vt:lpstr>
      <vt:lpstr>When are these changes going to take place? </vt:lpstr>
      <vt:lpstr>For discussion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ITE-reform_UCETP-16_160525</dc:title>
  <dc:creator>GRIFFITH, Owen</dc:creator>
  <cp:lastModifiedBy>RAMM, Ben</cp:lastModifiedBy>
  <cp:revision>1</cp:revision>
  <dcterms:created xsi:type="dcterms:W3CDTF">2025-05-06T12:31:42Z</dcterms:created>
  <dcterms:modified xsi:type="dcterms:W3CDTF">2025-05-12T12:15:00Z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0x01010061B827D2B2699C41B3D164C1E82366EB0400B2FA4D890B4E314AA2AE8141BBE33579</vt:lpwstr>
  </property>
  <property fmtid="{D5CDD505-2E9C-101B-9397-08002B2CF9AE}" pid="3" name="f6ec388a6d534bab86a259abd1bfa088">
    <vt:lpwstr>DfE|cc08a6d4-dfde-4d0f-bd85-069ebcef80d5</vt:lpwstr>
  </property>
  <property fmtid="{D5CDD505-2E9C-101B-9397-08002B2CF9AE}" pid="4" name="_dlc_DocIdItemGuid">
    <vt:lpwstr>87f2f619-e8e5-4615-a657-3201a08a8f41</vt:lpwstr>
  </property>
  <property fmtid="{D5CDD505-2E9C-101B-9397-08002B2CF9AE}" pid="5" name="c02f73938b5741d4934b358b31a1b80f">
    <vt:lpwstr>Official|0884c477-2e62-47ea-b19c-5af6e91124c5</vt:lpwstr>
  </property>
  <property fmtid="{D5CDD505-2E9C-101B-9397-08002B2CF9AE}" pid="6" name="p6919dbb65844893b164c5f63a6f0eeb">
    <vt:lpwstr>DfE|a484111e-5b24-4ad9-9778-c536c8c88985</vt:lpwstr>
  </property>
  <property fmtid="{D5CDD505-2E9C-101B-9397-08002B2CF9AE}" pid="7" name="DfeRights_x003a_ProtectiveMarking">
    <vt:lpwstr>3;#Official|0884c477-2e62-47ea-b19c-5af6e91124c5</vt:lpwstr>
  </property>
  <property fmtid="{D5CDD505-2E9C-101B-9397-08002B2CF9AE}" pid="8" name="DfeSubject">
    <vt:lpwstr/>
  </property>
  <property fmtid="{D5CDD505-2E9C-101B-9397-08002B2CF9AE}" pid="9" name="DfeOrganisationalUnit">
    <vt:lpwstr>2;#DfE|cc08a6d4-dfde-4d0f-bd85-069ebcef80d5</vt:lpwstr>
  </property>
  <property fmtid="{D5CDD505-2E9C-101B-9397-08002B2CF9AE}" pid="10" name="Function">
    <vt:lpwstr/>
  </property>
  <property fmtid="{D5CDD505-2E9C-101B-9397-08002B2CF9AE}" pid="11" name="DfeRights:ProtectiveMarking">
    <vt:lpwstr>3;#Official|0884c477-2e62-47ea-b19c-5af6e91124c5</vt:lpwstr>
  </property>
  <property fmtid="{D5CDD505-2E9C-101B-9397-08002B2CF9AE}" pid="12" name="SiteType">
    <vt:lpwstr/>
  </property>
  <property fmtid="{D5CDD505-2E9C-101B-9397-08002B2CF9AE}" pid="13" name="Owner">
    <vt:lpwstr>1;#DfE|a484111e-5b24-4ad9-9778-c536c8c88985</vt:lpwstr>
  </property>
  <property fmtid="{D5CDD505-2E9C-101B-9397-08002B2CF9AE}" pid="14" name="MediaServiceImageTags">
    <vt:lpwstr/>
  </property>
  <property fmtid="{D5CDD505-2E9C-101B-9397-08002B2CF9AE}" pid="15" name="OrganisationalUnit">
    <vt:lpwstr>2;#DfE|cc08a6d4-dfde-4d0f-bd85-069ebcef80d5</vt:lpwstr>
  </property>
  <property fmtid="{D5CDD505-2E9C-101B-9397-08002B2CF9AE}" pid="16" name="Rights_x003a_ProtectiveMarking">
    <vt:lpwstr>3;#Official|0884c477-2e62-47ea-b19c-5af6e91124c5</vt:lpwstr>
  </property>
  <property fmtid="{D5CDD505-2E9C-101B-9397-08002B2CF9AE}" pid="17" name="DfeOwner">
    <vt:lpwstr>1;#DfE|a484111e-5b24-4ad9-9778-c536c8c88985</vt:lpwstr>
  </property>
  <property fmtid="{D5CDD505-2E9C-101B-9397-08002B2CF9AE}" pid="18" name="Typeofcontent">
    <vt:lpwstr/>
  </property>
  <property fmtid="{D5CDD505-2E9C-101B-9397-08002B2CF9AE}" pid="19" name="Subject1">
    <vt:lpwstr/>
  </property>
  <property fmtid="{D5CDD505-2E9C-101B-9397-08002B2CF9AE}" pid="20" name="i98b064926ea4fbe8f5b88c394ff652b">
    <vt:lpwstr/>
  </property>
  <property fmtid="{D5CDD505-2E9C-101B-9397-08002B2CF9AE}" pid="21" name="Rights:ProtectiveMarking">
    <vt:lpwstr>3;#Official|0884c477-2e62-47ea-b19c-5af6e91124c5</vt:lpwstr>
  </property>
  <property fmtid="{D5CDD505-2E9C-101B-9397-08002B2CF9AE}" pid="22" name="cf01b81f267a4ae7a066de4ca5a45f7c">
    <vt:lpwstr>Official|0884c477-2e62-47ea-b19c-5af6e91124c5</vt:lpwstr>
  </property>
</Properties>
</file>