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36"/>
  </p:notesMasterIdLst>
  <p:handoutMasterIdLst>
    <p:handoutMasterId r:id="rId37"/>
  </p:handoutMasterIdLst>
  <p:sldIdLst>
    <p:sldId id="1332" r:id="rId2"/>
    <p:sldId id="316" r:id="rId3"/>
    <p:sldId id="1331" r:id="rId4"/>
    <p:sldId id="320" r:id="rId5"/>
    <p:sldId id="321" r:id="rId6"/>
    <p:sldId id="362" r:id="rId7"/>
    <p:sldId id="323" r:id="rId8"/>
    <p:sldId id="322" r:id="rId9"/>
    <p:sldId id="324" r:id="rId10"/>
    <p:sldId id="325" r:id="rId11"/>
    <p:sldId id="732" r:id="rId12"/>
    <p:sldId id="363" r:id="rId13"/>
    <p:sldId id="1323" r:id="rId14"/>
    <p:sldId id="730" r:id="rId15"/>
    <p:sldId id="735" r:id="rId16"/>
    <p:sldId id="733" r:id="rId17"/>
    <p:sldId id="1333" r:id="rId18"/>
    <p:sldId id="1326" r:id="rId19"/>
    <p:sldId id="364" r:id="rId20"/>
    <p:sldId id="834" r:id="rId21"/>
    <p:sldId id="835" r:id="rId22"/>
    <p:sldId id="837" r:id="rId23"/>
    <p:sldId id="838" r:id="rId24"/>
    <p:sldId id="836" r:id="rId25"/>
    <p:sldId id="1339" r:id="rId26"/>
    <p:sldId id="1315" r:id="rId27"/>
    <p:sldId id="1337" r:id="rId28"/>
    <p:sldId id="1338" r:id="rId29"/>
    <p:sldId id="1336" r:id="rId30"/>
    <p:sldId id="1335" r:id="rId31"/>
    <p:sldId id="1319" r:id="rId32"/>
    <p:sldId id="1318" r:id="rId33"/>
    <p:sldId id="1322" r:id="rId34"/>
    <p:sldId id="317" r:id="rId35"/>
  </p:sldIdLst>
  <p:sldSz cx="12192000" cy="6858000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830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2F4BF5-4213-4EA8-B402-01E6523695E8}" v="23" dt="2024-11-05T10:37:42.1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551" autoAdjust="0"/>
    <p:restoredTop sz="94716" autoAdjust="0"/>
  </p:normalViewPr>
  <p:slideViewPr>
    <p:cSldViewPr>
      <p:cViewPr varScale="1">
        <p:scale>
          <a:sx n="81" d="100"/>
          <a:sy n="81" d="100"/>
        </p:scale>
        <p:origin x="156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81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47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45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46" Type="http://schemas.openxmlformats.org/officeDocument/2006/relationships/customXml" Target="../customXml/item2.xml"/><Relationship Id="rId20" Type="http://schemas.openxmlformats.org/officeDocument/2006/relationships/slide" Target="slides/slide19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Ford" userId="45047213-a70c-41c4-aa14-365299683593" providerId="ADAL" clId="{652F4BF5-4213-4EA8-B402-01E6523695E8}"/>
    <pc:docChg chg="undo redo custSel addSld delSld modSld sldOrd modMainMaster modNotesMaster">
      <pc:chgData name="Alex Ford" userId="45047213-a70c-41c4-aa14-365299683593" providerId="ADAL" clId="{652F4BF5-4213-4EA8-B402-01E6523695E8}" dt="2024-11-05T10:38:42.875" v="177"/>
      <pc:docMkLst>
        <pc:docMk/>
      </pc:docMkLst>
      <pc:sldChg chg="addSp delSp modSp del mod chgLayout">
        <pc:chgData name="Alex Ford" userId="45047213-a70c-41c4-aa14-365299683593" providerId="ADAL" clId="{652F4BF5-4213-4EA8-B402-01E6523695E8}" dt="2024-11-05T10:31:38.874" v="122" actId="47"/>
        <pc:sldMkLst>
          <pc:docMk/>
          <pc:sldMk cId="0" sldId="315"/>
        </pc:sldMkLst>
        <pc:spChg chg="mod ord">
          <ac:chgData name="Alex Ford" userId="45047213-a70c-41c4-aa14-365299683593" providerId="ADAL" clId="{652F4BF5-4213-4EA8-B402-01E6523695E8}" dt="2024-11-05T10:31:05.489" v="117" actId="1076"/>
          <ac:spMkLst>
            <pc:docMk/>
            <pc:sldMk cId="0" sldId="315"/>
            <ac:spMk id="2" creationId="{2497724A-5576-4A0A-88C7-4AC67838E3B1}"/>
          </ac:spMkLst>
        </pc:spChg>
        <pc:spChg chg="add del mod">
          <ac:chgData name="Alex Ford" userId="45047213-a70c-41c4-aa14-365299683593" providerId="ADAL" clId="{652F4BF5-4213-4EA8-B402-01E6523695E8}" dt="2024-11-05T10:21:48.989" v="7" actId="6264"/>
          <ac:spMkLst>
            <pc:docMk/>
            <pc:sldMk cId="0" sldId="315"/>
            <ac:spMk id="3" creationId="{173B78C9-9514-CB8E-5F6D-CBCEF5BE5D34}"/>
          </ac:spMkLst>
        </pc:spChg>
        <pc:spChg chg="add mod ord">
          <ac:chgData name="Alex Ford" userId="45047213-a70c-41c4-aa14-365299683593" providerId="ADAL" clId="{652F4BF5-4213-4EA8-B402-01E6523695E8}" dt="2024-11-05T10:30:59.874" v="113" actId="27636"/>
          <ac:spMkLst>
            <pc:docMk/>
            <pc:sldMk cId="0" sldId="315"/>
            <ac:spMk id="4" creationId="{CDB0FF5A-F565-8E42-92EB-226E32232A9F}"/>
          </ac:spMkLst>
        </pc:spChg>
        <pc:spChg chg="del mod">
          <ac:chgData name="Alex Ford" userId="45047213-a70c-41c4-aa14-365299683593" providerId="ADAL" clId="{652F4BF5-4213-4EA8-B402-01E6523695E8}" dt="2024-11-05T10:22:34.656" v="54"/>
          <ac:spMkLst>
            <pc:docMk/>
            <pc:sldMk cId="0" sldId="315"/>
            <ac:spMk id="5" creationId="{2C138987-D719-482C-BF00-02EA4B25C262}"/>
          </ac:spMkLst>
        </pc:spChg>
      </pc:sldChg>
      <pc:sldChg chg="modSp mod">
        <pc:chgData name="Alex Ford" userId="45047213-a70c-41c4-aa14-365299683593" providerId="ADAL" clId="{652F4BF5-4213-4EA8-B402-01E6523695E8}" dt="2024-11-05T10:30:59.646" v="112"/>
        <pc:sldMkLst>
          <pc:docMk/>
          <pc:sldMk cId="0" sldId="316"/>
        </pc:sldMkLst>
        <pc:spChg chg="mod">
          <ac:chgData name="Alex Ford" userId="45047213-a70c-41c4-aa14-365299683593" providerId="ADAL" clId="{652F4BF5-4213-4EA8-B402-01E6523695E8}" dt="2024-11-05T10:30:59.646" v="112"/>
          <ac:spMkLst>
            <pc:docMk/>
            <pc:sldMk cId="0" sldId="316"/>
            <ac:spMk id="5" creationId="{DFA5F9E4-0010-4E05-9BA4-5B5211828B44}"/>
          </ac:spMkLst>
        </pc:spChg>
        <pc:picChg chg="mod">
          <ac:chgData name="Alex Ford" userId="45047213-a70c-41c4-aa14-365299683593" providerId="ADAL" clId="{652F4BF5-4213-4EA8-B402-01E6523695E8}" dt="2024-11-05T10:23:09.584" v="61" actId="1076"/>
          <ac:picMkLst>
            <pc:docMk/>
            <pc:sldMk cId="0" sldId="316"/>
            <ac:picMk id="3" creationId="{B1844385-E55F-4CEB-BA83-7ADFDCBB68DB}"/>
          </ac:picMkLst>
        </pc:picChg>
      </pc:sldChg>
      <pc:sldChg chg="modSp mod">
        <pc:chgData name="Alex Ford" userId="45047213-a70c-41c4-aa14-365299683593" providerId="ADAL" clId="{652F4BF5-4213-4EA8-B402-01E6523695E8}" dt="2024-11-05T10:38:31.853" v="175" actId="403"/>
        <pc:sldMkLst>
          <pc:docMk/>
          <pc:sldMk cId="0" sldId="317"/>
        </pc:sldMkLst>
        <pc:spChg chg="mod">
          <ac:chgData name="Alex Ford" userId="45047213-a70c-41c4-aa14-365299683593" providerId="ADAL" clId="{652F4BF5-4213-4EA8-B402-01E6523695E8}" dt="2024-11-05T10:30:59.646" v="112"/>
          <ac:spMkLst>
            <pc:docMk/>
            <pc:sldMk cId="0" sldId="317"/>
            <ac:spMk id="2" creationId="{5735415C-3953-4455-AA6C-CCBACD69FEEE}"/>
          </ac:spMkLst>
        </pc:spChg>
        <pc:spChg chg="mod">
          <ac:chgData name="Alex Ford" userId="45047213-a70c-41c4-aa14-365299683593" providerId="ADAL" clId="{652F4BF5-4213-4EA8-B402-01E6523695E8}" dt="2024-11-05T10:38:31.853" v="175" actId="403"/>
          <ac:spMkLst>
            <pc:docMk/>
            <pc:sldMk cId="0" sldId="317"/>
            <ac:spMk id="4" creationId="{8D77C3C6-11F5-4633-971F-FA3E40A41FD2}"/>
          </ac:spMkLst>
        </pc:spChg>
      </pc:sldChg>
      <pc:sldChg chg="addSp delSp modSp del mod chgLayout">
        <pc:chgData name="Alex Ford" userId="45047213-a70c-41c4-aa14-365299683593" providerId="ADAL" clId="{652F4BF5-4213-4EA8-B402-01E6523695E8}" dt="2024-11-05T10:22:52.674" v="58" actId="47"/>
        <pc:sldMkLst>
          <pc:docMk/>
          <pc:sldMk cId="2565277973" sldId="318"/>
        </pc:sldMkLst>
        <pc:spChg chg="mod ord">
          <ac:chgData name="Alex Ford" userId="45047213-a70c-41c4-aa14-365299683593" providerId="ADAL" clId="{652F4BF5-4213-4EA8-B402-01E6523695E8}" dt="2024-11-05T10:22:45.856" v="57" actId="6264"/>
          <ac:spMkLst>
            <pc:docMk/>
            <pc:sldMk cId="2565277973" sldId="318"/>
            <ac:spMk id="2" creationId="{8F4E160C-6968-4863-AE86-964CEFF70814}"/>
          </ac:spMkLst>
        </pc:spChg>
        <pc:spChg chg="mod ord">
          <ac:chgData name="Alex Ford" userId="45047213-a70c-41c4-aa14-365299683593" providerId="ADAL" clId="{652F4BF5-4213-4EA8-B402-01E6523695E8}" dt="2024-11-05T10:22:45.856" v="57" actId="6264"/>
          <ac:spMkLst>
            <pc:docMk/>
            <pc:sldMk cId="2565277973" sldId="318"/>
            <ac:spMk id="3" creationId="{3F9BDACA-637A-4889-A6AE-7834B05BDAA4}"/>
          </ac:spMkLst>
        </pc:spChg>
        <pc:spChg chg="add del mod">
          <ac:chgData name="Alex Ford" userId="45047213-a70c-41c4-aa14-365299683593" providerId="ADAL" clId="{652F4BF5-4213-4EA8-B402-01E6523695E8}" dt="2024-11-05T10:22:45.856" v="57" actId="6264"/>
          <ac:spMkLst>
            <pc:docMk/>
            <pc:sldMk cId="2565277973" sldId="318"/>
            <ac:spMk id="4" creationId="{DD89311A-DB1B-AB3C-3425-CB60CB2D3BF6}"/>
          </ac:spMkLst>
        </pc:spChg>
        <pc:spChg chg="add del mod">
          <ac:chgData name="Alex Ford" userId="45047213-a70c-41c4-aa14-365299683593" providerId="ADAL" clId="{652F4BF5-4213-4EA8-B402-01E6523695E8}" dt="2024-11-05T10:22:45.856" v="57" actId="6264"/>
          <ac:spMkLst>
            <pc:docMk/>
            <pc:sldMk cId="2565277973" sldId="318"/>
            <ac:spMk id="5" creationId="{0EB4EBBF-67E5-8B42-1931-3F1A3386A8A7}"/>
          </ac:spMkLst>
        </pc:spChg>
      </pc:sldChg>
      <pc:sldChg chg="modSp del">
        <pc:chgData name="Alex Ford" userId="45047213-a70c-41c4-aa14-365299683593" providerId="ADAL" clId="{652F4BF5-4213-4EA8-B402-01E6523695E8}" dt="2024-11-05T10:23:49.102" v="64" actId="47"/>
        <pc:sldMkLst>
          <pc:docMk/>
          <pc:sldMk cId="886454559" sldId="319"/>
        </pc:sldMkLst>
        <pc:spChg chg="mod">
          <ac:chgData name="Alex Ford" userId="45047213-a70c-41c4-aa14-365299683593" providerId="ADAL" clId="{652F4BF5-4213-4EA8-B402-01E6523695E8}" dt="2024-11-05T10:21:35.486" v="1"/>
          <ac:spMkLst>
            <pc:docMk/>
            <pc:sldMk cId="886454559" sldId="319"/>
            <ac:spMk id="2" creationId="{3A6D1A03-B1BF-4740-A931-FC31AC138472}"/>
          </ac:spMkLst>
        </pc:spChg>
        <pc:spChg chg="mod">
          <ac:chgData name="Alex Ford" userId="45047213-a70c-41c4-aa14-365299683593" providerId="ADAL" clId="{652F4BF5-4213-4EA8-B402-01E6523695E8}" dt="2024-11-05T10:21:35.486" v="1"/>
          <ac:spMkLst>
            <pc:docMk/>
            <pc:sldMk cId="886454559" sldId="319"/>
            <ac:spMk id="3" creationId="{E220D7A3-9573-4089-AE0C-96712733CC24}"/>
          </ac:spMkLst>
        </pc:spChg>
      </pc:sldChg>
      <pc:sldChg chg="modSp mod">
        <pc:chgData name="Alex Ford" userId="45047213-a70c-41c4-aa14-365299683593" providerId="ADAL" clId="{652F4BF5-4213-4EA8-B402-01E6523695E8}" dt="2024-11-05T10:30:59.646" v="112"/>
        <pc:sldMkLst>
          <pc:docMk/>
          <pc:sldMk cId="2901755957" sldId="320"/>
        </pc:sldMkLst>
        <pc:spChg chg="mod">
          <ac:chgData name="Alex Ford" userId="45047213-a70c-41c4-aa14-365299683593" providerId="ADAL" clId="{652F4BF5-4213-4EA8-B402-01E6523695E8}" dt="2024-11-05T10:30:59.646" v="112"/>
          <ac:spMkLst>
            <pc:docMk/>
            <pc:sldMk cId="2901755957" sldId="320"/>
            <ac:spMk id="5" creationId="{DFA5F9E4-0010-4E05-9BA4-5B5211828B44}"/>
          </ac:spMkLst>
        </pc:spChg>
        <pc:graphicFrameChg chg="mod">
          <ac:chgData name="Alex Ford" userId="45047213-a70c-41c4-aa14-365299683593" providerId="ADAL" clId="{652F4BF5-4213-4EA8-B402-01E6523695E8}" dt="2024-11-05T10:23:22.774" v="63" actId="1076"/>
          <ac:graphicFrameMkLst>
            <pc:docMk/>
            <pc:sldMk cId="2901755957" sldId="320"/>
            <ac:graphicFrameMk id="7" creationId="{AD61BF7C-F28F-4A90-B3B3-292E34CEC5D7}"/>
          </ac:graphicFrameMkLst>
        </pc:graphicFrameChg>
      </pc:sldChg>
      <pc:sldChg chg="modSp">
        <pc:chgData name="Alex Ford" userId="45047213-a70c-41c4-aa14-365299683593" providerId="ADAL" clId="{652F4BF5-4213-4EA8-B402-01E6523695E8}" dt="2024-11-05T10:30:59.646" v="112"/>
        <pc:sldMkLst>
          <pc:docMk/>
          <pc:sldMk cId="2058566349" sldId="321"/>
        </pc:sldMkLst>
        <pc:spChg chg="mod">
          <ac:chgData name="Alex Ford" userId="45047213-a70c-41c4-aa14-365299683593" providerId="ADAL" clId="{652F4BF5-4213-4EA8-B402-01E6523695E8}" dt="2024-11-05T10:30:59.646" v="112"/>
          <ac:spMkLst>
            <pc:docMk/>
            <pc:sldMk cId="2058566349" sldId="321"/>
            <ac:spMk id="2" creationId="{BE25B0EC-CFAB-4843-9DEC-073FBAEEFCA0}"/>
          </ac:spMkLst>
        </pc:spChg>
        <pc:spChg chg="mod">
          <ac:chgData name="Alex Ford" userId="45047213-a70c-41c4-aa14-365299683593" providerId="ADAL" clId="{652F4BF5-4213-4EA8-B402-01E6523695E8}" dt="2024-11-05T10:30:59.646" v="112"/>
          <ac:spMkLst>
            <pc:docMk/>
            <pc:sldMk cId="2058566349" sldId="321"/>
            <ac:spMk id="3" creationId="{A1F4D717-9C64-49DF-9598-4518B226EDF0}"/>
          </ac:spMkLst>
        </pc:spChg>
      </pc:sldChg>
      <pc:sldChg chg="modSp mod">
        <pc:chgData name="Alex Ford" userId="45047213-a70c-41c4-aa14-365299683593" providerId="ADAL" clId="{652F4BF5-4213-4EA8-B402-01E6523695E8}" dt="2024-11-05T10:30:59.646" v="112"/>
        <pc:sldMkLst>
          <pc:docMk/>
          <pc:sldMk cId="463825508" sldId="322"/>
        </pc:sldMkLst>
        <pc:spChg chg="mod">
          <ac:chgData name="Alex Ford" userId="45047213-a70c-41c4-aa14-365299683593" providerId="ADAL" clId="{652F4BF5-4213-4EA8-B402-01E6523695E8}" dt="2024-11-05T10:30:59.646" v="112"/>
          <ac:spMkLst>
            <pc:docMk/>
            <pc:sldMk cId="463825508" sldId="322"/>
            <ac:spMk id="2" creationId="{6F0E43ED-EDAA-4D8D-B222-6FE3D4924892}"/>
          </ac:spMkLst>
        </pc:spChg>
        <pc:spChg chg="mod">
          <ac:chgData name="Alex Ford" userId="45047213-a70c-41c4-aa14-365299683593" providerId="ADAL" clId="{652F4BF5-4213-4EA8-B402-01E6523695E8}" dt="2024-11-05T10:30:59.646" v="112"/>
          <ac:spMkLst>
            <pc:docMk/>
            <pc:sldMk cId="463825508" sldId="322"/>
            <ac:spMk id="3" creationId="{F8B28DC2-1501-4BAA-A66B-BC066FF6D73F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463825508" sldId="322"/>
            <ac:spMk id="5" creationId="{2C640477-C897-4340-886C-A10EC5D73760}"/>
          </ac:spMkLst>
        </pc:spChg>
      </pc:sldChg>
      <pc:sldChg chg="addSp delSp modSp mod chgLayout">
        <pc:chgData name="Alex Ford" userId="45047213-a70c-41c4-aa14-365299683593" providerId="ADAL" clId="{652F4BF5-4213-4EA8-B402-01E6523695E8}" dt="2024-11-05T10:32:08.129" v="126" actId="13822"/>
        <pc:sldMkLst>
          <pc:docMk/>
          <pc:sldMk cId="2597478397" sldId="323"/>
        </pc:sldMkLst>
        <pc:spChg chg="add del mod">
          <ac:chgData name="Alex Ford" userId="45047213-a70c-41c4-aa14-365299683593" providerId="ADAL" clId="{652F4BF5-4213-4EA8-B402-01E6523695E8}" dt="2024-11-05T10:26:50.472" v="82" actId="6264"/>
          <ac:spMkLst>
            <pc:docMk/>
            <pc:sldMk cId="2597478397" sldId="323"/>
            <ac:spMk id="2" creationId="{694A2C37-74CC-A1C7-8931-351CFD9F7E38}"/>
          </ac:spMkLst>
        </pc:spChg>
        <pc:spChg chg="mod">
          <ac:chgData name="Alex Ford" userId="45047213-a70c-41c4-aa14-365299683593" providerId="ADAL" clId="{652F4BF5-4213-4EA8-B402-01E6523695E8}" dt="2024-11-05T10:26:54.529" v="84" actId="13822"/>
          <ac:spMkLst>
            <pc:docMk/>
            <pc:sldMk cId="2597478397" sldId="323"/>
            <ac:spMk id="3" creationId="{12684F64-C3A4-414F-85B6-ACA4813C8B43}"/>
          </ac:spMkLst>
        </pc:spChg>
        <pc:spChg chg="mod">
          <ac:chgData name="Alex Ford" userId="45047213-a70c-41c4-aa14-365299683593" providerId="ADAL" clId="{652F4BF5-4213-4EA8-B402-01E6523695E8}" dt="2024-11-05T10:31:57.254" v="123" actId="13822"/>
          <ac:spMkLst>
            <pc:docMk/>
            <pc:sldMk cId="2597478397" sldId="323"/>
            <ac:spMk id="4" creationId="{3D1BCC56-4E92-46B9-A481-BF1D447DC26D}"/>
          </ac:spMkLst>
        </pc:spChg>
        <pc:spChg chg="mod ord">
          <ac:chgData name="Alex Ford" userId="45047213-a70c-41c4-aa14-365299683593" providerId="ADAL" clId="{652F4BF5-4213-4EA8-B402-01E6523695E8}" dt="2024-11-05T10:30:59.646" v="112"/>
          <ac:spMkLst>
            <pc:docMk/>
            <pc:sldMk cId="2597478397" sldId="323"/>
            <ac:spMk id="5" creationId="{DFA5F9E4-0010-4E05-9BA4-5B5211828B44}"/>
          </ac:spMkLst>
        </pc:spChg>
        <pc:spChg chg="add del mod">
          <ac:chgData name="Alex Ford" userId="45047213-a70c-41c4-aa14-365299683593" providerId="ADAL" clId="{652F4BF5-4213-4EA8-B402-01E6523695E8}" dt="2024-11-05T10:26:50.472" v="82" actId="6264"/>
          <ac:spMkLst>
            <pc:docMk/>
            <pc:sldMk cId="2597478397" sldId="323"/>
            <ac:spMk id="6" creationId="{F332B43E-46D9-6AAF-AE67-E8BA6A2A68DA}"/>
          </ac:spMkLst>
        </pc:spChg>
        <pc:spChg chg="mod">
          <ac:chgData name="Alex Ford" userId="45047213-a70c-41c4-aa14-365299683593" providerId="ADAL" clId="{652F4BF5-4213-4EA8-B402-01E6523695E8}" dt="2024-11-05T10:32:03.291" v="124" actId="13822"/>
          <ac:spMkLst>
            <pc:docMk/>
            <pc:sldMk cId="2597478397" sldId="323"/>
            <ac:spMk id="8" creationId="{5C56887B-FBD0-4D25-B686-0BFB17013289}"/>
          </ac:spMkLst>
        </pc:spChg>
        <pc:spChg chg="mod">
          <ac:chgData name="Alex Ford" userId="45047213-a70c-41c4-aa14-365299683593" providerId="ADAL" clId="{652F4BF5-4213-4EA8-B402-01E6523695E8}" dt="2024-11-05T10:32:06.003" v="125" actId="13822"/>
          <ac:spMkLst>
            <pc:docMk/>
            <pc:sldMk cId="2597478397" sldId="323"/>
            <ac:spMk id="9" creationId="{0C478183-ADEE-407C-B671-52192B676E5E}"/>
          </ac:spMkLst>
        </pc:spChg>
        <pc:spChg chg="mod">
          <ac:chgData name="Alex Ford" userId="45047213-a70c-41c4-aa14-365299683593" providerId="ADAL" clId="{652F4BF5-4213-4EA8-B402-01E6523695E8}" dt="2024-11-05T10:32:08.129" v="126" actId="13822"/>
          <ac:spMkLst>
            <pc:docMk/>
            <pc:sldMk cId="2597478397" sldId="323"/>
            <ac:spMk id="10" creationId="{45F3AC7A-B555-4E31-92C0-78F246776E03}"/>
          </ac:spMkLst>
        </pc:spChg>
        <pc:graphicFrameChg chg="mod ord">
          <ac:chgData name="Alex Ford" userId="45047213-a70c-41c4-aa14-365299683593" providerId="ADAL" clId="{652F4BF5-4213-4EA8-B402-01E6523695E8}" dt="2024-11-05T10:26:50.472" v="82" actId="6264"/>
          <ac:graphicFrameMkLst>
            <pc:docMk/>
            <pc:sldMk cId="2597478397" sldId="323"/>
            <ac:graphicFrameMk id="7" creationId="{AD61BF7C-F28F-4A90-B3B3-292E34CEC5D7}"/>
          </ac:graphicFrameMkLst>
        </pc:graphicFrameChg>
      </pc:sldChg>
      <pc:sldChg chg="modSp">
        <pc:chgData name="Alex Ford" userId="45047213-a70c-41c4-aa14-365299683593" providerId="ADAL" clId="{652F4BF5-4213-4EA8-B402-01E6523695E8}" dt="2024-11-05T10:30:59.646" v="112"/>
        <pc:sldMkLst>
          <pc:docMk/>
          <pc:sldMk cId="132328914" sldId="324"/>
        </pc:sldMkLst>
        <pc:spChg chg="mod">
          <ac:chgData name="Alex Ford" userId="45047213-a70c-41c4-aa14-365299683593" providerId="ADAL" clId="{652F4BF5-4213-4EA8-B402-01E6523695E8}" dt="2024-11-05T10:30:59.646" v="112"/>
          <ac:spMkLst>
            <pc:docMk/>
            <pc:sldMk cId="132328914" sldId="324"/>
            <ac:spMk id="2" creationId="{6F0E43ED-EDAA-4D8D-B222-6FE3D4924892}"/>
          </ac:spMkLst>
        </pc:spChg>
        <pc:spChg chg="mod">
          <ac:chgData name="Alex Ford" userId="45047213-a70c-41c4-aa14-365299683593" providerId="ADAL" clId="{652F4BF5-4213-4EA8-B402-01E6523695E8}" dt="2024-11-05T10:30:59.646" v="112"/>
          <ac:spMkLst>
            <pc:docMk/>
            <pc:sldMk cId="132328914" sldId="324"/>
            <ac:spMk id="3" creationId="{F8B28DC2-1501-4BAA-A66B-BC066FF6D73F}"/>
          </ac:spMkLst>
        </pc:spChg>
      </pc:sldChg>
      <pc:sldChg chg="addSp delSp modSp mod chgLayout">
        <pc:chgData name="Alex Ford" userId="45047213-a70c-41c4-aa14-365299683593" providerId="ADAL" clId="{652F4BF5-4213-4EA8-B402-01E6523695E8}" dt="2024-11-05T10:30:59.646" v="112"/>
        <pc:sldMkLst>
          <pc:docMk/>
          <pc:sldMk cId="2513040797" sldId="325"/>
        </pc:sldMkLst>
        <pc:spChg chg="mod ord">
          <ac:chgData name="Alex Ford" userId="45047213-a70c-41c4-aa14-365299683593" providerId="ADAL" clId="{652F4BF5-4213-4EA8-B402-01E6523695E8}" dt="2024-11-05T10:30:59.646" v="112"/>
          <ac:spMkLst>
            <pc:docMk/>
            <pc:sldMk cId="2513040797" sldId="325"/>
            <ac:spMk id="2" creationId="{699DF143-CE71-46FB-93ED-082131BEE5B3}"/>
          </ac:spMkLst>
        </pc:spChg>
        <pc:spChg chg="add del mod">
          <ac:chgData name="Alex Ford" userId="45047213-a70c-41c4-aa14-365299683593" providerId="ADAL" clId="{652F4BF5-4213-4EA8-B402-01E6523695E8}" dt="2024-11-05T10:26:50.283" v="81" actId="6264"/>
          <ac:spMkLst>
            <pc:docMk/>
            <pc:sldMk cId="2513040797" sldId="325"/>
            <ac:spMk id="3" creationId="{5D669019-DD5B-A282-0C50-142CB00146FA}"/>
          </ac:spMkLst>
        </pc:spChg>
        <pc:spChg chg="add del mod">
          <ac:chgData name="Alex Ford" userId="45047213-a70c-41c4-aa14-365299683593" providerId="ADAL" clId="{652F4BF5-4213-4EA8-B402-01E6523695E8}" dt="2024-11-05T10:26:50.283" v="81" actId="6264"/>
          <ac:spMkLst>
            <pc:docMk/>
            <pc:sldMk cId="2513040797" sldId="325"/>
            <ac:spMk id="4" creationId="{5E230E46-2A5B-D5F0-8D54-27F4F5CDADA7}"/>
          </ac:spMkLst>
        </pc:spChg>
        <pc:spChg chg="add del mod">
          <ac:chgData name="Alex Ford" userId="45047213-a70c-41c4-aa14-365299683593" providerId="ADAL" clId="{652F4BF5-4213-4EA8-B402-01E6523695E8}" dt="2024-11-05T10:26:50.283" v="81" actId="6264"/>
          <ac:spMkLst>
            <pc:docMk/>
            <pc:sldMk cId="2513040797" sldId="325"/>
            <ac:spMk id="5" creationId="{0C9ADFBC-80D4-7A0A-E1B7-A569ECDDAF8E}"/>
          </ac:spMkLst>
        </pc:spChg>
        <pc:spChg chg="add del mod">
          <ac:chgData name="Alex Ford" userId="45047213-a70c-41c4-aa14-365299683593" providerId="ADAL" clId="{652F4BF5-4213-4EA8-B402-01E6523695E8}" dt="2024-11-05T10:26:57.052" v="85" actId="6264"/>
          <ac:spMkLst>
            <pc:docMk/>
            <pc:sldMk cId="2513040797" sldId="325"/>
            <ac:spMk id="6" creationId="{2452BEF9-750B-1BE0-649E-83119EAE6D45}"/>
          </ac:spMkLst>
        </pc:spChg>
        <pc:spChg chg="mod ord">
          <ac:chgData name="Alex Ford" userId="45047213-a70c-41c4-aa14-365299683593" providerId="ADAL" clId="{652F4BF5-4213-4EA8-B402-01E6523695E8}" dt="2024-11-05T10:30:59.646" v="112"/>
          <ac:spMkLst>
            <pc:docMk/>
            <pc:sldMk cId="2513040797" sldId="325"/>
            <ac:spMk id="7" creationId="{30808DA4-CD5C-4F72-92F8-A944944789DC}"/>
          </ac:spMkLst>
        </pc:spChg>
        <pc:spChg chg="add del mod">
          <ac:chgData name="Alex Ford" userId="45047213-a70c-41c4-aa14-365299683593" providerId="ADAL" clId="{652F4BF5-4213-4EA8-B402-01E6523695E8}" dt="2024-11-05T10:26:57.052" v="85" actId="6264"/>
          <ac:spMkLst>
            <pc:docMk/>
            <pc:sldMk cId="2513040797" sldId="325"/>
            <ac:spMk id="9" creationId="{36F814B8-2BA1-D6D8-6502-3B835B4E23DB}"/>
          </ac:spMkLst>
        </pc:spChg>
        <pc:spChg chg="add del mod">
          <ac:chgData name="Alex Ford" userId="45047213-a70c-41c4-aa14-365299683593" providerId="ADAL" clId="{652F4BF5-4213-4EA8-B402-01E6523695E8}" dt="2024-11-05T10:26:57.052" v="85" actId="6264"/>
          <ac:spMkLst>
            <pc:docMk/>
            <pc:sldMk cId="2513040797" sldId="325"/>
            <ac:spMk id="10" creationId="{68F00DE7-2C28-D532-D0D5-95DC36919507}"/>
          </ac:spMkLst>
        </pc:spChg>
        <pc:graphicFrameChg chg="mod ord">
          <ac:chgData name="Alex Ford" userId="45047213-a70c-41c4-aa14-365299683593" providerId="ADAL" clId="{652F4BF5-4213-4EA8-B402-01E6523695E8}" dt="2024-11-05T10:30:59.646" v="112"/>
          <ac:graphicFrameMkLst>
            <pc:docMk/>
            <pc:sldMk cId="2513040797" sldId="325"/>
            <ac:graphicFrameMk id="8" creationId="{F9AB070E-88DD-4C2A-AA5D-D84ADD5F2F28}"/>
          </ac:graphicFrameMkLst>
        </pc:graphicFrameChg>
      </pc:sldChg>
      <pc:sldChg chg="delSp modSp add mod delAnim">
        <pc:chgData name="Alex Ford" userId="45047213-a70c-41c4-aa14-365299683593" providerId="ADAL" clId="{652F4BF5-4213-4EA8-B402-01E6523695E8}" dt="2024-11-05T10:25:25.086" v="70" actId="27636"/>
        <pc:sldMkLst>
          <pc:docMk/>
          <pc:sldMk cId="2676859301" sldId="362"/>
        </pc:sldMkLst>
        <pc:spChg chg="mod">
          <ac:chgData name="Alex Ford" userId="45047213-a70c-41c4-aa14-365299683593" providerId="ADAL" clId="{652F4BF5-4213-4EA8-B402-01E6523695E8}" dt="2024-11-05T10:25:25.086" v="70" actId="27636"/>
          <ac:spMkLst>
            <pc:docMk/>
            <pc:sldMk cId="2676859301" sldId="362"/>
            <ac:spMk id="2" creationId="{F1141B52-CB28-4D0E-9740-76C1FDBCAC5F}"/>
          </ac:spMkLst>
        </pc:spChg>
        <pc:spChg chg="mod">
          <ac:chgData name="Alex Ford" userId="45047213-a70c-41c4-aa14-365299683593" providerId="ADAL" clId="{652F4BF5-4213-4EA8-B402-01E6523695E8}" dt="2024-11-05T10:25:22.601" v="68" actId="1076"/>
          <ac:spMkLst>
            <pc:docMk/>
            <pc:sldMk cId="2676859301" sldId="362"/>
            <ac:spMk id="5" creationId="{18265DEF-0C1B-45DF-AF7B-0099FA0C1977}"/>
          </ac:spMkLst>
        </pc:spChg>
        <pc:spChg chg="mod">
          <ac:chgData name="Alex Ford" userId="45047213-a70c-41c4-aa14-365299683593" providerId="ADAL" clId="{652F4BF5-4213-4EA8-B402-01E6523695E8}" dt="2024-11-05T10:25:22.601" v="68" actId="1076"/>
          <ac:spMkLst>
            <pc:docMk/>
            <pc:sldMk cId="2676859301" sldId="362"/>
            <ac:spMk id="6" creationId="{9DE8A81C-F65B-49B8-9F7D-8CD6115F2C53}"/>
          </ac:spMkLst>
        </pc:spChg>
        <pc:spChg chg="mod">
          <ac:chgData name="Alex Ford" userId="45047213-a70c-41c4-aa14-365299683593" providerId="ADAL" clId="{652F4BF5-4213-4EA8-B402-01E6523695E8}" dt="2024-11-05T10:25:22.601" v="68" actId="1076"/>
          <ac:spMkLst>
            <pc:docMk/>
            <pc:sldMk cId="2676859301" sldId="362"/>
            <ac:spMk id="7" creationId="{85FED0C8-EF63-44DD-B769-58502DD94109}"/>
          </ac:spMkLst>
        </pc:spChg>
        <pc:spChg chg="mod">
          <ac:chgData name="Alex Ford" userId="45047213-a70c-41c4-aa14-365299683593" providerId="ADAL" clId="{652F4BF5-4213-4EA8-B402-01E6523695E8}" dt="2024-11-05T10:25:22.601" v="68" actId="1076"/>
          <ac:spMkLst>
            <pc:docMk/>
            <pc:sldMk cId="2676859301" sldId="362"/>
            <ac:spMk id="8" creationId="{7D504228-3F2B-44B1-B3A5-EA6AEA9926C1}"/>
          </ac:spMkLst>
        </pc:spChg>
        <pc:spChg chg="del">
          <ac:chgData name="Alex Ford" userId="45047213-a70c-41c4-aa14-365299683593" providerId="ADAL" clId="{652F4BF5-4213-4EA8-B402-01E6523695E8}" dt="2024-11-05T10:25:16.146" v="66" actId="478"/>
          <ac:spMkLst>
            <pc:docMk/>
            <pc:sldMk cId="2676859301" sldId="362"/>
            <ac:spMk id="15" creationId="{5AEA734D-705B-4D51-B534-8A0456A4B841}"/>
          </ac:spMkLst>
        </pc:spChg>
        <pc:spChg chg="del">
          <ac:chgData name="Alex Ford" userId="45047213-a70c-41c4-aa14-365299683593" providerId="ADAL" clId="{652F4BF5-4213-4EA8-B402-01E6523695E8}" dt="2024-11-05T10:25:17.236" v="67" actId="478"/>
          <ac:spMkLst>
            <pc:docMk/>
            <pc:sldMk cId="2676859301" sldId="362"/>
            <ac:spMk id="17" creationId="{94D7068E-4B4E-4108-A73C-44CB8DC20422}"/>
          </ac:spMkLst>
        </pc:spChg>
        <pc:cxnChg chg="mod">
          <ac:chgData name="Alex Ford" userId="45047213-a70c-41c4-aa14-365299683593" providerId="ADAL" clId="{652F4BF5-4213-4EA8-B402-01E6523695E8}" dt="2024-11-05T10:25:22.601" v="68" actId="1076"/>
          <ac:cxnSpMkLst>
            <pc:docMk/>
            <pc:sldMk cId="2676859301" sldId="362"/>
            <ac:cxnSpMk id="10" creationId="{A869F7D1-D98C-49C8-9A87-84766AE504BC}"/>
          </ac:cxnSpMkLst>
        </pc:cxnChg>
        <pc:cxnChg chg="mod">
          <ac:chgData name="Alex Ford" userId="45047213-a70c-41c4-aa14-365299683593" providerId="ADAL" clId="{652F4BF5-4213-4EA8-B402-01E6523695E8}" dt="2024-11-05T10:25:22.601" v="68" actId="1076"/>
          <ac:cxnSpMkLst>
            <pc:docMk/>
            <pc:sldMk cId="2676859301" sldId="362"/>
            <ac:cxnSpMk id="12" creationId="{9656EEFD-1E1B-49C6-8EA0-001361C4969A}"/>
          </ac:cxnSpMkLst>
        </pc:cxnChg>
        <pc:cxnChg chg="mod">
          <ac:chgData name="Alex Ford" userId="45047213-a70c-41c4-aa14-365299683593" providerId="ADAL" clId="{652F4BF5-4213-4EA8-B402-01E6523695E8}" dt="2024-11-05T10:25:22.601" v="68" actId="1076"/>
          <ac:cxnSpMkLst>
            <pc:docMk/>
            <pc:sldMk cId="2676859301" sldId="362"/>
            <ac:cxnSpMk id="13" creationId="{C2458595-C51F-4372-AB18-D768616BED42}"/>
          </ac:cxnSpMkLst>
        </pc:cxnChg>
        <pc:cxnChg chg="mod">
          <ac:chgData name="Alex Ford" userId="45047213-a70c-41c4-aa14-365299683593" providerId="ADAL" clId="{652F4BF5-4213-4EA8-B402-01E6523695E8}" dt="2024-11-05T10:25:22.601" v="68" actId="1076"/>
          <ac:cxnSpMkLst>
            <pc:docMk/>
            <pc:sldMk cId="2676859301" sldId="362"/>
            <ac:cxnSpMk id="14" creationId="{E759EF18-30EF-4C19-AF33-33E716AEFC67}"/>
          </ac:cxnSpMkLst>
        </pc:cxnChg>
        <pc:cxnChg chg="mod">
          <ac:chgData name="Alex Ford" userId="45047213-a70c-41c4-aa14-365299683593" providerId="ADAL" clId="{652F4BF5-4213-4EA8-B402-01E6523695E8}" dt="2024-11-05T10:25:22.601" v="68" actId="1076"/>
          <ac:cxnSpMkLst>
            <pc:docMk/>
            <pc:sldMk cId="2676859301" sldId="362"/>
            <ac:cxnSpMk id="16" creationId="{E9914BE6-A150-4386-A417-B68B04E82FB8}"/>
          </ac:cxnSpMkLst>
        </pc:cxnChg>
        <pc:cxnChg chg="mod">
          <ac:chgData name="Alex Ford" userId="45047213-a70c-41c4-aa14-365299683593" providerId="ADAL" clId="{652F4BF5-4213-4EA8-B402-01E6523695E8}" dt="2024-11-05T10:25:22.601" v="68" actId="1076"/>
          <ac:cxnSpMkLst>
            <pc:docMk/>
            <pc:sldMk cId="2676859301" sldId="362"/>
            <ac:cxnSpMk id="21" creationId="{FD409E3E-9F72-4BD9-A3FE-619D835106F7}"/>
          </ac:cxnSpMkLst>
        </pc:cxnChg>
      </pc:sldChg>
      <pc:sldChg chg="modSp">
        <pc:chgData name="Alex Ford" userId="45047213-a70c-41c4-aa14-365299683593" providerId="ADAL" clId="{652F4BF5-4213-4EA8-B402-01E6523695E8}" dt="2024-11-05T10:30:59.646" v="112"/>
        <pc:sldMkLst>
          <pc:docMk/>
          <pc:sldMk cId="3795063659" sldId="363"/>
        </pc:sldMkLst>
        <pc:spChg chg="mod">
          <ac:chgData name="Alex Ford" userId="45047213-a70c-41c4-aa14-365299683593" providerId="ADAL" clId="{652F4BF5-4213-4EA8-B402-01E6523695E8}" dt="2024-11-05T10:30:59.646" v="112"/>
          <ac:spMkLst>
            <pc:docMk/>
            <pc:sldMk cId="3795063659" sldId="363"/>
            <ac:spMk id="2" creationId="{806A1441-1C1D-4E9D-A091-6A294C2FF5B8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795063659" sldId="363"/>
            <ac:spMk id="8" creationId="{F6078DBA-8E26-43F8-AA01-AD04ACCB375A}"/>
          </ac:spMkLst>
        </pc:spChg>
        <pc:picChg chg="mod">
          <ac:chgData name="Alex Ford" userId="45047213-a70c-41c4-aa14-365299683593" providerId="ADAL" clId="{652F4BF5-4213-4EA8-B402-01E6523695E8}" dt="2024-11-05T10:21:40.649" v="5"/>
          <ac:picMkLst>
            <pc:docMk/>
            <pc:sldMk cId="3795063659" sldId="363"/>
            <ac:picMk id="5" creationId="{BFDD4E83-A51B-4C7B-90CD-0F024C30C603}"/>
          </ac:picMkLst>
        </pc:picChg>
      </pc:sldChg>
      <pc:sldChg chg="modSp mod">
        <pc:chgData name="Alex Ford" userId="45047213-a70c-41c4-aa14-365299683593" providerId="ADAL" clId="{652F4BF5-4213-4EA8-B402-01E6523695E8}" dt="2024-11-05T10:30:59.646" v="112"/>
        <pc:sldMkLst>
          <pc:docMk/>
          <pc:sldMk cId="3862550610" sldId="364"/>
        </pc:sldMkLst>
        <pc:spChg chg="mod">
          <ac:chgData name="Alex Ford" userId="45047213-a70c-41c4-aa14-365299683593" providerId="ADAL" clId="{652F4BF5-4213-4EA8-B402-01E6523695E8}" dt="2024-11-05T10:30:59.646" v="112"/>
          <ac:spMkLst>
            <pc:docMk/>
            <pc:sldMk cId="3862550610" sldId="364"/>
            <ac:spMk id="2" creationId="{8F2763B7-86F8-4C67-A88F-7B02BE5FC74A}"/>
          </ac:spMkLst>
        </pc:spChg>
        <pc:spChg chg="mod">
          <ac:chgData name="Alex Ford" userId="45047213-a70c-41c4-aa14-365299683593" providerId="ADAL" clId="{652F4BF5-4213-4EA8-B402-01E6523695E8}" dt="2024-11-05T10:30:59.646" v="112"/>
          <ac:spMkLst>
            <pc:docMk/>
            <pc:sldMk cId="3862550610" sldId="364"/>
            <ac:spMk id="3" creationId="{85ABC0A3-9733-4B31-AD32-4E0963F9066B}"/>
          </ac:spMkLst>
        </pc:spChg>
        <pc:spChg chg="mod">
          <ac:chgData name="Alex Ford" userId="45047213-a70c-41c4-aa14-365299683593" providerId="ADAL" clId="{652F4BF5-4213-4EA8-B402-01E6523695E8}" dt="2024-11-05T10:29:18.360" v="104" actId="14100"/>
          <ac:spMkLst>
            <pc:docMk/>
            <pc:sldMk cId="3862550610" sldId="364"/>
            <ac:spMk id="6" creationId="{D4C72E97-99D3-4D88-B818-0E11922A249B}"/>
          </ac:spMkLst>
        </pc:spChg>
        <pc:spChg chg="mod">
          <ac:chgData name="Alex Ford" userId="45047213-a70c-41c4-aa14-365299683593" providerId="ADAL" clId="{652F4BF5-4213-4EA8-B402-01E6523695E8}" dt="2024-11-05T10:29:18.360" v="104" actId="14100"/>
          <ac:spMkLst>
            <pc:docMk/>
            <pc:sldMk cId="3862550610" sldId="364"/>
            <ac:spMk id="7" creationId="{8E765656-5B06-4CD2-85C6-8C87A7CACE14}"/>
          </ac:spMkLst>
        </pc:spChg>
        <pc:picChg chg="mod">
          <ac:chgData name="Alex Ford" userId="45047213-a70c-41c4-aa14-365299683593" providerId="ADAL" clId="{652F4BF5-4213-4EA8-B402-01E6523695E8}" dt="2024-11-05T10:21:40.649" v="5"/>
          <ac:picMkLst>
            <pc:docMk/>
            <pc:sldMk cId="3862550610" sldId="364"/>
            <ac:picMk id="5" creationId="{EA71C748-9BBD-4375-82A9-83721BD69F27}"/>
          </ac:picMkLst>
        </pc:picChg>
      </pc:sldChg>
      <pc:sldChg chg="modSp del">
        <pc:chgData name="Alex Ford" userId="45047213-a70c-41c4-aa14-365299683593" providerId="ADAL" clId="{652F4BF5-4213-4EA8-B402-01E6523695E8}" dt="2024-11-05T10:38:11.783" v="170" actId="47"/>
        <pc:sldMkLst>
          <pc:docMk/>
          <pc:sldMk cId="2453465905" sldId="497"/>
        </pc:sldMkLst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453465905" sldId="497"/>
            <ac:spMk id="4" creationId="{A5C104F9-513B-4D9F-B85F-C8397E608A52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453465905" sldId="497"/>
            <ac:spMk id="6" creationId="{74703C87-1A9B-4926-9F7D-A8CA63AB8A2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453465905" sldId="497"/>
            <ac:spMk id="14" creationId="{ABF420B7-049C-467C-9E60-8B998C8237E7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453465905" sldId="497"/>
            <ac:spMk id="15" creationId="{3FE5FE3F-873D-47DA-9D44-BBEABF0089B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453465905" sldId="497"/>
            <ac:spMk id="16" creationId="{128A76FB-268C-4C39-AC53-1D7BDD54B7D5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453465905" sldId="497"/>
            <ac:spMk id="17" creationId="{7E9A4E97-D433-49E5-BC67-7FC797005073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453465905" sldId="497"/>
            <ac:spMk id="18" creationId="{DC88ED79-E8F0-490F-AF77-62D012FCF1E9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453465905" sldId="497"/>
            <ac:spMk id="19" creationId="{EBF79316-D245-4869-ABB6-32DB072A5FE1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453465905" sldId="497"/>
            <ac:spMk id="20" creationId="{59CF7E01-31E0-4FF8-9D9F-F6D6B202767B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453465905" sldId="497"/>
            <ac:spMk id="21" creationId="{080CDF94-FB43-4F28-B9F6-A6541C9BB24A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453465905" sldId="497"/>
            <ac:spMk id="22" creationId="{4A42745B-C3A0-482C-ACC5-001B39BDDF9E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453465905" sldId="497"/>
            <ac:spMk id="23" creationId="{1EBBEC4B-6AE7-4F63-B9A0-A3869EC919D4}"/>
          </ac:spMkLst>
        </pc:sp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2453465905" sldId="497"/>
            <ac:cxnSpMk id="5" creationId="{F7F9C8B0-0F19-462B-9584-BDE5E82DCEB0}"/>
          </ac:cxnSpMkLst>
        </pc:cxn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2453465905" sldId="497"/>
            <ac:cxnSpMk id="7" creationId="{732F9358-AB18-4FBE-8DE6-CC1239145156}"/>
          </ac:cxnSpMkLst>
        </pc:cxnChg>
      </pc:sldChg>
      <pc:sldChg chg="modSp del mod">
        <pc:chgData name="Alex Ford" userId="45047213-a70c-41c4-aa14-365299683593" providerId="ADAL" clId="{652F4BF5-4213-4EA8-B402-01E6523695E8}" dt="2024-11-05T10:38:07.373" v="166" actId="47"/>
        <pc:sldMkLst>
          <pc:docMk/>
          <pc:sldMk cId="1744541404" sldId="560"/>
        </pc:sldMkLst>
        <pc:spChg chg="mod">
          <ac:chgData name="Alex Ford" userId="45047213-a70c-41c4-aa14-365299683593" providerId="ADAL" clId="{652F4BF5-4213-4EA8-B402-01E6523695E8}" dt="2024-11-05T10:30:59.646" v="112"/>
          <ac:spMkLst>
            <pc:docMk/>
            <pc:sldMk cId="1744541404" sldId="560"/>
            <ac:spMk id="2" creationId="{CA031240-6EB2-459A-814F-1A6790878ADD}"/>
          </ac:spMkLst>
        </pc:spChg>
        <pc:spChg chg="mod">
          <ac:chgData name="Alex Ford" userId="45047213-a70c-41c4-aa14-365299683593" providerId="ADAL" clId="{652F4BF5-4213-4EA8-B402-01E6523695E8}" dt="2024-11-05T10:31:00.150" v="116" actId="27636"/>
          <ac:spMkLst>
            <pc:docMk/>
            <pc:sldMk cId="1744541404" sldId="560"/>
            <ac:spMk id="3" creationId="{766B6A51-B660-4DA1-8490-16558C5B7157}"/>
          </ac:spMkLst>
        </pc:spChg>
      </pc:sldChg>
      <pc:sldChg chg="modSp del">
        <pc:chgData name="Alex Ford" userId="45047213-a70c-41c4-aa14-365299683593" providerId="ADAL" clId="{652F4BF5-4213-4EA8-B402-01E6523695E8}" dt="2024-11-05T10:38:05.611" v="165" actId="47"/>
        <pc:sldMkLst>
          <pc:docMk/>
          <pc:sldMk cId="3083409694" sldId="561"/>
        </pc:sldMkLst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083409694" sldId="561"/>
            <ac:spMk id="2" creationId="{211F6009-DD1C-4DF4-A357-4A2621D4DCFB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083409694" sldId="561"/>
            <ac:spMk id="3" creationId="{03F3651D-ABC4-47DA-B8CC-1E3EF21892E2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083409694" sldId="561"/>
            <ac:spMk id="6" creationId="{74703C87-1A9B-4926-9F7D-A8CA63AB8A2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083409694" sldId="561"/>
            <ac:spMk id="11" creationId="{FB8B4482-A94F-40D6-9D08-4F523228A32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083409694" sldId="561"/>
            <ac:spMk id="14" creationId="{ABF420B7-049C-467C-9E60-8B998C8237E7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083409694" sldId="561"/>
            <ac:spMk id="15" creationId="{3FE5FE3F-873D-47DA-9D44-BBEABF0089B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083409694" sldId="561"/>
            <ac:spMk id="16" creationId="{86C9A8E7-04AC-4BD7-BC56-9C197D5FCE0F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083409694" sldId="561"/>
            <ac:spMk id="17" creationId="{7E9A4E97-D433-49E5-BC67-7FC797005073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083409694" sldId="561"/>
            <ac:spMk id="18" creationId="{DC88ED79-E8F0-490F-AF77-62D012FCF1E9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083409694" sldId="561"/>
            <ac:spMk id="19" creationId="{EBF79316-D245-4869-ABB6-32DB072A5FE1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083409694" sldId="561"/>
            <ac:spMk id="20" creationId="{59CF7E01-31E0-4FF8-9D9F-F6D6B202767B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083409694" sldId="561"/>
            <ac:spMk id="21" creationId="{54D523C2-FC9B-45F8-8AA1-51BA15F0DE18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083409694" sldId="561"/>
            <ac:spMk id="22" creationId="{8ED8FB2F-4AF3-401B-BC6B-A8810FF7202F}"/>
          </ac:spMkLst>
        </pc:sp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3083409694" sldId="561"/>
            <ac:cxnSpMk id="5" creationId="{F7F9C8B0-0F19-462B-9584-BDE5E82DCEB0}"/>
          </ac:cxnSpMkLst>
        </pc:cxn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3083409694" sldId="561"/>
            <ac:cxnSpMk id="7" creationId="{732F9358-AB18-4FBE-8DE6-CC1239145156}"/>
          </ac:cxnSpMkLst>
        </pc:cxnChg>
      </pc:sldChg>
      <pc:sldChg chg="modSp del">
        <pc:chgData name="Alex Ford" userId="45047213-a70c-41c4-aa14-365299683593" providerId="ADAL" clId="{652F4BF5-4213-4EA8-B402-01E6523695E8}" dt="2024-11-05T10:36:47.653" v="146" actId="47"/>
        <pc:sldMkLst>
          <pc:docMk/>
          <pc:sldMk cId="2169944959" sldId="572"/>
        </pc:sldMkLst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169944959" sldId="572"/>
            <ac:spMk id="4" creationId="{9964CFA5-BF63-4AB3-9AF4-EB4AA524E8A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169944959" sldId="572"/>
            <ac:spMk id="17" creationId="{BC797CAA-A3CB-4E6F-8A4B-657B57072ADE}"/>
          </ac:spMkLst>
        </pc:spChg>
        <pc:picChg chg="mod">
          <ac:chgData name="Alex Ford" userId="45047213-a70c-41c4-aa14-365299683593" providerId="ADAL" clId="{652F4BF5-4213-4EA8-B402-01E6523695E8}" dt="2024-11-05T10:21:40.649" v="5"/>
          <ac:picMkLst>
            <pc:docMk/>
            <pc:sldMk cId="2169944959" sldId="572"/>
            <ac:picMk id="3" creationId="{AA4A5BF2-E530-4AFC-827A-3C0B5EE2FDFD}"/>
          </ac:picMkLst>
        </pc:picChg>
      </pc:sldChg>
      <pc:sldChg chg="modSp del">
        <pc:chgData name="Alex Ford" userId="45047213-a70c-41c4-aa14-365299683593" providerId="ADAL" clId="{652F4BF5-4213-4EA8-B402-01E6523695E8}" dt="2024-11-05T10:38:07.967" v="167" actId="47"/>
        <pc:sldMkLst>
          <pc:docMk/>
          <pc:sldMk cId="2340414605" sldId="579"/>
        </pc:sldMkLst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340414605" sldId="579"/>
            <ac:spMk id="2" creationId="{71D86C54-722B-4505-AE72-99E86427EB59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340414605" sldId="579"/>
            <ac:spMk id="6" creationId="{74703C87-1A9B-4926-9F7D-A8CA63AB8A2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340414605" sldId="579"/>
            <ac:spMk id="8" creationId="{BD793DC1-1222-4E59-8771-7DA5ADA1CB13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340414605" sldId="579"/>
            <ac:spMk id="9" creationId="{FDFE6001-BBEC-4766-AE8C-4F9AFC7B119B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340414605" sldId="579"/>
            <ac:spMk id="10" creationId="{763F48B1-8537-42BA-A575-2A03D75890FB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340414605" sldId="579"/>
            <ac:spMk id="11" creationId="{FB8B4482-A94F-40D6-9D08-4F523228A32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340414605" sldId="579"/>
            <ac:spMk id="12" creationId="{AA01C6D1-CD44-49ED-A79F-06A982680296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340414605" sldId="579"/>
            <ac:spMk id="13" creationId="{88A28C7A-B53D-4018-9781-BA9D7DBB4BA8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340414605" sldId="579"/>
            <ac:spMk id="14" creationId="{ABF420B7-049C-467C-9E60-8B998C8237E7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340414605" sldId="579"/>
            <ac:spMk id="15" creationId="{3FE5FE3F-873D-47DA-9D44-BBEABF0089B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340414605" sldId="579"/>
            <ac:spMk id="32" creationId="{EC7EE4EF-65A6-4E05-BE6E-859B1F56E322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340414605" sldId="579"/>
            <ac:spMk id="33" creationId="{AF3D95A6-CEC1-460C-B6CB-7CABCA2C6D46}"/>
          </ac:spMkLst>
        </pc:sp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2340414605" sldId="579"/>
            <ac:cxnSpMk id="4" creationId="{AD716549-6056-4F43-946E-C11B9B7514E4}"/>
          </ac:cxnSpMkLst>
        </pc:cxn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2340414605" sldId="579"/>
            <ac:cxnSpMk id="5" creationId="{F7F9C8B0-0F19-462B-9584-BDE5E82DCEB0}"/>
          </ac:cxnSpMkLst>
        </pc:cxn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2340414605" sldId="579"/>
            <ac:cxnSpMk id="7" creationId="{732F9358-AB18-4FBE-8DE6-CC1239145156}"/>
          </ac:cxnSpMkLst>
        </pc:cxn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2340414605" sldId="579"/>
            <ac:cxnSpMk id="29" creationId="{4673884F-D7BE-4150-BF75-9ABFCAB55C2A}"/>
          </ac:cxnSpMkLst>
        </pc:cxnChg>
      </pc:sldChg>
      <pc:sldChg chg="modSp del">
        <pc:chgData name="Alex Ford" userId="45047213-a70c-41c4-aa14-365299683593" providerId="ADAL" clId="{652F4BF5-4213-4EA8-B402-01E6523695E8}" dt="2024-11-05T10:38:11.277" v="169" actId="47"/>
        <pc:sldMkLst>
          <pc:docMk/>
          <pc:sldMk cId="1294370468" sldId="581"/>
        </pc:sldMkLst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294370468" sldId="581"/>
            <ac:spMk id="2" creationId="{E724BF81-4C84-46E8-BF0E-532A98416F10}"/>
          </ac:spMkLst>
        </pc:spChg>
      </pc:sldChg>
      <pc:sldChg chg="modSp">
        <pc:chgData name="Alex Ford" userId="45047213-a70c-41c4-aa14-365299683593" providerId="ADAL" clId="{652F4BF5-4213-4EA8-B402-01E6523695E8}" dt="2024-11-05T10:21:40.649" v="5"/>
        <pc:sldMkLst>
          <pc:docMk/>
          <pc:sldMk cId="475260698" sldId="730"/>
        </pc:sldMkLst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475260698" sldId="730"/>
            <ac:spMk id="3" creationId="{78E5EC6F-0F66-44A8-8071-424BEB161382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475260698" sldId="730"/>
            <ac:spMk id="6" creationId="{74703C87-1A9B-4926-9F7D-A8CA63AB8A2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475260698" sldId="730"/>
            <ac:spMk id="14" creationId="{ABF420B7-049C-467C-9E60-8B998C8237E7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475260698" sldId="730"/>
            <ac:spMk id="15" creationId="{3FE5FE3F-873D-47DA-9D44-BBEABF0089B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475260698" sldId="730"/>
            <ac:spMk id="16" creationId="{1293F548-4A4B-464E-AD68-AC56B8E5E4B1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475260698" sldId="730"/>
            <ac:spMk id="17" creationId="{7E9A4E97-D433-49E5-BC67-7FC797005073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475260698" sldId="730"/>
            <ac:spMk id="18" creationId="{DC88ED79-E8F0-490F-AF77-62D012FCF1E9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475260698" sldId="730"/>
            <ac:spMk id="19" creationId="{EBF79316-D245-4869-ABB6-32DB072A5FE1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475260698" sldId="730"/>
            <ac:spMk id="20" creationId="{59CF7E01-31E0-4FF8-9D9F-F6D6B202767B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475260698" sldId="730"/>
            <ac:spMk id="21" creationId="{A6AD2CE7-06FA-449A-A0E9-A73DA7961BF8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475260698" sldId="730"/>
            <ac:spMk id="22" creationId="{DC1A492B-19FB-47E3-88EF-00626FB2A9FE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475260698" sldId="730"/>
            <ac:spMk id="30" creationId="{EDB5062B-0FCD-47EB-8FAE-BD36923C0697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475260698" sldId="730"/>
            <ac:spMk id="31" creationId="{1350429B-C1FC-40CE-BEF4-819534CC70D6}"/>
          </ac:spMkLst>
        </pc:sp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475260698" sldId="730"/>
            <ac:cxnSpMk id="5" creationId="{F7F9C8B0-0F19-462B-9584-BDE5E82DCEB0}"/>
          </ac:cxnSpMkLst>
        </pc:cxn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475260698" sldId="730"/>
            <ac:cxnSpMk id="7" creationId="{732F9358-AB18-4FBE-8DE6-CC1239145156}"/>
          </ac:cxnSpMkLst>
        </pc:cxnChg>
      </pc:sldChg>
      <pc:sldChg chg="modSp del">
        <pc:chgData name="Alex Ford" userId="45047213-a70c-41c4-aa14-365299683593" providerId="ADAL" clId="{652F4BF5-4213-4EA8-B402-01E6523695E8}" dt="2024-11-05T10:38:04.877" v="164" actId="47"/>
        <pc:sldMkLst>
          <pc:docMk/>
          <pc:sldMk cId="2801903807" sldId="731"/>
        </pc:sldMkLst>
        <pc:spChg chg="mod">
          <ac:chgData name="Alex Ford" userId="45047213-a70c-41c4-aa14-365299683593" providerId="ADAL" clId="{652F4BF5-4213-4EA8-B402-01E6523695E8}" dt="2024-11-05T10:30:59.646" v="112"/>
          <ac:spMkLst>
            <pc:docMk/>
            <pc:sldMk cId="2801903807" sldId="731"/>
            <ac:spMk id="2" creationId="{8A4A35A0-47BF-4016-8000-AFA0BAFF62FF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801903807" sldId="731"/>
            <ac:spMk id="3" creationId="{B1FD6293-AB74-49E3-86A0-A693C5AD2A8C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801903807" sldId="731"/>
            <ac:spMk id="7" creationId="{7BC9EDAB-9799-4CD1-AAB3-79C566544A66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801903807" sldId="731"/>
            <ac:spMk id="8" creationId="{5E2F2E0C-64C8-443E-BA02-FF436FAF0EA8}"/>
          </ac:spMkLst>
        </pc:spChg>
        <pc:picChg chg="mod">
          <ac:chgData name="Alex Ford" userId="45047213-a70c-41c4-aa14-365299683593" providerId="ADAL" clId="{652F4BF5-4213-4EA8-B402-01E6523695E8}" dt="2024-11-05T10:21:40.649" v="5"/>
          <ac:picMkLst>
            <pc:docMk/>
            <pc:sldMk cId="2801903807" sldId="731"/>
            <ac:picMk id="6" creationId="{81B1C6A7-2C83-40F9-88BF-5D6651C8A1D8}"/>
          </ac:picMkLst>
        </pc:picChg>
      </pc:sldChg>
      <pc:sldChg chg="addSp delSp modSp mod chgLayout">
        <pc:chgData name="Alex Ford" userId="45047213-a70c-41c4-aa14-365299683593" providerId="ADAL" clId="{652F4BF5-4213-4EA8-B402-01E6523695E8}" dt="2024-11-05T10:31:00.077" v="114" actId="27636"/>
        <pc:sldMkLst>
          <pc:docMk/>
          <pc:sldMk cId="2118012252" sldId="732"/>
        </pc:sldMkLst>
        <pc:spChg chg="mod ord">
          <ac:chgData name="Alex Ford" userId="45047213-a70c-41c4-aa14-365299683593" providerId="ADAL" clId="{652F4BF5-4213-4EA8-B402-01E6523695E8}" dt="2024-11-05T10:30:59.646" v="112"/>
          <ac:spMkLst>
            <pc:docMk/>
            <pc:sldMk cId="2118012252" sldId="732"/>
            <ac:spMk id="2" creationId="{699DF143-CE71-46FB-93ED-082131BEE5B3}"/>
          </ac:spMkLst>
        </pc:spChg>
        <pc:spChg chg="mod">
          <ac:chgData name="Alex Ford" userId="45047213-a70c-41c4-aa14-365299683593" providerId="ADAL" clId="{652F4BF5-4213-4EA8-B402-01E6523695E8}" dt="2024-11-05T10:27:34.565" v="89" actId="207"/>
          <ac:spMkLst>
            <pc:docMk/>
            <pc:sldMk cId="2118012252" sldId="732"/>
            <ac:spMk id="4" creationId="{3CC3DA0C-9335-4C2C-8D0E-9759F618D701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118012252" sldId="732"/>
            <ac:spMk id="5" creationId="{29E771C7-C621-4F8B-A455-871EE1366125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118012252" sldId="732"/>
            <ac:spMk id="6" creationId="{690A606B-1F9D-4022-A348-CFD25AED1ADA}"/>
          </ac:spMkLst>
        </pc:spChg>
        <pc:spChg chg="mod ord">
          <ac:chgData name="Alex Ford" userId="45047213-a70c-41c4-aa14-365299683593" providerId="ADAL" clId="{652F4BF5-4213-4EA8-B402-01E6523695E8}" dt="2024-11-05T10:31:00.077" v="114" actId="27636"/>
          <ac:spMkLst>
            <pc:docMk/>
            <pc:sldMk cId="2118012252" sldId="732"/>
            <ac:spMk id="7" creationId="{30808DA4-CD5C-4F72-92F8-A944944789DC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118012252" sldId="732"/>
            <ac:spMk id="8" creationId="{C3F4FF8F-6615-48B7-9438-250503D11EFA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118012252" sldId="732"/>
            <ac:spMk id="9" creationId="{2223C5D0-4D08-427E-ACD4-BCB9D58F43A7}"/>
          </ac:spMkLst>
        </pc:spChg>
        <pc:spChg chg="add del mod">
          <ac:chgData name="Alex Ford" userId="45047213-a70c-41c4-aa14-365299683593" providerId="ADAL" clId="{652F4BF5-4213-4EA8-B402-01E6523695E8}" dt="2024-11-05T10:27:06.370" v="86" actId="6264"/>
          <ac:spMkLst>
            <pc:docMk/>
            <pc:sldMk cId="2118012252" sldId="732"/>
            <ac:spMk id="10" creationId="{64F7B1A9-001A-9D63-8770-DD914458E993}"/>
          </ac:spMkLst>
        </pc:spChg>
        <pc:spChg chg="mod">
          <ac:chgData name="Alex Ford" userId="45047213-a70c-41c4-aa14-365299683593" providerId="ADAL" clId="{652F4BF5-4213-4EA8-B402-01E6523695E8}" dt="2024-11-05T10:27:24.972" v="88" actId="1076"/>
          <ac:spMkLst>
            <pc:docMk/>
            <pc:sldMk cId="2118012252" sldId="732"/>
            <ac:spMk id="11" creationId="{B294B33F-4AC5-4EEB-9721-2323C10A819B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118012252" sldId="732"/>
            <ac:spMk id="12" creationId="{2D477C69-F4AC-43A5-8470-7B07AB11D76B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118012252" sldId="732"/>
            <ac:spMk id="13" creationId="{21E41BB4-142A-4D00-8932-3AEE91873B12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118012252" sldId="732"/>
            <ac:spMk id="14" creationId="{6AB869C6-6F49-4BD3-877D-6425C23263CB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118012252" sldId="732"/>
            <ac:spMk id="15" creationId="{BE87EC6F-DFA1-4184-B2C6-808D2A0418A3}"/>
          </ac:spMkLst>
        </pc:spChg>
        <pc:spChg chg="add del mod">
          <ac:chgData name="Alex Ford" userId="45047213-a70c-41c4-aa14-365299683593" providerId="ADAL" clId="{652F4BF5-4213-4EA8-B402-01E6523695E8}" dt="2024-11-05T10:27:06.370" v="86" actId="6264"/>
          <ac:spMkLst>
            <pc:docMk/>
            <pc:sldMk cId="2118012252" sldId="732"/>
            <ac:spMk id="16" creationId="{17BC1A24-22BF-154A-43DD-BFB4B78F3551}"/>
          </ac:spMkLst>
        </pc:spChg>
        <pc:spChg chg="add del mod ord">
          <ac:chgData name="Alex Ford" userId="45047213-a70c-41c4-aa14-365299683593" providerId="ADAL" clId="{652F4BF5-4213-4EA8-B402-01E6523695E8}" dt="2024-11-05T10:27:10.082" v="87" actId="478"/>
          <ac:spMkLst>
            <pc:docMk/>
            <pc:sldMk cId="2118012252" sldId="732"/>
            <ac:spMk id="17" creationId="{BBA18B2C-16C7-C01F-AEEF-92CD9C36B238}"/>
          </ac:spMkLst>
        </pc:spChg>
        <pc:grpChg chg="mod">
          <ac:chgData name="Alex Ford" userId="45047213-a70c-41c4-aa14-365299683593" providerId="ADAL" clId="{652F4BF5-4213-4EA8-B402-01E6523695E8}" dt="2024-11-05T10:27:24.972" v="88" actId="1076"/>
          <ac:grpSpMkLst>
            <pc:docMk/>
            <pc:sldMk cId="2118012252" sldId="732"/>
            <ac:grpSpMk id="3" creationId="{B4386311-9881-4F2C-844F-4AF2260E86C8}"/>
          </ac:grpSpMkLst>
        </pc:grpChg>
      </pc:sldChg>
      <pc:sldChg chg="modSp mod">
        <pc:chgData name="Alex Ford" userId="45047213-a70c-41c4-aa14-365299683593" providerId="ADAL" clId="{652F4BF5-4213-4EA8-B402-01E6523695E8}" dt="2024-11-05T10:29:06.967" v="103" actId="1076"/>
        <pc:sldMkLst>
          <pc:docMk/>
          <pc:sldMk cId="392198241" sldId="733"/>
        </pc:sldMkLst>
        <pc:spChg chg="mod">
          <ac:chgData name="Alex Ford" userId="45047213-a70c-41c4-aa14-365299683593" providerId="ADAL" clId="{652F4BF5-4213-4EA8-B402-01E6523695E8}" dt="2024-11-05T10:29:06.967" v="103" actId="1076"/>
          <ac:spMkLst>
            <pc:docMk/>
            <pc:sldMk cId="392198241" sldId="733"/>
            <ac:spMk id="5" creationId="{0E1A506A-9E74-433A-AF43-9E21CF0E0576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92198241" sldId="733"/>
            <ac:spMk id="7" creationId="{D5ACB5AC-8050-42DB-AE7F-404FA7EE087A}"/>
          </ac:spMkLst>
        </pc:spChg>
        <pc:graphicFrameChg chg="mod">
          <ac:chgData name="Alex Ford" userId="45047213-a70c-41c4-aa14-365299683593" providerId="ADAL" clId="{652F4BF5-4213-4EA8-B402-01E6523695E8}" dt="2024-11-05T10:21:40.649" v="5"/>
          <ac:graphicFrameMkLst>
            <pc:docMk/>
            <pc:sldMk cId="392198241" sldId="733"/>
            <ac:graphicFrameMk id="2" creationId="{ABBB88F0-64CA-48FD-BA8A-738B8C750091}"/>
          </ac:graphicFrameMkLst>
        </pc:graphicFrameChg>
      </pc:sldChg>
      <pc:sldChg chg="modSp del">
        <pc:chgData name="Alex Ford" userId="45047213-a70c-41c4-aa14-365299683593" providerId="ADAL" clId="{652F4BF5-4213-4EA8-B402-01E6523695E8}" dt="2024-11-05T10:25:27.987" v="71" actId="47"/>
        <pc:sldMkLst>
          <pc:docMk/>
          <pc:sldMk cId="3541563304" sldId="734"/>
        </pc:sldMkLst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541563304" sldId="734"/>
            <ac:spMk id="5" creationId="{1861BFDA-0F05-4799-9CD9-79D080D371AF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541563304" sldId="734"/>
            <ac:spMk id="6" creationId="{E8AC7D3C-081D-4ED2-AE56-829098B9A5C8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541563304" sldId="734"/>
            <ac:spMk id="7" creationId="{C26EE4CC-6556-4F9A-AF56-8CCA9099058A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541563304" sldId="734"/>
            <ac:spMk id="8" creationId="{503616F2-23DA-485D-923F-F263B56B71F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541563304" sldId="734"/>
            <ac:spMk id="16" creationId="{8DC50617-3313-4BBE-8392-762633F6B6B1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541563304" sldId="734"/>
            <ac:spMk id="17" creationId="{D5DDFC50-3122-44A6-A60E-D567ACDECB31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541563304" sldId="734"/>
            <ac:spMk id="19" creationId="{74CDEB80-9FF4-4B76-B9F2-F0552BC78EFB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541563304" sldId="734"/>
            <ac:spMk id="25" creationId="{11F55EE9-9FDC-465D-AC2B-F9ABD2926656}"/>
          </ac:spMkLst>
        </pc:sp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3541563304" sldId="734"/>
            <ac:cxnSpMk id="26" creationId="{18C9793B-D299-4B6B-B576-53E8381D7B3B}"/>
          </ac:cxnSpMkLst>
        </pc:cxn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3541563304" sldId="734"/>
            <ac:cxnSpMk id="27" creationId="{DC4F29B4-E8AD-4844-B1C9-EF790E6566C8}"/>
          </ac:cxnSpMkLst>
        </pc:cxn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3541563304" sldId="734"/>
            <ac:cxnSpMk id="28" creationId="{F2E78A33-F263-4DF0-96B9-BA44FBC64DBA}"/>
          </ac:cxnSpMkLst>
        </pc:cxn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3541563304" sldId="734"/>
            <ac:cxnSpMk id="31" creationId="{AB671143-DA9A-4E2F-8152-4F03C9AB2A48}"/>
          </ac:cxnSpMkLst>
        </pc:cxn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3541563304" sldId="734"/>
            <ac:cxnSpMk id="32" creationId="{DA48E9C3-4EAE-46EE-A742-450EC91837F6}"/>
          </ac:cxnSpMkLst>
        </pc:cxn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3541563304" sldId="734"/>
            <ac:cxnSpMk id="34" creationId="{13370F71-1FA1-43DD-B96E-2DC76C8E033E}"/>
          </ac:cxnSpMkLst>
        </pc:cxnChg>
      </pc:sldChg>
      <pc:sldChg chg="modSp">
        <pc:chgData name="Alex Ford" userId="45047213-a70c-41c4-aa14-365299683593" providerId="ADAL" clId="{652F4BF5-4213-4EA8-B402-01E6523695E8}" dt="2024-11-05T10:21:40.649" v="5"/>
        <pc:sldMkLst>
          <pc:docMk/>
          <pc:sldMk cId="1891601729" sldId="735"/>
        </pc:sldMkLst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891601729" sldId="735"/>
            <ac:spMk id="3" creationId="{78E5EC6F-0F66-44A8-8071-424BEB161382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891601729" sldId="735"/>
            <ac:spMk id="6" creationId="{74703C87-1A9B-4926-9F7D-A8CA63AB8A2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891601729" sldId="735"/>
            <ac:spMk id="14" creationId="{ABF420B7-049C-467C-9E60-8B998C8237E7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891601729" sldId="735"/>
            <ac:spMk id="15" creationId="{3FE5FE3F-873D-47DA-9D44-BBEABF0089B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891601729" sldId="735"/>
            <ac:spMk id="16" creationId="{1293F548-4A4B-464E-AD68-AC56B8E5E4B1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891601729" sldId="735"/>
            <ac:spMk id="21" creationId="{A6AD2CE7-06FA-449A-A0E9-A73DA7961BF8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891601729" sldId="735"/>
            <ac:spMk id="22" creationId="{DC1A492B-19FB-47E3-88EF-00626FB2A9FE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891601729" sldId="735"/>
            <ac:spMk id="23" creationId="{F06F1156-DE45-445A-9828-101199114AC1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891601729" sldId="735"/>
            <ac:spMk id="24" creationId="{A3450649-F0CE-418D-9283-743E4EC5FD9E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891601729" sldId="735"/>
            <ac:spMk id="25" creationId="{D3A4231B-96FB-44D0-A121-5EBDB8866431}"/>
          </ac:spMkLst>
        </pc:sp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1891601729" sldId="735"/>
            <ac:cxnSpMk id="5" creationId="{F7F9C8B0-0F19-462B-9584-BDE5E82DCEB0}"/>
          </ac:cxnSpMkLst>
        </pc:cxn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1891601729" sldId="735"/>
            <ac:cxnSpMk id="7" creationId="{732F9358-AB18-4FBE-8DE6-CC1239145156}"/>
          </ac:cxnSpMkLst>
        </pc:cxnChg>
      </pc:sldChg>
      <pc:sldChg chg="modSp del">
        <pc:chgData name="Alex Ford" userId="45047213-a70c-41c4-aa14-365299683593" providerId="ADAL" clId="{652F4BF5-4213-4EA8-B402-01E6523695E8}" dt="2024-11-05T10:36:42.452" v="144" actId="47"/>
        <pc:sldMkLst>
          <pc:docMk/>
          <pc:sldMk cId="3408115026" sldId="736"/>
        </pc:sldMkLst>
        <pc:spChg chg="mod">
          <ac:chgData name="Alex Ford" userId="45047213-a70c-41c4-aa14-365299683593" providerId="ADAL" clId="{652F4BF5-4213-4EA8-B402-01E6523695E8}" dt="2024-11-05T10:30:59.646" v="112"/>
          <ac:spMkLst>
            <pc:docMk/>
            <pc:sldMk cId="3408115026" sldId="736"/>
            <ac:spMk id="2" creationId="{8F2763B7-86F8-4C67-A88F-7B02BE5FC74A}"/>
          </ac:spMkLst>
        </pc:spChg>
        <pc:spChg chg="mod">
          <ac:chgData name="Alex Ford" userId="45047213-a70c-41c4-aa14-365299683593" providerId="ADAL" clId="{652F4BF5-4213-4EA8-B402-01E6523695E8}" dt="2024-11-05T10:30:59.646" v="112"/>
          <ac:spMkLst>
            <pc:docMk/>
            <pc:sldMk cId="3408115026" sldId="736"/>
            <ac:spMk id="3" creationId="{85ABC0A3-9733-4B31-AD32-4E0963F9066B}"/>
          </ac:spMkLst>
        </pc:spChg>
        <pc:picChg chg="mod">
          <ac:chgData name="Alex Ford" userId="45047213-a70c-41c4-aa14-365299683593" providerId="ADAL" clId="{652F4BF5-4213-4EA8-B402-01E6523695E8}" dt="2024-11-05T10:21:40.649" v="5"/>
          <ac:picMkLst>
            <pc:docMk/>
            <pc:sldMk cId="3408115026" sldId="736"/>
            <ac:picMk id="6" creationId="{C3699445-1EB1-4DDF-A006-49E6A43A9C8F}"/>
          </ac:picMkLst>
        </pc:picChg>
      </pc:sldChg>
      <pc:sldChg chg="modSp del">
        <pc:chgData name="Alex Ford" userId="45047213-a70c-41c4-aa14-365299683593" providerId="ADAL" clId="{652F4BF5-4213-4EA8-B402-01E6523695E8}" dt="2024-11-05T10:34:56.947" v="138" actId="47"/>
        <pc:sldMkLst>
          <pc:docMk/>
          <pc:sldMk cId="2055770129" sldId="737"/>
        </pc:sldMkLst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055770129" sldId="737"/>
            <ac:spMk id="5" creationId="{BF04EFA3-8B67-4EA0-9449-9714FD8CBB36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055770129" sldId="737"/>
            <ac:spMk id="8" creationId="{74C4A975-5364-4D46-B827-1423FFE4C29B}"/>
          </ac:spMkLst>
        </pc:spChg>
        <pc:picChg chg="mod">
          <ac:chgData name="Alex Ford" userId="45047213-a70c-41c4-aa14-365299683593" providerId="ADAL" clId="{652F4BF5-4213-4EA8-B402-01E6523695E8}" dt="2024-11-05T10:30:59.646" v="112"/>
          <ac:picMkLst>
            <pc:docMk/>
            <pc:sldMk cId="2055770129" sldId="737"/>
            <ac:picMk id="6" creationId="{73A6749B-E3B4-40D4-ADD6-AAFE3D8971D1}"/>
          </ac:picMkLst>
        </pc:picChg>
      </pc:sldChg>
      <pc:sldChg chg="modSp del">
        <pc:chgData name="Alex Ford" userId="45047213-a70c-41c4-aa14-365299683593" providerId="ADAL" clId="{652F4BF5-4213-4EA8-B402-01E6523695E8}" dt="2024-11-05T10:34:57.433" v="139" actId="47"/>
        <pc:sldMkLst>
          <pc:docMk/>
          <pc:sldMk cId="4182371829" sldId="738"/>
        </pc:sldMkLst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4182371829" sldId="738"/>
            <ac:spMk id="5" creationId="{9EF49509-D0B2-47EE-B515-EA3F2EDAF585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4182371829" sldId="738"/>
            <ac:spMk id="6" creationId="{36E28AE7-2043-47DD-8B1C-4B58D87EA8E6}"/>
          </ac:spMkLst>
        </pc:spChg>
        <pc:picChg chg="mod">
          <ac:chgData name="Alex Ford" userId="45047213-a70c-41c4-aa14-365299683593" providerId="ADAL" clId="{652F4BF5-4213-4EA8-B402-01E6523695E8}" dt="2024-11-05T10:30:59.646" v="112"/>
          <ac:picMkLst>
            <pc:docMk/>
            <pc:sldMk cId="4182371829" sldId="738"/>
            <ac:picMk id="4" creationId="{6E97B6FF-AF70-43BB-9C2D-09D92CE97D99}"/>
          </ac:picMkLst>
        </pc:picChg>
      </pc:sldChg>
      <pc:sldChg chg="add">
        <pc:chgData name="Alex Ford" userId="45047213-a70c-41c4-aa14-365299683593" providerId="ADAL" clId="{652F4BF5-4213-4EA8-B402-01E6523695E8}" dt="2024-11-05T10:34:22.403" v="136"/>
        <pc:sldMkLst>
          <pc:docMk/>
          <pc:sldMk cId="3569496901" sldId="834"/>
        </pc:sldMkLst>
      </pc:sldChg>
      <pc:sldChg chg="add">
        <pc:chgData name="Alex Ford" userId="45047213-a70c-41c4-aa14-365299683593" providerId="ADAL" clId="{652F4BF5-4213-4EA8-B402-01E6523695E8}" dt="2024-11-05T10:34:22.403" v="136"/>
        <pc:sldMkLst>
          <pc:docMk/>
          <pc:sldMk cId="3616373076" sldId="835"/>
        </pc:sldMkLst>
      </pc:sldChg>
      <pc:sldChg chg="add">
        <pc:chgData name="Alex Ford" userId="45047213-a70c-41c4-aa14-365299683593" providerId="ADAL" clId="{652F4BF5-4213-4EA8-B402-01E6523695E8}" dt="2024-11-05T10:34:22.403" v="136"/>
        <pc:sldMkLst>
          <pc:docMk/>
          <pc:sldMk cId="2630518872" sldId="836"/>
        </pc:sldMkLst>
      </pc:sldChg>
      <pc:sldChg chg="add">
        <pc:chgData name="Alex Ford" userId="45047213-a70c-41c4-aa14-365299683593" providerId="ADAL" clId="{652F4BF5-4213-4EA8-B402-01E6523695E8}" dt="2024-11-05T10:34:22.403" v="136"/>
        <pc:sldMkLst>
          <pc:docMk/>
          <pc:sldMk cId="331344582" sldId="837"/>
        </pc:sldMkLst>
      </pc:sldChg>
      <pc:sldChg chg="add">
        <pc:chgData name="Alex Ford" userId="45047213-a70c-41c4-aa14-365299683593" providerId="ADAL" clId="{652F4BF5-4213-4EA8-B402-01E6523695E8}" dt="2024-11-05T10:34:22.403" v="136"/>
        <pc:sldMkLst>
          <pc:docMk/>
          <pc:sldMk cId="2292037083" sldId="838"/>
        </pc:sldMkLst>
      </pc:sldChg>
      <pc:sldChg chg="modSp del">
        <pc:chgData name="Alex Ford" userId="45047213-a70c-41c4-aa14-365299683593" providerId="ADAL" clId="{652F4BF5-4213-4EA8-B402-01E6523695E8}" dt="2024-11-05T10:34:59.254" v="140" actId="47"/>
        <pc:sldMkLst>
          <pc:docMk/>
          <pc:sldMk cId="3333498280" sldId="1310"/>
        </pc:sldMkLst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333498280" sldId="1310"/>
            <ac:spMk id="12" creationId="{5C6F5898-CF64-476E-8C3A-1ABEC0A43FAA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333498280" sldId="1310"/>
            <ac:spMk id="13" creationId="{368706E8-434A-499E-97F7-4FE0C39FD6B2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333498280" sldId="1310"/>
            <ac:spMk id="14" creationId="{4EF559A5-E0B8-4922-B289-EE4EE97DC97B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333498280" sldId="1310"/>
            <ac:spMk id="15" creationId="{7CAA5966-6B97-4BC1-BCCF-7FCD957738A7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333498280" sldId="1310"/>
            <ac:spMk id="16" creationId="{A9255B22-484A-4E72-B7A8-092AB126385A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333498280" sldId="1310"/>
            <ac:spMk id="17" creationId="{C708FB84-1C80-476A-8C9E-04A3F7B47512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333498280" sldId="1310"/>
            <ac:spMk id="18" creationId="{567B34EC-B2CB-4135-8D36-C530D9DA7A82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333498280" sldId="1310"/>
            <ac:spMk id="19" creationId="{7B409DE5-D3B4-47F9-949E-7970E59C1C9C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333498280" sldId="1310"/>
            <ac:spMk id="20" creationId="{E5D9D807-C7A6-4F28-B539-BCD5C1DE69D0}"/>
          </ac:spMkLst>
        </pc:sp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3333498280" sldId="1310"/>
            <ac:cxnSpMk id="8" creationId="{C465083C-108F-4202-8BE6-9D22DD4F3EC1}"/>
          </ac:cxnSpMkLst>
        </pc:cxn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3333498280" sldId="1310"/>
            <ac:cxnSpMk id="10" creationId="{E9246221-6100-4C44-AD1A-BE0BDEAB2174}"/>
          </ac:cxnSpMkLst>
        </pc:cxnChg>
      </pc:sldChg>
      <pc:sldChg chg="modSp">
        <pc:chgData name="Alex Ford" userId="45047213-a70c-41c4-aa14-365299683593" providerId="ADAL" clId="{652F4BF5-4213-4EA8-B402-01E6523695E8}" dt="2024-11-05T10:21:40.649" v="5"/>
        <pc:sldMkLst>
          <pc:docMk/>
          <pc:sldMk cId="1354960738" sldId="1315"/>
        </pc:sldMkLst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2" creationId="{97816446-ABED-41A8-B37F-378DC6E26D82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3" creationId="{5B618C82-3C7D-4DEF-B333-EB6C523CED21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4" creationId="{EA5C5C00-173A-4403-8D41-4B356AC1EE71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7" creationId="{DA8D4652-C746-49CC-BF85-8B913D5F5D20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9" creationId="{1B2E21FD-FC39-4B23-BE02-C9ED8C11F199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10" creationId="{8DD59F29-8F66-4334-8F38-D8BFB2462977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11" creationId="{15B3C5B9-2B48-4104-84D9-AFE142CF9327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12" creationId="{AA56061D-E44D-4A31-882D-A95CE10841F4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14" creationId="{C3F2C557-ADC4-40ED-96CF-5FEDFA29859A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15" creationId="{17BAE5C5-B63E-44AD-A4C6-99AFB0A7A0EE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20" creationId="{EB2F4934-399B-4A05-88FC-1B51E7056464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22" creationId="{AC36B47E-FF15-46EA-ADEC-67B35C7BE96F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23" creationId="{D8AC07E9-779A-4A3D-8D07-8575A222F75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24" creationId="{7860AF48-D91A-4D7A-83D6-C3D362EBA269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25" creationId="{ADC68260-53EF-4DCA-A4BE-857AE72A8171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26" creationId="{71D7CE3C-C79C-4FF6-90CC-FA7DF59E9CA7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27" creationId="{E5611FB9-0D32-4756-ADE8-809411E40F5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29" creationId="{699FAD0A-54B0-4EB6-8307-1CBEDAEF6047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31" creationId="{470EB618-30FD-478F-9885-AD4763FFF358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33" creationId="{5AADFEB1-85AA-4ED9-9FBD-6EA87276C32A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34" creationId="{BA57BAAC-105E-473D-940C-428755626074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35" creationId="{ED4AA42D-7EA9-4140-9EB6-42624F9D2CDE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54960738" sldId="1315"/>
            <ac:spMk id="44" creationId="{60EF0570-995F-46CB-A465-540423F188BC}"/>
          </ac:spMkLst>
        </pc:sp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1354960738" sldId="1315"/>
            <ac:cxnSpMk id="5" creationId="{2EAFCC70-027C-47AA-A7A6-03BAAFE50FFA}"/>
          </ac:cxnSpMkLst>
        </pc:cxn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1354960738" sldId="1315"/>
            <ac:cxnSpMk id="6" creationId="{4E75EDD7-9B82-4F46-B05E-DA184B26B413}"/>
          </ac:cxnSpMkLst>
        </pc:cxnChg>
      </pc:sldChg>
      <pc:sldChg chg="modSp del mod">
        <pc:chgData name="Alex Ford" userId="45047213-a70c-41c4-aa14-365299683593" providerId="ADAL" clId="{652F4BF5-4213-4EA8-B402-01E6523695E8}" dt="2024-11-05T10:36:12.310" v="142" actId="47"/>
        <pc:sldMkLst>
          <pc:docMk/>
          <pc:sldMk cId="1625364241" sldId="1316"/>
        </pc:sldMkLst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25364241" sldId="1316"/>
            <ac:spMk id="2" creationId="{97816446-ABED-41A8-B37F-378DC6E26D82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25364241" sldId="1316"/>
            <ac:spMk id="7" creationId="{C573A9DD-27F8-43AA-8B11-E305F96F3C4F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25364241" sldId="1316"/>
            <ac:spMk id="9" creationId="{1B2E21FD-FC39-4B23-BE02-C9ED8C11F199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25364241" sldId="1316"/>
            <ac:spMk id="10" creationId="{8DD59F29-8F66-4334-8F38-D8BFB2462977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25364241" sldId="1316"/>
            <ac:spMk id="11" creationId="{15B3C5B9-2B48-4104-84D9-AFE142CF9327}"/>
          </ac:spMkLst>
        </pc:spChg>
        <pc:spChg chg="mod">
          <ac:chgData name="Alex Ford" userId="45047213-a70c-41c4-aa14-365299683593" providerId="ADAL" clId="{652F4BF5-4213-4EA8-B402-01E6523695E8}" dt="2024-11-05T10:29:45.034" v="107" actId="207"/>
          <ac:spMkLst>
            <pc:docMk/>
            <pc:sldMk cId="1625364241" sldId="1316"/>
            <ac:spMk id="14" creationId="{FFD25DC6-F08C-4696-BB55-4C7131320619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25364241" sldId="1316"/>
            <ac:spMk id="15" creationId="{17BAE5C5-B63E-44AD-A4C6-99AFB0A7A0EE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25364241" sldId="1316"/>
            <ac:spMk id="16" creationId="{B8031A39-581F-466C-8C50-FA9982447205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25364241" sldId="1316"/>
            <ac:spMk id="20" creationId="{EB2F4934-399B-4A05-88FC-1B51E7056464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25364241" sldId="1316"/>
            <ac:spMk id="22" creationId="{AC36B47E-FF15-46EA-ADEC-67B35C7BE96F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25364241" sldId="1316"/>
            <ac:spMk id="23" creationId="{D8AC07E9-779A-4A3D-8D07-8575A222F75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25364241" sldId="1316"/>
            <ac:spMk id="24" creationId="{7860AF48-D91A-4D7A-83D6-C3D362EBA269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25364241" sldId="1316"/>
            <ac:spMk id="25" creationId="{ADC68260-53EF-4DCA-A4BE-857AE72A8171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25364241" sldId="1316"/>
            <ac:spMk id="26" creationId="{71D7CE3C-C79C-4FF6-90CC-FA7DF59E9CA7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25364241" sldId="1316"/>
            <ac:spMk id="27" creationId="{E5611FB9-0D32-4756-ADE8-809411E40F5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25364241" sldId="1316"/>
            <ac:spMk id="28" creationId="{2BE8D60F-FEF1-49F8-91DF-4CBA7E6CF529}"/>
          </ac:spMkLst>
        </pc:spChg>
        <pc:spChg chg="mod">
          <ac:chgData name="Alex Ford" userId="45047213-a70c-41c4-aa14-365299683593" providerId="ADAL" clId="{652F4BF5-4213-4EA8-B402-01E6523695E8}" dt="2024-11-05T10:29:47.548" v="108" actId="207"/>
          <ac:spMkLst>
            <pc:docMk/>
            <pc:sldMk cId="1625364241" sldId="1316"/>
            <ac:spMk id="31" creationId="{E92BFBB4-1721-4B96-AFD6-BA193E8A6FE9}"/>
          </ac:spMkLst>
        </pc:spChg>
        <pc:grpChg chg="mod">
          <ac:chgData name="Alex Ford" userId="45047213-a70c-41c4-aa14-365299683593" providerId="ADAL" clId="{652F4BF5-4213-4EA8-B402-01E6523695E8}" dt="2024-11-05T10:21:40.649" v="5"/>
          <ac:grpSpMkLst>
            <pc:docMk/>
            <pc:sldMk cId="1625364241" sldId="1316"/>
            <ac:grpSpMk id="3" creationId="{6C758CE8-BB10-4BF7-A946-205AE80E7E8A}"/>
          </ac:grpSpMkLst>
        </pc:grpChg>
        <pc:grpChg chg="mod">
          <ac:chgData name="Alex Ford" userId="45047213-a70c-41c4-aa14-365299683593" providerId="ADAL" clId="{652F4BF5-4213-4EA8-B402-01E6523695E8}" dt="2024-11-05T10:21:40.649" v="5"/>
          <ac:grpSpMkLst>
            <pc:docMk/>
            <pc:sldMk cId="1625364241" sldId="1316"/>
            <ac:grpSpMk id="4" creationId="{9F9C82D5-5384-487D-B493-CB8726CEC5C1}"/>
          </ac:grpSpMkLst>
        </pc:grp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1625364241" sldId="1316"/>
            <ac:cxnSpMk id="5" creationId="{2EAFCC70-027C-47AA-A7A6-03BAAFE50FFA}"/>
          </ac:cxnSpMkLst>
        </pc:cxn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1625364241" sldId="1316"/>
            <ac:cxnSpMk id="6" creationId="{4E75EDD7-9B82-4F46-B05E-DA184B26B413}"/>
          </ac:cxnSpMkLst>
        </pc:cxnChg>
      </pc:sldChg>
      <pc:sldChg chg="modSp mod">
        <pc:chgData name="Alex Ford" userId="45047213-a70c-41c4-aa14-365299683593" providerId="ADAL" clId="{652F4BF5-4213-4EA8-B402-01E6523695E8}" dt="2024-11-05T10:37:51.346" v="163" actId="1076"/>
        <pc:sldMkLst>
          <pc:docMk/>
          <pc:sldMk cId="2861993252" sldId="1318"/>
        </pc:sldMkLst>
        <pc:spChg chg="mod">
          <ac:chgData name="Alex Ford" userId="45047213-a70c-41c4-aa14-365299683593" providerId="ADAL" clId="{652F4BF5-4213-4EA8-B402-01E6523695E8}" dt="2024-11-05T10:37:45.426" v="161" actId="1076"/>
          <ac:spMkLst>
            <pc:docMk/>
            <pc:sldMk cId="2861993252" sldId="1318"/>
            <ac:spMk id="4" creationId="{EEF0903F-CDCC-4D95-BFC7-4AEA46329549}"/>
          </ac:spMkLst>
        </pc:spChg>
        <pc:spChg chg="mod">
          <ac:chgData name="Alex Ford" userId="45047213-a70c-41c4-aa14-365299683593" providerId="ADAL" clId="{652F4BF5-4213-4EA8-B402-01E6523695E8}" dt="2024-11-05T10:37:51.346" v="163" actId="1076"/>
          <ac:spMkLst>
            <pc:docMk/>
            <pc:sldMk cId="2861993252" sldId="1318"/>
            <ac:spMk id="5" creationId="{0E1A506A-9E74-433A-AF43-9E21CF0E0576}"/>
          </ac:spMkLst>
        </pc:spChg>
        <pc:spChg chg="mod">
          <ac:chgData name="Alex Ford" userId="45047213-a70c-41c4-aa14-365299683593" providerId="ADAL" clId="{652F4BF5-4213-4EA8-B402-01E6523695E8}" dt="2024-11-05T10:37:48.509" v="162" actId="1076"/>
          <ac:spMkLst>
            <pc:docMk/>
            <pc:sldMk cId="2861993252" sldId="1318"/>
            <ac:spMk id="6" creationId="{547B5BAC-661C-4BAB-B6BC-E7ADA6683D2C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2861993252" sldId="1318"/>
            <ac:spMk id="7" creationId="{10972DD7-A74F-47C6-B0F3-4C049780280F}"/>
          </ac:spMkLst>
        </pc:spChg>
        <pc:graphicFrameChg chg="mod">
          <ac:chgData name="Alex Ford" userId="45047213-a70c-41c4-aa14-365299683593" providerId="ADAL" clId="{652F4BF5-4213-4EA8-B402-01E6523695E8}" dt="2024-11-05T10:21:40.649" v="5"/>
          <ac:graphicFrameMkLst>
            <pc:docMk/>
            <pc:sldMk cId="2861993252" sldId="1318"/>
            <ac:graphicFrameMk id="2" creationId="{ABBB88F0-64CA-48FD-BA8A-738B8C750091}"/>
          </ac:graphicFrameMkLst>
        </pc:graphicFrameChg>
      </pc:sldChg>
      <pc:sldChg chg="addSp modSp mod">
        <pc:chgData name="Alex Ford" userId="45047213-a70c-41c4-aa14-365299683593" providerId="ADAL" clId="{652F4BF5-4213-4EA8-B402-01E6523695E8}" dt="2024-11-05T10:37:31.002" v="156" actId="1076"/>
        <pc:sldMkLst>
          <pc:docMk/>
          <pc:sldMk cId="990118285" sldId="1319"/>
        </pc:sldMkLst>
        <pc:spChg chg="add mod">
          <ac:chgData name="Alex Ford" userId="45047213-a70c-41c4-aa14-365299683593" providerId="ADAL" clId="{652F4BF5-4213-4EA8-B402-01E6523695E8}" dt="2024-11-05T10:37:31.002" v="156" actId="1076"/>
          <ac:spMkLst>
            <pc:docMk/>
            <pc:sldMk cId="990118285" sldId="1319"/>
            <ac:spMk id="2" creationId="{85817278-1604-D5FA-85D7-C9E99D025225}"/>
          </ac:spMkLst>
        </pc:spChg>
        <pc:spChg chg="mod">
          <ac:chgData name="Alex Ford" userId="45047213-a70c-41c4-aa14-365299683593" providerId="ADAL" clId="{652F4BF5-4213-4EA8-B402-01E6523695E8}" dt="2024-11-05T10:37:22.567" v="153" actId="1076"/>
          <ac:spMkLst>
            <pc:docMk/>
            <pc:sldMk cId="990118285" sldId="1319"/>
            <ac:spMk id="9" creationId="{1B2E21FD-FC39-4B23-BE02-C9ED8C11F199}"/>
          </ac:spMkLst>
        </pc:spChg>
        <pc:spChg chg="mod">
          <ac:chgData name="Alex Ford" userId="45047213-a70c-41c4-aa14-365299683593" providerId="ADAL" clId="{652F4BF5-4213-4EA8-B402-01E6523695E8}" dt="2024-11-05T10:37:22.567" v="153" actId="1076"/>
          <ac:spMkLst>
            <pc:docMk/>
            <pc:sldMk cId="990118285" sldId="1319"/>
            <ac:spMk id="10" creationId="{8DD59F29-8F66-4334-8F38-D8BFB2462977}"/>
          </ac:spMkLst>
        </pc:spChg>
        <pc:spChg chg="mod">
          <ac:chgData name="Alex Ford" userId="45047213-a70c-41c4-aa14-365299683593" providerId="ADAL" clId="{652F4BF5-4213-4EA8-B402-01E6523695E8}" dt="2024-11-05T10:37:22.567" v="153" actId="1076"/>
          <ac:spMkLst>
            <pc:docMk/>
            <pc:sldMk cId="990118285" sldId="1319"/>
            <ac:spMk id="11" creationId="{15B3C5B9-2B48-4104-84D9-AFE142CF9327}"/>
          </ac:spMkLst>
        </pc:spChg>
        <pc:spChg chg="mod">
          <ac:chgData name="Alex Ford" userId="45047213-a70c-41c4-aa14-365299683593" providerId="ADAL" clId="{652F4BF5-4213-4EA8-B402-01E6523695E8}" dt="2024-11-05T10:37:22.567" v="153" actId="1076"/>
          <ac:spMkLst>
            <pc:docMk/>
            <pc:sldMk cId="990118285" sldId="1319"/>
            <ac:spMk id="13" creationId="{3304574B-8468-4121-AD20-6C07E98D8D81}"/>
          </ac:spMkLst>
        </pc:spChg>
        <pc:spChg chg="mod">
          <ac:chgData name="Alex Ford" userId="45047213-a70c-41c4-aa14-365299683593" providerId="ADAL" clId="{652F4BF5-4213-4EA8-B402-01E6523695E8}" dt="2024-11-05T10:37:22.567" v="153" actId="1076"/>
          <ac:spMkLst>
            <pc:docMk/>
            <pc:sldMk cId="990118285" sldId="1319"/>
            <ac:spMk id="14" creationId="{A14390C7-82BD-44C2-97D4-C0F678E073B0}"/>
          </ac:spMkLst>
        </pc:spChg>
        <pc:spChg chg="mod">
          <ac:chgData name="Alex Ford" userId="45047213-a70c-41c4-aa14-365299683593" providerId="ADAL" clId="{652F4BF5-4213-4EA8-B402-01E6523695E8}" dt="2024-11-05T10:37:22.567" v="153" actId="1076"/>
          <ac:spMkLst>
            <pc:docMk/>
            <pc:sldMk cId="990118285" sldId="1319"/>
            <ac:spMk id="15" creationId="{C961A794-1BB2-42B8-BD96-62A65D1CB21F}"/>
          </ac:spMkLst>
        </pc:spChg>
        <pc:spChg chg="mod">
          <ac:chgData name="Alex Ford" userId="45047213-a70c-41c4-aa14-365299683593" providerId="ADAL" clId="{652F4BF5-4213-4EA8-B402-01E6523695E8}" dt="2024-11-05T10:37:22.567" v="153" actId="1076"/>
          <ac:spMkLst>
            <pc:docMk/>
            <pc:sldMk cId="990118285" sldId="1319"/>
            <ac:spMk id="16" creationId="{16C6EA92-4113-4116-8C5A-DD4A0131E4EF}"/>
          </ac:spMkLst>
        </pc:spChg>
        <pc:spChg chg="mod">
          <ac:chgData name="Alex Ford" userId="45047213-a70c-41c4-aa14-365299683593" providerId="ADAL" clId="{652F4BF5-4213-4EA8-B402-01E6523695E8}" dt="2024-11-05T10:37:22.567" v="153" actId="1076"/>
          <ac:spMkLst>
            <pc:docMk/>
            <pc:sldMk cId="990118285" sldId="1319"/>
            <ac:spMk id="17" creationId="{BC797CAA-A3CB-4E6F-8A4B-657B57072ADE}"/>
          </ac:spMkLst>
        </pc:spChg>
        <pc:spChg chg="mod">
          <ac:chgData name="Alex Ford" userId="45047213-a70c-41c4-aa14-365299683593" providerId="ADAL" clId="{652F4BF5-4213-4EA8-B402-01E6523695E8}" dt="2024-11-05T10:37:22.567" v="153" actId="1076"/>
          <ac:spMkLst>
            <pc:docMk/>
            <pc:sldMk cId="990118285" sldId="1319"/>
            <ac:spMk id="18" creationId="{DB574F5A-9945-45B9-96F6-DBBFDB7798F6}"/>
          </ac:spMkLst>
        </pc:spChg>
        <pc:spChg chg="mod">
          <ac:chgData name="Alex Ford" userId="45047213-a70c-41c4-aa14-365299683593" providerId="ADAL" clId="{652F4BF5-4213-4EA8-B402-01E6523695E8}" dt="2024-11-05T10:37:22.567" v="153" actId="1076"/>
          <ac:spMkLst>
            <pc:docMk/>
            <pc:sldMk cId="990118285" sldId="1319"/>
            <ac:spMk id="19" creationId="{340CEDC6-129A-44BE-8B5A-7A9718D244BF}"/>
          </ac:spMkLst>
        </pc:spChg>
        <pc:cxnChg chg="mod">
          <ac:chgData name="Alex Ford" userId="45047213-a70c-41c4-aa14-365299683593" providerId="ADAL" clId="{652F4BF5-4213-4EA8-B402-01E6523695E8}" dt="2024-11-05T10:37:22.567" v="153" actId="1076"/>
          <ac:cxnSpMkLst>
            <pc:docMk/>
            <pc:sldMk cId="990118285" sldId="1319"/>
            <ac:cxnSpMk id="5" creationId="{2EAFCC70-027C-47AA-A7A6-03BAAFE50FFA}"/>
          </ac:cxnSpMkLst>
        </pc:cxnChg>
        <pc:cxnChg chg="mod">
          <ac:chgData name="Alex Ford" userId="45047213-a70c-41c4-aa14-365299683593" providerId="ADAL" clId="{652F4BF5-4213-4EA8-B402-01E6523695E8}" dt="2024-11-05T10:37:22.567" v="153" actId="1076"/>
          <ac:cxnSpMkLst>
            <pc:docMk/>
            <pc:sldMk cId="990118285" sldId="1319"/>
            <ac:cxnSpMk id="6" creationId="{4E75EDD7-9B82-4F46-B05E-DA184B26B413}"/>
          </ac:cxnSpMkLst>
        </pc:cxnChg>
      </pc:sldChg>
      <pc:sldChg chg="addSp delSp modSp del mod chgLayout">
        <pc:chgData name="Alex Ford" userId="45047213-a70c-41c4-aa14-365299683593" providerId="ADAL" clId="{652F4BF5-4213-4EA8-B402-01E6523695E8}" dt="2024-11-05T10:34:42.102" v="137" actId="47"/>
        <pc:sldMkLst>
          <pc:docMk/>
          <pc:sldMk cId="3070834103" sldId="1320"/>
        </pc:sldMkLst>
        <pc:spChg chg="mod ord">
          <ac:chgData name="Alex Ford" userId="45047213-a70c-41c4-aa14-365299683593" providerId="ADAL" clId="{652F4BF5-4213-4EA8-B402-01E6523695E8}" dt="2024-11-05T10:30:59.646" v="112"/>
          <ac:spMkLst>
            <pc:docMk/>
            <pc:sldMk cId="3070834103" sldId="1320"/>
            <ac:spMk id="2" creationId="{8F2763B7-86F8-4C67-A88F-7B02BE5FC74A}"/>
          </ac:spMkLst>
        </pc:spChg>
        <pc:spChg chg="mod ord">
          <ac:chgData name="Alex Ford" userId="45047213-a70c-41c4-aa14-365299683593" providerId="ADAL" clId="{652F4BF5-4213-4EA8-B402-01E6523695E8}" dt="2024-11-05T10:31:00.095" v="115" actId="27636"/>
          <ac:spMkLst>
            <pc:docMk/>
            <pc:sldMk cId="3070834103" sldId="1320"/>
            <ac:spMk id="3" creationId="{85ABC0A3-9733-4B31-AD32-4E0963F9066B}"/>
          </ac:spMkLst>
        </pc:spChg>
        <pc:spChg chg="add del mod">
          <ac:chgData name="Alex Ford" userId="45047213-a70c-41c4-aa14-365299683593" providerId="ADAL" clId="{652F4BF5-4213-4EA8-B402-01E6523695E8}" dt="2024-11-05T10:29:23.539" v="105" actId="6264"/>
          <ac:spMkLst>
            <pc:docMk/>
            <pc:sldMk cId="3070834103" sldId="1320"/>
            <ac:spMk id="4" creationId="{5395D855-89EB-452B-05E0-484F2A9FD321}"/>
          </ac:spMkLst>
        </pc:spChg>
        <pc:spChg chg="add del mod">
          <ac:chgData name="Alex Ford" userId="45047213-a70c-41c4-aa14-365299683593" providerId="ADAL" clId="{652F4BF5-4213-4EA8-B402-01E6523695E8}" dt="2024-11-05T10:29:23.539" v="105" actId="6264"/>
          <ac:spMkLst>
            <pc:docMk/>
            <pc:sldMk cId="3070834103" sldId="1320"/>
            <ac:spMk id="6" creationId="{52BAB05C-4E10-3C18-3895-CA91EF5C8731}"/>
          </ac:spMkLst>
        </pc:spChg>
        <pc:picChg chg="mod">
          <ac:chgData name="Alex Ford" userId="45047213-a70c-41c4-aa14-365299683593" providerId="ADAL" clId="{652F4BF5-4213-4EA8-B402-01E6523695E8}" dt="2024-11-05T10:21:40.649" v="5"/>
          <ac:picMkLst>
            <pc:docMk/>
            <pc:sldMk cId="3070834103" sldId="1320"/>
            <ac:picMk id="5" creationId="{EA71C748-9BBD-4375-82A9-83721BD69F27}"/>
          </ac:picMkLst>
        </pc:picChg>
      </pc:sldChg>
      <pc:sldChg chg="modSp del">
        <pc:chgData name="Alex Ford" userId="45047213-a70c-41c4-aa14-365299683593" providerId="ADAL" clId="{652F4BF5-4213-4EA8-B402-01E6523695E8}" dt="2024-11-05T10:38:14.671" v="171" actId="47"/>
        <pc:sldMkLst>
          <pc:docMk/>
          <pc:sldMk cId="3742208794" sldId="1321"/>
        </pc:sldMkLst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742208794" sldId="1321"/>
            <ac:spMk id="4" creationId="{EEF0903F-CDCC-4D95-BFC7-4AEA46329549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742208794" sldId="1321"/>
            <ac:spMk id="5" creationId="{0E1A506A-9E74-433A-AF43-9E21CF0E0576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742208794" sldId="1321"/>
            <ac:spMk id="6" creationId="{547B5BAC-661C-4BAB-B6BC-E7ADA6683D2C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3742208794" sldId="1321"/>
            <ac:spMk id="7" creationId="{10972DD7-A74F-47C6-B0F3-4C049780280F}"/>
          </ac:spMkLst>
        </pc:spChg>
        <pc:graphicFrameChg chg="mod">
          <ac:chgData name="Alex Ford" userId="45047213-a70c-41c4-aa14-365299683593" providerId="ADAL" clId="{652F4BF5-4213-4EA8-B402-01E6523695E8}" dt="2024-11-05T10:21:40.649" v="5"/>
          <ac:graphicFrameMkLst>
            <pc:docMk/>
            <pc:sldMk cId="3742208794" sldId="1321"/>
            <ac:graphicFrameMk id="2" creationId="{ABBB88F0-64CA-48FD-BA8A-738B8C750091}"/>
          </ac:graphicFrameMkLst>
        </pc:graphicFrameChg>
      </pc:sldChg>
      <pc:sldChg chg="addSp delSp modSp mod delDesignElem chgLayout">
        <pc:chgData name="Alex Ford" userId="45047213-a70c-41c4-aa14-365299683593" providerId="ADAL" clId="{652F4BF5-4213-4EA8-B402-01E6523695E8}" dt="2024-11-05T10:38:18.078" v="172" actId="6264"/>
        <pc:sldMkLst>
          <pc:docMk/>
          <pc:sldMk cId="908472359" sldId="1322"/>
        </pc:sldMkLst>
        <pc:spChg chg="mod ord">
          <ac:chgData name="Alex Ford" userId="45047213-a70c-41c4-aa14-365299683593" providerId="ADAL" clId="{652F4BF5-4213-4EA8-B402-01E6523695E8}" dt="2024-11-05T10:38:18.078" v="172" actId="6264"/>
          <ac:spMkLst>
            <pc:docMk/>
            <pc:sldMk cId="908472359" sldId="1322"/>
            <ac:spMk id="2" creationId="{6AB71114-945A-473A-BC2D-C7D93FF71ECC}"/>
          </ac:spMkLst>
        </pc:spChg>
        <pc:spChg chg="add del mod">
          <ac:chgData name="Alex Ford" userId="45047213-a70c-41c4-aa14-365299683593" providerId="ADAL" clId="{652F4BF5-4213-4EA8-B402-01E6523695E8}" dt="2024-11-05T10:38:18.078" v="172" actId="6264"/>
          <ac:spMkLst>
            <pc:docMk/>
            <pc:sldMk cId="908472359" sldId="1322"/>
            <ac:spMk id="3" creationId="{0760F0A5-03ED-5443-AE6C-C5A4C60D1D45}"/>
          </ac:spMkLst>
        </pc:spChg>
        <pc:spChg chg="add del mod">
          <ac:chgData name="Alex Ford" userId="45047213-a70c-41c4-aa14-365299683593" providerId="ADAL" clId="{652F4BF5-4213-4EA8-B402-01E6523695E8}" dt="2024-11-05T10:38:18.078" v="172" actId="6264"/>
          <ac:spMkLst>
            <pc:docMk/>
            <pc:sldMk cId="908472359" sldId="1322"/>
            <ac:spMk id="4" creationId="{4C8BA7AC-4A63-ABCF-C7B3-B9E439D3DEAE}"/>
          </ac:spMkLst>
        </pc:spChg>
        <pc:spChg chg="del">
          <ac:chgData name="Alex Ford" userId="45047213-a70c-41c4-aa14-365299683593" providerId="ADAL" clId="{652F4BF5-4213-4EA8-B402-01E6523695E8}" dt="2024-11-05T10:21:35.486" v="1"/>
          <ac:spMkLst>
            <pc:docMk/>
            <pc:sldMk cId="908472359" sldId="1322"/>
            <ac:spMk id="9" creationId="{D55CD764-972B-4CA5-A885-53E55C63E174}"/>
          </ac:spMkLst>
        </pc:spChg>
        <pc:spChg chg="del">
          <ac:chgData name="Alex Ford" userId="45047213-a70c-41c4-aa14-365299683593" providerId="ADAL" clId="{652F4BF5-4213-4EA8-B402-01E6523695E8}" dt="2024-11-05T10:21:35.486" v="1"/>
          <ac:spMkLst>
            <pc:docMk/>
            <pc:sldMk cId="908472359" sldId="1322"/>
            <ac:spMk id="11" creationId="{34165AB3-7006-4430-BCE3-25476BE13322}"/>
          </ac:spMkLst>
        </pc:spChg>
        <pc:spChg chg="del">
          <ac:chgData name="Alex Ford" userId="45047213-a70c-41c4-aa14-365299683593" providerId="ADAL" clId="{652F4BF5-4213-4EA8-B402-01E6523695E8}" dt="2024-11-05T10:21:35.486" v="1"/>
          <ac:spMkLst>
            <pc:docMk/>
            <pc:sldMk cId="908472359" sldId="1322"/>
            <ac:spMk id="35" creationId="{E3E51905-F374-4E1A-97CF-B741584B74D5}"/>
          </ac:spMkLst>
        </pc:spChg>
        <pc:grpChg chg="del">
          <ac:chgData name="Alex Ford" userId="45047213-a70c-41c4-aa14-365299683593" providerId="ADAL" clId="{652F4BF5-4213-4EA8-B402-01E6523695E8}" dt="2024-11-05T10:21:35.486" v="1"/>
          <ac:grpSpMkLst>
            <pc:docMk/>
            <pc:sldMk cId="908472359" sldId="1322"/>
            <ac:grpSpMk id="13" creationId="{11999B20-6058-4C55-882E-A1FB050B69DD}"/>
          </ac:grpSpMkLst>
        </pc:grpChg>
        <pc:graphicFrameChg chg="mod ord">
          <ac:chgData name="Alex Ford" userId="45047213-a70c-41c4-aa14-365299683593" providerId="ADAL" clId="{652F4BF5-4213-4EA8-B402-01E6523695E8}" dt="2024-11-05T10:38:18.078" v="172" actId="6264"/>
          <ac:graphicFrameMkLst>
            <pc:docMk/>
            <pc:sldMk cId="908472359" sldId="1322"/>
            <ac:graphicFrameMk id="5" creationId="{918A6415-EE91-52F0-2389-35C15DC046D1}"/>
          </ac:graphicFrameMkLst>
        </pc:graphicFrameChg>
      </pc:sldChg>
      <pc:sldChg chg="modSp">
        <pc:chgData name="Alex Ford" userId="45047213-a70c-41c4-aa14-365299683593" providerId="ADAL" clId="{652F4BF5-4213-4EA8-B402-01E6523695E8}" dt="2024-11-05T10:30:59.646" v="112"/>
        <pc:sldMkLst>
          <pc:docMk/>
          <pc:sldMk cId="1333551244" sldId="1323"/>
        </pc:sldMkLst>
        <pc:spChg chg="mod">
          <ac:chgData name="Alex Ford" userId="45047213-a70c-41c4-aa14-365299683593" providerId="ADAL" clId="{652F4BF5-4213-4EA8-B402-01E6523695E8}" dt="2024-11-05T10:30:59.646" v="112"/>
          <ac:spMkLst>
            <pc:docMk/>
            <pc:sldMk cId="1333551244" sldId="1323"/>
            <ac:spMk id="4" creationId="{4512F2BC-1F1C-43AD-9BF6-159027263122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33551244" sldId="1323"/>
            <ac:spMk id="9" creationId="{7FA6D7E5-DAE9-49DE-8663-4550B9638E63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333551244" sldId="1323"/>
            <ac:spMk id="10" creationId="{6847FC6A-B265-4433-B1A9-2AB1F4B38F4B}"/>
          </ac:spMkLst>
        </pc:spChg>
        <pc:picChg chg="mod">
          <ac:chgData name="Alex Ford" userId="45047213-a70c-41c4-aa14-365299683593" providerId="ADAL" clId="{652F4BF5-4213-4EA8-B402-01E6523695E8}" dt="2024-11-05T10:21:40.649" v="5"/>
          <ac:picMkLst>
            <pc:docMk/>
            <pc:sldMk cId="1333551244" sldId="1323"/>
            <ac:picMk id="8" creationId="{9B3CEDF4-F6E5-4ADE-BE1B-D7957DA23567}"/>
          </ac:picMkLst>
        </pc:picChg>
      </pc:sldChg>
      <pc:sldChg chg="modSp del">
        <pc:chgData name="Alex Ford" userId="45047213-a70c-41c4-aa14-365299683593" providerId="ADAL" clId="{652F4BF5-4213-4EA8-B402-01E6523695E8}" dt="2024-11-05T10:38:08.625" v="168" actId="47"/>
        <pc:sldMkLst>
          <pc:docMk/>
          <pc:sldMk cId="1619822106" sldId="1324"/>
        </pc:sldMkLst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19822106" sldId="1324"/>
            <ac:spMk id="2" creationId="{211F6009-DD1C-4DF4-A357-4A2621D4DCFB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19822106" sldId="1324"/>
            <ac:spMk id="3" creationId="{03F3651D-ABC4-47DA-B8CC-1E3EF21892E2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19822106" sldId="1324"/>
            <ac:spMk id="6" creationId="{74703C87-1A9B-4926-9F7D-A8CA63AB8A2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19822106" sldId="1324"/>
            <ac:spMk id="11" creationId="{FB8B4482-A94F-40D6-9D08-4F523228A32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19822106" sldId="1324"/>
            <ac:spMk id="14" creationId="{ABF420B7-049C-467C-9E60-8B998C8237E7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19822106" sldId="1324"/>
            <ac:spMk id="15" creationId="{3FE5FE3F-873D-47DA-9D44-BBEABF0089BD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19822106" sldId="1324"/>
            <ac:spMk id="16" creationId="{86C9A8E7-04AC-4BD7-BC56-9C197D5FCE0F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19822106" sldId="1324"/>
            <ac:spMk id="17" creationId="{7E9A4E97-D433-49E5-BC67-7FC797005073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19822106" sldId="1324"/>
            <ac:spMk id="18" creationId="{DC88ED79-E8F0-490F-AF77-62D012FCF1E9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19822106" sldId="1324"/>
            <ac:spMk id="19" creationId="{EBF79316-D245-4869-ABB6-32DB072A5FE1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19822106" sldId="1324"/>
            <ac:spMk id="20" creationId="{59CF7E01-31E0-4FF8-9D9F-F6D6B202767B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19822106" sldId="1324"/>
            <ac:spMk id="21" creationId="{54D523C2-FC9B-45F8-8AA1-51BA15F0DE18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k cId="1619822106" sldId="1324"/>
            <ac:spMk id="22" creationId="{8ED8FB2F-4AF3-401B-BC6B-A8810FF7202F}"/>
          </ac:spMkLst>
        </pc:sp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1619822106" sldId="1324"/>
            <ac:cxnSpMk id="5" creationId="{F7F9C8B0-0F19-462B-9584-BDE5E82DCEB0}"/>
          </ac:cxnSpMkLst>
        </pc:cxnChg>
        <pc:cxnChg chg="mod">
          <ac:chgData name="Alex Ford" userId="45047213-a70c-41c4-aa14-365299683593" providerId="ADAL" clId="{652F4BF5-4213-4EA8-B402-01E6523695E8}" dt="2024-11-05T10:21:40.649" v="5"/>
          <ac:cxnSpMkLst>
            <pc:docMk/>
            <pc:sldMk cId="1619822106" sldId="1324"/>
            <ac:cxnSpMk id="7" creationId="{732F9358-AB18-4FBE-8DE6-CC1239145156}"/>
          </ac:cxnSpMkLst>
        </pc:cxnChg>
      </pc:sldChg>
      <pc:sldChg chg="addSp delSp modSp add mod">
        <pc:chgData name="Alex Ford" userId="45047213-a70c-41c4-aa14-365299683593" providerId="ADAL" clId="{652F4BF5-4213-4EA8-B402-01E6523695E8}" dt="2024-11-05T10:34:07.778" v="135" actId="478"/>
        <pc:sldMkLst>
          <pc:docMk/>
          <pc:sldMk cId="913634023" sldId="1326"/>
        </pc:sldMkLst>
        <pc:spChg chg="mod">
          <ac:chgData name="Alex Ford" userId="45047213-a70c-41c4-aa14-365299683593" providerId="ADAL" clId="{652F4BF5-4213-4EA8-B402-01E6523695E8}" dt="2024-11-05T10:33:32.256" v="129" actId="27636"/>
          <ac:spMkLst>
            <pc:docMk/>
            <pc:sldMk cId="913634023" sldId="1326"/>
            <ac:spMk id="3" creationId="{F8B28DC2-1501-4BAA-A66B-BC066FF6D73F}"/>
          </ac:spMkLst>
        </pc:spChg>
        <pc:spChg chg="add del mod">
          <ac:chgData name="Alex Ford" userId="45047213-a70c-41c4-aa14-365299683593" providerId="ADAL" clId="{652F4BF5-4213-4EA8-B402-01E6523695E8}" dt="2024-11-05T10:34:07.778" v="135" actId="478"/>
          <ac:spMkLst>
            <pc:docMk/>
            <pc:sldMk cId="913634023" sldId="1326"/>
            <ac:spMk id="6" creationId="{B49E133C-7476-35D5-8C39-5613AA9F36BD}"/>
          </ac:spMkLst>
        </pc:spChg>
        <pc:picChg chg="add del">
          <ac:chgData name="Alex Ford" userId="45047213-a70c-41c4-aa14-365299683593" providerId="ADAL" clId="{652F4BF5-4213-4EA8-B402-01E6523695E8}" dt="2024-11-05T10:34:07.778" v="135" actId="478"/>
          <ac:picMkLst>
            <pc:docMk/>
            <pc:sldMk cId="913634023" sldId="1326"/>
            <ac:picMk id="5" creationId="{CF0E6D15-A4F6-E8A8-6E81-0D2200185963}"/>
          </ac:picMkLst>
        </pc:picChg>
      </pc:sldChg>
      <pc:sldChg chg="add del ord">
        <pc:chgData name="Alex Ford" userId="45047213-a70c-41c4-aa14-365299683593" providerId="ADAL" clId="{652F4BF5-4213-4EA8-B402-01E6523695E8}" dt="2024-11-05T10:38:42.875" v="177"/>
        <pc:sldMkLst>
          <pc:docMk/>
          <pc:sldMk cId="1558850669" sldId="1331"/>
        </pc:sldMkLst>
      </pc:sldChg>
      <pc:sldChg chg="addSp delSp modSp add mod setBg chgLayout">
        <pc:chgData name="Alex Ford" userId="45047213-a70c-41c4-aa14-365299683593" providerId="ADAL" clId="{652F4BF5-4213-4EA8-B402-01E6523695E8}" dt="2024-11-05T10:31:36.207" v="121" actId="404"/>
        <pc:sldMkLst>
          <pc:docMk/>
          <pc:sldMk cId="624320039" sldId="1332"/>
        </pc:sldMkLst>
        <pc:spChg chg="mod ord">
          <ac:chgData name="Alex Ford" userId="45047213-a70c-41c4-aa14-365299683593" providerId="ADAL" clId="{652F4BF5-4213-4EA8-B402-01E6523695E8}" dt="2024-11-05T10:31:36.207" v="121" actId="404"/>
          <ac:spMkLst>
            <pc:docMk/>
            <pc:sldMk cId="624320039" sldId="1332"/>
            <ac:spMk id="2" creationId="{2497724A-5576-4A0A-88C7-4AC67838E3B1}"/>
          </ac:spMkLst>
        </pc:spChg>
        <pc:spChg chg="add del mod">
          <ac:chgData name="Alex Ford" userId="45047213-a70c-41c4-aa14-365299683593" providerId="ADAL" clId="{652F4BF5-4213-4EA8-B402-01E6523695E8}" dt="2024-11-05T10:31:28.813" v="119" actId="6264"/>
          <ac:spMkLst>
            <pc:docMk/>
            <pc:sldMk cId="624320039" sldId="1332"/>
            <ac:spMk id="3" creationId="{802253E5-B920-CCE9-E9C3-6ED78E2E4C73}"/>
          </ac:spMkLst>
        </pc:spChg>
        <pc:spChg chg="mod ord">
          <ac:chgData name="Alex Ford" userId="45047213-a70c-41c4-aa14-365299683593" providerId="ADAL" clId="{652F4BF5-4213-4EA8-B402-01E6523695E8}" dt="2024-11-05T10:31:28.834" v="120" actId="27636"/>
          <ac:spMkLst>
            <pc:docMk/>
            <pc:sldMk cId="624320039" sldId="1332"/>
            <ac:spMk id="4" creationId="{CDB0FF5A-F565-8E42-92EB-226E32232A9F}"/>
          </ac:spMkLst>
        </pc:spChg>
        <pc:spChg chg="add del mod">
          <ac:chgData name="Alex Ford" userId="45047213-a70c-41c4-aa14-365299683593" providerId="ADAL" clId="{652F4BF5-4213-4EA8-B402-01E6523695E8}" dt="2024-11-05T10:31:28.813" v="119" actId="6264"/>
          <ac:spMkLst>
            <pc:docMk/>
            <pc:sldMk cId="624320039" sldId="1332"/>
            <ac:spMk id="5" creationId="{A66C39B7-8B85-0819-3CE9-54802FAEEAB7}"/>
          </ac:spMkLst>
        </pc:spChg>
      </pc:sldChg>
      <pc:sldChg chg="addSp delSp modSp add mod modClrScheme delAnim chgLayout">
        <pc:chgData name="Alex Ford" userId="45047213-a70c-41c4-aa14-365299683593" providerId="ADAL" clId="{652F4BF5-4213-4EA8-B402-01E6523695E8}" dt="2024-11-05T10:33:57.264" v="133" actId="27636"/>
        <pc:sldMkLst>
          <pc:docMk/>
          <pc:sldMk cId="3424719501" sldId="1333"/>
        </pc:sldMkLst>
        <pc:spChg chg="mod ord">
          <ac:chgData name="Alex Ford" userId="45047213-a70c-41c4-aa14-365299683593" providerId="ADAL" clId="{652F4BF5-4213-4EA8-B402-01E6523695E8}" dt="2024-11-05T10:33:57.235" v="132" actId="700"/>
          <ac:spMkLst>
            <pc:docMk/>
            <pc:sldMk cId="3424719501" sldId="1333"/>
            <ac:spMk id="2" creationId="{2865ECAE-AE43-F331-4B59-1F368CD07A37}"/>
          </ac:spMkLst>
        </pc:spChg>
        <pc:spChg chg="mod ord">
          <ac:chgData name="Alex Ford" userId="45047213-a70c-41c4-aa14-365299683593" providerId="ADAL" clId="{652F4BF5-4213-4EA8-B402-01E6523695E8}" dt="2024-11-05T10:33:57.264" v="133" actId="27636"/>
          <ac:spMkLst>
            <pc:docMk/>
            <pc:sldMk cId="3424719501" sldId="1333"/>
            <ac:spMk id="3" creationId="{FC37836D-6693-85C3-C470-009230D276D5}"/>
          </ac:spMkLst>
        </pc:spChg>
        <pc:spChg chg="del">
          <ac:chgData name="Alex Ford" userId="45047213-a70c-41c4-aa14-365299683593" providerId="ADAL" clId="{652F4BF5-4213-4EA8-B402-01E6523695E8}" dt="2024-11-05T10:33:53.625" v="131" actId="478"/>
          <ac:spMkLst>
            <pc:docMk/>
            <pc:sldMk cId="3424719501" sldId="1333"/>
            <ac:spMk id="4" creationId="{41034041-2F9C-A4CF-A269-21E6ABCA302C}"/>
          </ac:spMkLst>
        </pc:spChg>
        <pc:spChg chg="add del mod">
          <ac:chgData name="Alex Ford" userId="45047213-a70c-41c4-aa14-365299683593" providerId="ADAL" clId="{652F4BF5-4213-4EA8-B402-01E6523695E8}" dt="2024-11-05T10:33:57.235" v="132" actId="700"/>
          <ac:spMkLst>
            <pc:docMk/>
            <pc:sldMk cId="3424719501" sldId="1333"/>
            <ac:spMk id="6" creationId="{65B2455E-AB2E-00DD-4409-E41188BF56CC}"/>
          </ac:spMkLst>
        </pc:spChg>
      </pc:sldChg>
      <pc:sldChg chg="add">
        <pc:chgData name="Alex Ford" userId="45047213-a70c-41c4-aa14-365299683593" providerId="ADAL" clId="{652F4BF5-4213-4EA8-B402-01E6523695E8}" dt="2024-11-05T10:35:58.119" v="141"/>
        <pc:sldMkLst>
          <pc:docMk/>
          <pc:sldMk cId="3304078278" sldId="1335"/>
        </pc:sldMkLst>
      </pc:sldChg>
      <pc:sldChg chg="add">
        <pc:chgData name="Alex Ford" userId="45047213-a70c-41c4-aa14-365299683593" providerId="ADAL" clId="{652F4BF5-4213-4EA8-B402-01E6523695E8}" dt="2024-11-05T10:35:58.119" v="141"/>
        <pc:sldMkLst>
          <pc:docMk/>
          <pc:sldMk cId="3196853583" sldId="1336"/>
        </pc:sldMkLst>
      </pc:sldChg>
      <pc:sldChg chg="add">
        <pc:chgData name="Alex Ford" userId="45047213-a70c-41c4-aa14-365299683593" providerId="ADAL" clId="{652F4BF5-4213-4EA8-B402-01E6523695E8}" dt="2024-11-05T10:35:58.119" v="141"/>
        <pc:sldMkLst>
          <pc:docMk/>
          <pc:sldMk cId="61769008" sldId="1337"/>
        </pc:sldMkLst>
      </pc:sldChg>
      <pc:sldChg chg="add">
        <pc:chgData name="Alex Ford" userId="45047213-a70c-41c4-aa14-365299683593" providerId="ADAL" clId="{652F4BF5-4213-4EA8-B402-01E6523695E8}" dt="2024-11-05T10:35:58.119" v="141"/>
        <pc:sldMkLst>
          <pc:docMk/>
          <pc:sldMk cId="649608707" sldId="1338"/>
        </pc:sldMkLst>
      </pc:sldChg>
      <pc:sldChg chg="add">
        <pc:chgData name="Alex Ford" userId="45047213-a70c-41c4-aa14-365299683593" providerId="ADAL" clId="{652F4BF5-4213-4EA8-B402-01E6523695E8}" dt="2024-11-05T10:36:21.351" v="143"/>
        <pc:sldMkLst>
          <pc:docMk/>
          <pc:sldMk cId="4032208156" sldId="1339"/>
        </pc:sldMkLst>
      </pc:sldChg>
      <pc:sldChg chg="delSp add del mod">
        <pc:chgData name="Alex Ford" userId="45047213-a70c-41c4-aa14-365299683593" providerId="ADAL" clId="{652F4BF5-4213-4EA8-B402-01E6523695E8}" dt="2024-11-05T10:37:33.058" v="157" actId="47"/>
        <pc:sldMkLst>
          <pc:docMk/>
          <pc:sldMk cId="3767851121" sldId="1340"/>
        </pc:sldMkLst>
        <pc:picChg chg="del">
          <ac:chgData name="Alex Ford" userId="45047213-a70c-41c4-aa14-365299683593" providerId="ADAL" clId="{652F4BF5-4213-4EA8-B402-01E6523695E8}" dt="2024-11-05T10:37:00.532" v="147" actId="478"/>
          <ac:picMkLst>
            <pc:docMk/>
            <pc:sldMk cId="3767851121" sldId="1340"/>
            <ac:picMk id="3" creationId="{AA4A5BF2-E530-4AFC-827A-3C0B5EE2FDFD}"/>
          </ac:picMkLst>
        </pc:picChg>
      </pc:sldChg>
      <pc:sldMasterChg chg="modSp modSldLayout">
        <pc:chgData name="Alex Ford" userId="45047213-a70c-41c4-aa14-365299683593" providerId="ADAL" clId="{652F4BF5-4213-4EA8-B402-01E6523695E8}" dt="2024-11-05T10:21:40.649" v="5"/>
        <pc:sldMasterMkLst>
          <pc:docMk/>
          <pc:sldMasterMk cId="4196315083" sldId="2147483905"/>
        </pc:sldMasterMkLst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asterMk cId="4196315083" sldId="2147483905"/>
            <ac:spMk id="2" creationId="{0CF44B40-1DF9-8ECE-2154-7562E66BCD17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asterMk cId="4196315083" sldId="2147483905"/>
            <ac:spMk id="3" creationId="{4663CF60-897F-E12D-6F2A-A96F01E9E4A4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asterMk cId="4196315083" sldId="2147483905"/>
            <ac:spMk id="4" creationId="{731640AE-6710-31A6-6777-0DF15A1F7E7A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asterMk cId="4196315083" sldId="2147483905"/>
            <ac:spMk id="5" creationId="{B02CCA56-3E68-F126-3DC3-FDD58C9A9ED9}"/>
          </ac:spMkLst>
        </pc:spChg>
        <pc:spChg chg="mod">
          <ac:chgData name="Alex Ford" userId="45047213-a70c-41c4-aa14-365299683593" providerId="ADAL" clId="{652F4BF5-4213-4EA8-B402-01E6523695E8}" dt="2024-11-05T10:21:40.649" v="5"/>
          <ac:spMkLst>
            <pc:docMk/>
            <pc:sldMasterMk cId="4196315083" sldId="2147483905"/>
            <ac:spMk id="6" creationId="{DF216769-2EC4-358C-3072-9BF43A247671}"/>
          </ac:spMkLst>
        </pc:spChg>
        <pc:picChg chg="mod">
          <ac:chgData name="Alex Ford" userId="45047213-a70c-41c4-aa14-365299683593" providerId="ADAL" clId="{652F4BF5-4213-4EA8-B402-01E6523695E8}" dt="2024-11-05T10:21:40.649" v="5"/>
          <ac:picMkLst>
            <pc:docMk/>
            <pc:sldMasterMk cId="4196315083" sldId="2147483905"/>
            <ac:picMk id="7" creationId="{B3744868-8C49-53FE-867A-0A3744F951F6}"/>
          </ac:picMkLst>
        </pc:picChg>
        <pc:picChg chg="mod">
          <ac:chgData name="Alex Ford" userId="45047213-a70c-41c4-aa14-365299683593" providerId="ADAL" clId="{652F4BF5-4213-4EA8-B402-01E6523695E8}" dt="2024-11-05T10:21:40.649" v="5"/>
          <ac:picMkLst>
            <pc:docMk/>
            <pc:sldMasterMk cId="4196315083" sldId="2147483905"/>
            <ac:picMk id="9" creationId="{EC83BE70-5DB9-598A-1BFC-CD8430F6328F}"/>
          </ac:picMkLst>
        </pc:picChg>
        <pc:sldLayoutChg chg="modSp">
          <pc:chgData name="Alex Ford" userId="45047213-a70c-41c4-aa14-365299683593" providerId="ADAL" clId="{652F4BF5-4213-4EA8-B402-01E6523695E8}" dt="2024-11-05T10:21:40.649" v="5"/>
          <pc:sldLayoutMkLst>
            <pc:docMk/>
            <pc:sldMasterMk cId="4196315083" sldId="2147483905"/>
            <pc:sldLayoutMk cId="3709710227" sldId="2147483906"/>
          </pc:sldLayoutMkLst>
          <pc:spChg chg="mod">
            <ac:chgData name="Alex Ford" userId="45047213-a70c-41c4-aa14-365299683593" providerId="ADAL" clId="{652F4BF5-4213-4EA8-B402-01E6523695E8}" dt="2024-11-05T10:21:40.649" v="5"/>
            <ac:spMkLst>
              <pc:docMk/>
              <pc:sldMasterMk cId="4196315083" sldId="2147483905"/>
              <pc:sldLayoutMk cId="3709710227" sldId="2147483906"/>
              <ac:spMk id="2" creationId="{74B22889-D3DF-08B6-E82E-793EC3CED2A0}"/>
            </ac:spMkLst>
          </pc:spChg>
          <pc:spChg chg="mod">
            <ac:chgData name="Alex Ford" userId="45047213-a70c-41c4-aa14-365299683593" providerId="ADAL" clId="{652F4BF5-4213-4EA8-B402-01E6523695E8}" dt="2024-11-05T10:21:40.649" v="5"/>
            <ac:spMkLst>
              <pc:docMk/>
              <pc:sldMasterMk cId="4196315083" sldId="2147483905"/>
              <pc:sldLayoutMk cId="3709710227" sldId="2147483906"/>
              <ac:spMk id="3" creationId="{B60EF787-5C39-6C8B-7C91-676ECD680D48}"/>
            </ac:spMkLst>
          </pc:spChg>
          <pc:picChg chg="mod">
            <ac:chgData name="Alex Ford" userId="45047213-a70c-41c4-aa14-365299683593" providerId="ADAL" clId="{652F4BF5-4213-4EA8-B402-01E6523695E8}" dt="2024-11-05T10:21:40.649" v="5"/>
            <ac:picMkLst>
              <pc:docMk/>
              <pc:sldMasterMk cId="4196315083" sldId="2147483905"/>
              <pc:sldLayoutMk cId="3709710227" sldId="2147483906"/>
              <ac:picMk id="7" creationId="{544D320A-E4B9-42B1-F457-FDD254DF70C9}"/>
            </ac:picMkLst>
          </pc:picChg>
          <pc:picChg chg="mod">
            <ac:chgData name="Alex Ford" userId="45047213-a70c-41c4-aa14-365299683593" providerId="ADAL" clId="{652F4BF5-4213-4EA8-B402-01E6523695E8}" dt="2024-11-05T10:21:40.649" v="5"/>
            <ac:picMkLst>
              <pc:docMk/>
              <pc:sldMasterMk cId="4196315083" sldId="2147483905"/>
              <pc:sldLayoutMk cId="3709710227" sldId="2147483906"/>
              <ac:picMk id="9" creationId="{00466300-BBA0-2858-1FAD-A0E075141C78}"/>
            </ac:picMkLst>
          </pc:picChg>
          <pc:picChg chg="mod">
            <ac:chgData name="Alex Ford" userId="45047213-a70c-41c4-aa14-365299683593" providerId="ADAL" clId="{652F4BF5-4213-4EA8-B402-01E6523695E8}" dt="2024-11-05T10:21:40.649" v="5"/>
            <ac:picMkLst>
              <pc:docMk/>
              <pc:sldMasterMk cId="4196315083" sldId="2147483905"/>
              <pc:sldLayoutMk cId="3709710227" sldId="2147483906"/>
              <ac:picMk id="10" creationId="{AEAE27EC-7DCA-F7E5-56F1-4720A5EA73AD}"/>
            </ac:picMkLst>
          </pc:picChg>
        </pc:sldLayoutChg>
        <pc:sldLayoutChg chg="modSp">
          <pc:chgData name="Alex Ford" userId="45047213-a70c-41c4-aa14-365299683593" providerId="ADAL" clId="{652F4BF5-4213-4EA8-B402-01E6523695E8}" dt="2024-11-05T10:21:40.649" v="5"/>
          <pc:sldLayoutMkLst>
            <pc:docMk/>
            <pc:sldMasterMk cId="4196315083" sldId="2147483905"/>
            <pc:sldLayoutMk cId="1294554662" sldId="2147483908"/>
          </pc:sldLayoutMkLst>
          <pc:spChg chg="mod">
            <ac:chgData name="Alex Ford" userId="45047213-a70c-41c4-aa14-365299683593" providerId="ADAL" clId="{652F4BF5-4213-4EA8-B402-01E6523695E8}" dt="2024-11-05T10:21:40.649" v="5"/>
            <ac:spMkLst>
              <pc:docMk/>
              <pc:sldMasterMk cId="4196315083" sldId="2147483905"/>
              <pc:sldLayoutMk cId="1294554662" sldId="2147483908"/>
              <ac:spMk id="2" creationId="{3C05F562-0966-C9CB-AB36-9F9079844BB8}"/>
            </ac:spMkLst>
          </pc:spChg>
          <pc:spChg chg="mod">
            <ac:chgData name="Alex Ford" userId="45047213-a70c-41c4-aa14-365299683593" providerId="ADAL" clId="{652F4BF5-4213-4EA8-B402-01E6523695E8}" dt="2024-11-05T10:21:40.649" v="5"/>
            <ac:spMkLst>
              <pc:docMk/>
              <pc:sldMasterMk cId="4196315083" sldId="2147483905"/>
              <pc:sldLayoutMk cId="1294554662" sldId="2147483908"/>
              <ac:spMk id="3" creationId="{5C187C88-B7D4-AC21-B9DE-A8E3A1C60135}"/>
            </ac:spMkLst>
          </pc:spChg>
        </pc:sldLayoutChg>
        <pc:sldLayoutChg chg="modSp">
          <pc:chgData name="Alex Ford" userId="45047213-a70c-41c4-aa14-365299683593" providerId="ADAL" clId="{652F4BF5-4213-4EA8-B402-01E6523695E8}" dt="2024-11-05T10:21:40.649" v="5"/>
          <pc:sldLayoutMkLst>
            <pc:docMk/>
            <pc:sldMasterMk cId="4196315083" sldId="2147483905"/>
            <pc:sldLayoutMk cId="171049332" sldId="2147483909"/>
          </pc:sldLayoutMkLst>
          <pc:spChg chg="mod">
            <ac:chgData name="Alex Ford" userId="45047213-a70c-41c4-aa14-365299683593" providerId="ADAL" clId="{652F4BF5-4213-4EA8-B402-01E6523695E8}" dt="2024-11-05T10:21:40.649" v="5"/>
            <ac:spMkLst>
              <pc:docMk/>
              <pc:sldMasterMk cId="4196315083" sldId="2147483905"/>
              <pc:sldLayoutMk cId="171049332" sldId="2147483909"/>
              <ac:spMk id="3" creationId="{4EA4A527-D903-A4A4-932E-4E861FA86EBB}"/>
            </ac:spMkLst>
          </pc:spChg>
          <pc:spChg chg="mod">
            <ac:chgData name="Alex Ford" userId="45047213-a70c-41c4-aa14-365299683593" providerId="ADAL" clId="{652F4BF5-4213-4EA8-B402-01E6523695E8}" dt="2024-11-05T10:21:40.649" v="5"/>
            <ac:spMkLst>
              <pc:docMk/>
              <pc:sldMasterMk cId="4196315083" sldId="2147483905"/>
              <pc:sldLayoutMk cId="171049332" sldId="2147483909"/>
              <ac:spMk id="4" creationId="{ED010289-C168-C4C2-F3EB-746E918DB312}"/>
            </ac:spMkLst>
          </pc:spChg>
        </pc:sldLayoutChg>
      </pc:sldMasterChg>
    </pc:docChg>
  </pc:docChgLst>
  <pc:docChgLst>
    <pc:chgData name="Alex Ford" userId="daa916cb8ab52178" providerId="LiveId" clId="{91C0807E-13C5-4287-85C8-FFF68FF51837}"/>
    <pc:docChg chg="custSel modSld">
      <pc:chgData name="Alex Ford" userId="daa916cb8ab52178" providerId="LiveId" clId="{91C0807E-13C5-4287-85C8-FFF68FF51837}" dt="2022-05-11T09:39:50.157" v="1" actId="478"/>
      <pc:docMkLst>
        <pc:docMk/>
      </pc:docMkLst>
      <pc:sldChg chg="delSp mod">
        <pc:chgData name="Alex Ford" userId="daa916cb8ab52178" providerId="LiveId" clId="{91C0807E-13C5-4287-85C8-FFF68FF51837}" dt="2022-05-11T09:39:50.157" v="1" actId="478"/>
        <pc:sldMkLst>
          <pc:docMk/>
          <pc:sldMk cId="3541563304" sldId="734"/>
        </pc:sldMkLst>
        <pc:spChg chg="del">
          <ac:chgData name="Alex Ford" userId="daa916cb8ab52178" providerId="LiveId" clId="{91C0807E-13C5-4287-85C8-FFF68FF51837}" dt="2022-05-11T09:39:50.157" v="1" actId="478"/>
          <ac:spMkLst>
            <pc:docMk/>
            <pc:sldMk cId="3541563304" sldId="734"/>
            <ac:spMk id="2" creationId="{66CE5CE7-40DD-4AF5-8294-72255FE4CA81}"/>
          </ac:spMkLst>
        </pc:spChg>
        <pc:spChg chg="del">
          <ac:chgData name="Alex Ford" userId="daa916cb8ab52178" providerId="LiveId" clId="{91C0807E-13C5-4287-85C8-FFF68FF51837}" dt="2022-05-11T09:39:40.291" v="0" actId="478"/>
          <ac:spMkLst>
            <pc:docMk/>
            <pc:sldMk cId="3541563304" sldId="734"/>
            <ac:spMk id="24" creationId="{7007BAF4-5FB4-4B4A-A542-C7775D086CCF}"/>
          </ac:spMkLst>
        </pc:spChg>
      </pc:sldChg>
    </pc:docChg>
  </pc:docChgLst>
</pc:chgInfo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BB9EC8-4337-4364-B2B1-E058D17A3FA4}" type="doc">
      <dgm:prSet loTypeId="urn:microsoft.com/office/officeart/2005/8/layout/radial4" loCatId="relationship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AC6CE4D6-2233-4CDE-8CD1-EDADAE127422}">
      <dgm:prSet phldrT="[Text]"/>
      <dgm:spPr>
        <a:gradFill flip="none" rotWithShape="0">
          <a:gsLst>
            <a:gs pos="0">
              <a:schemeClr val="accent2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2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2">
                <a:lumMod val="60000"/>
                <a:lumOff val="4000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en-GB" dirty="0"/>
            <a:t>Increasing levels of frustration</a:t>
          </a:r>
        </a:p>
      </dgm:t>
    </dgm:pt>
    <dgm:pt modelId="{6A816052-122D-4BB9-869B-B0468F6DEB53}" type="parTrans" cxnId="{2ACDDCF1-3611-4C1C-8C73-5664F42F7D1B}">
      <dgm:prSet/>
      <dgm:spPr/>
      <dgm:t>
        <a:bodyPr/>
        <a:lstStyle/>
        <a:p>
          <a:endParaRPr lang="en-GB"/>
        </a:p>
      </dgm:t>
    </dgm:pt>
    <dgm:pt modelId="{742D4C8C-198D-4A3D-963F-8D38A025BAE7}" type="sibTrans" cxnId="{2ACDDCF1-3611-4C1C-8C73-5664F42F7D1B}">
      <dgm:prSet/>
      <dgm:spPr/>
      <dgm:t>
        <a:bodyPr/>
        <a:lstStyle/>
        <a:p>
          <a:endParaRPr lang="en-GB"/>
        </a:p>
      </dgm:t>
    </dgm:pt>
    <dgm:pt modelId="{2B4571A2-7171-4344-93C0-1D1C0664102B}">
      <dgm:prSet phldrT="[Text]"/>
      <dgm:spPr/>
      <dgm:t>
        <a:bodyPr/>
        <a:lstStyle/>
        <a:p>
          <a:r>
            <a:rPr lang="en-GB" dirty="0"/>
            <a:t>Struggling with elements coming together</a:t>
          </a:r>
        </a:p>
      </dgm:t>
    </dgm:pt>
    <dgm:pt modelId="{88A48420-2E66-46AB-93F3-274FA09120C5}" type="parTrans" cxnId="{9D252E3E-EAB5-4D61-83E7-BEB8E3777D2E}">
      <dgm:prSet/>
      <dgm:spPr/>
      <dgm:t>
        <a:bodyPr/>
        <a:lstStyle/>
        <a:p>
          <a:endParaRPr lang="en-GB"/>
        </a:p>
      </dgm:t>
    </dgm:pt>
    <dgm:pt modelId="{6536E565-4001-4493-B114-1609C70E7F92}" type="sibTrans" cxnId="{9D252E3E-EAB5-4D61-83E7-BEB8E3777D2E}">
      <dgm:prSet/>
      <dgm:spPr/>
      <dgm:t>
        <a:bodyPr/>
        <a:lstStyle/>
        <a:p>
          <a:endParaRPr lang="en-GB"/>
        </a:p>
      </dgm:t>
    </dgm:pt>
    <dgm:pt modelId="{1F99E490-094C-4131-8C19-48CCA83E6AFB}">
      <dgm:prSet phldrT="[Text]"/>
      <dgm:spPr/>
      <dgm:t>
        <a:bodyPr/>
        <a:lstStyle/>
        <a:p>
          <a:r>
            <a:rPr lang="en-GB" dirty="0"/>
            <a:t>Not being able to make use of observations</a:t>
          </a:r>
        </a:p>
      </dgm:t>
    </dgm:pt>
    <dgm:pt modelId="{25AE39B5-684E-48A9-A4BE-299D91B87587}" type="parTrans" cxnId="{BFC371E8-AFC4-4A38-BAB6-8F0EAAC2D765}">
      <dgm:prSet/>
      <dgm:spPr/>
      <dgm:t>
        <a:bodyPr/>
        <a:lstStyle/>
        <a:p>
          <a:endParaRPr lang="en-GB"/>
        </a:p>
      </dgm:t>
    </dgm:pt>
    <dgm:pt modelId="{361092AA-4FA6-4C78-91C8-F06A5061B3D3}" type="sibTrans" cxnId="{BFC371E8-AFC4-4A38-BAB6-8F0EAAC2D765}">
      <dgm:prSet/>
      <dgm:spPr/>
      <dgm:t>
        <a:bodyPr/>
        <a:lstStyle/>
        <a:p>
          <a:endParaRPr lang="en-GB"/>
        </a:p>
      </dgm:t>
    </dgm:pt>
    <dgm:pt modelId="{16A48B6B-CEA2-4B2E-9F09-F28F945BD69A}">
      <dgm:prSet phldrT="[Text]"/>
      <dgm:spPr/>
      <dgm:t>
        <a:bodyPr/>
        <a:lstStyle/>
        <a:p>
          <a:r>
            <a:rPr lang="en-GB" dirty="0"/>
            <a:t>Rejecting advice which might help</a:t>
          </a:r>
        </a:p>
      </dgm:t>
    </dgm:pt>
    <dgm:pt modelId="{0FFAD0B4-9624-43C9-B893-0310533D8D95}" type="sibTrans" cxnId="{44FEC246-D09A-4FFD-ACC9-CF909B253A3E}">
      <dgm:prSet/>
      <dgm:spPr/>
      <dgm:t>
        <a:bodyPr/>
        <a:lstStyle/>
        <a:p>
          <a:endParaRPr lang="en-GB"/>
        </a:p>
      </dgm:t>
    </dgm:pt>
    <dgm:pt modelId="{064DAB71-CDF8-4C8A-8640-FB8D248B2914}" type="parTrans" cxnId="{44FEC246-D09A-4FFD-ACC9-CF909B253A3E}">
      <dgm:prSet/>
      <dgm:spPr/>
      <dgm:t>
        <a:bodyPr/>
        <a:lstStyle/>
        <a:p>
          <a:endParaRPr lang="en-GB"/>
        </a:p>
      </dgm:t>
    </dgm:pt>
    <dgm:pt modelId="{616EA5A2-7AB1-4742-AB43-D0DC3200EAF9}">
      <dgm:prSet phldrT="[Text]"/>
      <dgm:spPr/>
      <dgm:t>
        <a:bodyPr/>
        <a:lstStyle/>
        <a:p>
          <a:r>
            <a:rPr lang="en-GB" dirty="0"/>
            <a:t>Getting vague feedback (pace, pitch, engagement)</a:t>
          </a:r>
        </a:p>
      </dgm:t>
    </dgm:pt>
    <dgm:pt modelId="{071B40D9-FC07-4607-9F28-F321317847D3}" type="parTrans" cxnId="{A7C6DD06-EE2B-48BD-9EA9-31416E66195C}">
      <dgm:prSet/>
      <dgm:spPr/>
      <dgm:t>
        <a:bodyPr/>
        <a:lstStyle/>
        <a:p>
          <a:endParaRPr lang="en-GB"/>
        </a:p>
      </dgm:t>
    </dgm:pt>
    <dgm:pt modelId="{84EF5BDA-0D15-438B-86E2-45849EE86165}" type="sibTrans" cxnId="{A7C6DD06-EE2B-48BD-9EA9-31416E66195C}">
      <dgm:prSet/>
      <dgm:spPr/>
      <dgm:t>
        <a:bodyPr/>
        <a:lstStyle/>
        <a:p>
          <a:endParaRPr lang="en-GB"/>
        </a:p>
      </dgm:t>
    </dgm:pt>
    <dgm:pt modelId="{B64FF5A2-7853-4645-B909-17DB4E5F9AC2}" type="pres">
      <dgm:prSet presAssocID="{4ABB9EC8-4337-4364-B2B1-E058D17A3FA4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7D878B0-9B7E-41C4-A2E0-66DB3F4F0EB3}" type="pres">
      <dgm:prSet presAssocID="{AC6CE4D6-2233-4CDE-8CD1-EDADAE127422}" presName="centerShape" presStyleLbl="node0" presStyleIdx="0" presStyleCnt="1"/>
      <dgm:spPr/>
    </dgm:pt>
    <dgm:pt modelId="{52E03018-420E-481C-BC1A-95015F87F066}" type="pres">
      <dgm:prSet presAssocID="{88A48420-2E66-46AB-93F3-274FA09120C5}" presName="parTrans" presStyleLbl="bgSibTrans2D1" presStyleIdx="0" presStyleCnt="4"/>
      <dgm:spPr/>
    </dgm:pt>
    <dgm:pt modelId="{BEA96722-CA59-45BD-8552-6A6F061BF5E6}" type="pres">
      <dgm:prSet presAssocID="{2B4571A2-7171-4344-93C0-1D1C0664102B}" presName="node" presStyleLbl="node1" presStyleIdx="0" presStyleCnt="4">
        <dgm:presLayoutVars>
          <dgm:bulletEnabled val="1"/>
        </dgm:presLayoutVars>
      </dgm:prSet>
      <dgm:spPr/>
    </dgm:pt>
    <dgm:pt modelId="{79400583-6CAA-46A7-A40A-FC34FA493C7F}" type="pres">
      <dgm:prSet presAssocID="{071B40D9-FC07-4607-9F28-F321317847D3}" presName="parTrans" presStyleLbl="bgSibTrans2D1" presStyleIdx="1" presStyleCnt="4"/>
      <dgm:spPr/>
    </dgm:pt>
    <dgm:pt modelId="{7E69A997-ED72-4BCD-ABB4-FEBBAAC2E7A3}" type="pres">
      <dgm:prSet presAssocID="{616EA5A2-7AB1-4742-AB43-D0DC3200EAF9}" presName="node" presStyleLbl="node1" presStyleIdx="1" presStyleCnt="4">
        <dgm:presLayoutVars>
          <dgm:bulletEnabled val="1"/>
        </dgm:presLayoutVars>
      </dgm:prSet>
      <dgm:spPr/>
    </dgm:pt>
    <dgm:pt modelId="{86572F3E-7220-4DC9-A731-C7B477EB0A47}" type="pres">
      <dgm:prSet presAssocID="{064DAB71-CDF8-4C8A-8640-FB8D248B2914}" presName="parTrans" presStyleLbl="bgSibTrans2D1" presStyleIdx="2" presStyleCnt="4"/>
      <dgm:spPr/>
    </dgm:pt>
    <dgm:pt modelId="{5E672584-2669-4ADF-84CE-6AE6EF77AE7D}" type="pres">
      <dgm:prSet presAssocID="{16A48B6B-CEA2-4B2E-9F09-F28F945BD69A}" presName="node" presStyleLbl="node1" presStyleIdx="2" presStyleCnt="4">
        <dgm:presLayoutVars>
          <dgm:bulletEnabled val="1"/>
        </dgm:presLayoutVars>
      </dgm:prSet>
      <dgm:spPr/>
    </dgm:pt>
    <dgm:pt modelId="{F876A380-04D3-4712-872E-82012B331BAA}" type="pres">
      <dgm:prSet presAssocID="{25AE39B5-684E-48A9-A4BE-299D91B87587}" presName="parTrans" presStyleLbl="bgSibTrans2D1" presStyleIdx="3" presStyleCnt="4"/>
      <dgm:spPr/>
    </dgm:pt>
    <dgm:pt modelId="{472E4701-D133-478C-9D38-41C828AB52FD}" type="pres">
      <dgm:prSet presAssocID="{1F99E490-094C-4131-8C19-48CCA83E6AFB}" presName="node" presStyleLbl="node1" presStyleIdx="3" presStyleCnt="4">
        <dgm:presLayoutVars>
          <dgm:bulletEnabled val="1"/>
        </dgm:presLayoutVars>
      </dgm:prSet>
      <dgm:spPr/>
    </dgm:pt>
  </dgm:ptLst>
  <dgm:cxnLst>
    <dgm:cxn modelId="{A7C6DD06-EE2B-48BD-9EA9-31416E66195C}" srcId="{AC6CE4D6-2233-4CDE-8CD1-EDADAE127422}" destId="{616EA5A2-7AB1-4742-AB43-D0DC3200EAF9}" srcOrd="1" destOrd="0" parTransId="{071B40D9-FC07-4607-9F28-F321317847D3}" sibTransId="{84EF5BDA-0D15-438B-86E2-45849EE86165}"/>
    <dgm:cxn modelId="{1378811B-BD6E-4643-8A66-628B06DA5B60}" type="presOf" srcId="{4ABB9EC8-4337-4364-B2B1-E058D17A3FA4}" destId="{B64FF5A2-7853-4645-B909-17DB4E5F9AC2}" srcOrd="0" destOrd="0" presId="urn:microsoft.com/office/officeart/2005/8/layout/radial4"/>
    <dgm:cxn modelId="{D6DDAD1E-2718-4B1F-874A-A5ECBF6EA9CC}" type="presOf" srcId="{88A48420-2E66-46AB-93F3-274FA09120C5}" destId="{52E03018-420E-481C-BC1A-95015F87F066}" srcOrd="0" destOrd="0" presId="urn:microsoft.com/office/officeart/2005/8/layout/radial4"/>
    <dgm:cxn modelId="{9D252E3E-EAB5-4D61-83E7-BEB8E3777D2E}" srcId="{AC6CE4D6-2233-4CDE-8CD1-EDADAE127422}" destId="{2B4571A2-7171-4344-93C0-1D1C0664102B}" srcOrd="0" destOrd="0" parTransId="{88A48420-2E66-46AB-93F3-274FA09120C5}" sibTransId="{6536E565-4001-4493-B114-1609C70E7F92}"/>
    <dgm:cxn modelId="{328EDC5D-3BC0-487C-A969-DAD950B84825}" type="presOf" srcId="{1F99E490-094C-4131-8C19-48CCA83E6AFB}" destId="{472E4701-D133-478C-9D38-41C828AB52FD}" srcOrd="0" destOrd="0" presId="urn:microsoft.com/office/officeart/2005/8/layout/radial4"/>
    <dgm:cxn modelId="{2AE7735F-D56D-4B1D-89C7-408585C1B3E8}" type="presOf" srcId="{25AE39B5-684E-48A9-A4BE-299D91B87587}" destId="{F876A380-04D3-4712-872E-82012B331BAA}" srcOrd="0" destOrd="0" presId="urn:microsoft.com/office/officeart/2005/8/layout/radial4"/>
    <dgm:cxn modelId="{44FEC246-D09A-4FFD-ACC9-CF909B253A3E}" srcId="{AC6CE4D6-2233-4CDE-8CD1-EDADAE127422}" destId="{16A48B6B-CEA2-4B2E-9F09-F28F945BD69A}" srcOrd="2" destOrd="0" parTransId="{064DAB71-CDF8-4C8A-8640-FB8D248B2914}" sibTransId="{0FFAD0B4-9624-43C9-B893-0310533D8D95}"/>
    <dgm:cxn modelId="{922ABB6F-25C8-4A93-92EC-0CA3E22B00B9}" type="presOf" srcId="{AC6CE4D6-2233-4CDE-8CD1-EDADAE127422}" destId="{87D878B0-9B7E-41C4-A2E0-66DB3F4F0EB3}" srcOrd="0" destOrd="0" presId="urn:microsoft.com/office/officeart/2005/8/layout/radial4"/>
    <dgm:cxn modelId="{8CD61E72-759C-430A-9B6A-7A3CE6520384}" type="presOf" srcId="{16A48B6B-CEA2-4B2E-9F09-F28F945BD69A}" destId="{5E672584-2669-4ADF-84CE-6AE6EF77AE7D}" srcOrd="0" destOrd="0" presId="urn:microsoft.com/office/officeart/2005/8/layout/radial4"/>
    <dgm:cxn modelId="{1F8F5389-9351-4184-991B-B7E7E60B85D0}" type="presOf" srcId="{616EA5A2-7AB1-4742-AB43-D0DC3200EAF9}" destId="{7E69A997-ED72-4BCD-ABB4-FEBBAAC2E7A3}" srcOrd="0" destOrd="0" presId="urn:microsoft.com/office/officeart/2005/8/layout/radial4"/>
    <dgm:cxn modelId="{8F5BAC9B-A61C-4F26-8352-CAE7898F4123}" type="presOf" srcId="{2B4571A2-7171-4344-93C0-1D1C0664102B}" destId="{BEA96722-CA59-45BD-8552-6A6F061BF5E6}" srcOrd="0" destOrd="0" presId="urn:microsoft.com/office/officeart/2005/8/layout/radial4"/>
    <dgm:cxn modelId="{426ED8D0-946A-4AAD-95C6-58A7CD13B6EE}" type="presOf" srcId="{071B40D9-FC07-4607-9F28-F321317847D3}" destId="{79400583-6CAA-46A7-A40A-FC34FA493C7F}" srcOrd="0" destOrd="0" presId="urn:microsoft.com/office/officeart/2005/8/layout/radial4"/>
    <dgm:cxn modelId="{BFC371E8-AFC4-4A38-BAB6-8F0EAAC2D765}" srcId="{AC6CE4D6-2233-4CDE-8CD1-EDADAE127422}" destId="{1F99E490-094C-4131-8C19-48CCA83E6AFB}" srcOrd="3" destOrd="0" parTransId="{25AE39B5-684E-48A9-A4BE-299D91B87587}" sibTransId="{361092AA-4FA6-4C78-91C8-F06A5061B3D3}"/>
    <dgm:cxn modelId="{26653CED-448D-46CC-BE12-5DD1B1154735}" type="presOf" srcId="{064DAB71-CDF8-4C8A-8640-FB8D248B2914}" destId="{86572F3E-7220-4DC9-A731-C7B477EB0A47}" srcOrd="0" destOrd="0" presId="urn:microsoft.com/office/officeart/2005/8/layout/radial4"/>
    <dgm:cxn modelId="{2ACDDCF1-3611-4C1C-8C73-5664F42F7D1B}" srcId="{4ABB9EC8-4337-4364-B2B1-E058D17A3FA4}" destId="{AC6CE4D6-2233-4CDE-8CD1-EDADAE127422}" srcOrd="0" destOrd="0" parTransId="{6A816052-122D-4BB9-869B-B0468F6DEB53}" sibTransId="{742D4C8C-198D-4A3D-963F-8D38A025BAE7}"/>
    <dgm:cxn modelId="{86E068DE-7680-4EF4-B826-E418D2F5E886}" type="presParOf" srcId="{B64FF5A2-7853-4645-B909-17DB4E5F9AC2}" destId="{87D878B0-9B7E-41C4-A2E0-66DB3F4F0EB3}" srcOrd="0" destOrd="0" presId="urn:microsoft.com/office/officeart/2005/8/layout/radial4"/>
    <dgm:cxn modelId="{0789F81F-911A-411B-9DE1-764BA7EA4651}" type="presParOf" srcId="{B64FF5A2-7853-4645-B909-17DB4E5F9AC2}" destId="{52E03018-420E-481C-BC1A-95015F87F066}" srcOrd="1" destOrd="0" presId="urn:microsoft.com/office/officeart/2005/8/layout/radial4"/>
    <dgm:cxn modelId="{A851A1CA-4236-4073-8D90-F9EBF4DB45B0}" type="presParOf" srcId="{B64FF5A2-7853-4645-B909-17DB4E5F9AC2}" destId="{BEA96722-CA59-45BD-8552-6A6F061BF5E6}" srcOrd="2" destOrd="0" presId="urn:microsoft.com/office/officeart/2005/8/layout/radial4"/>
    <dgm:cxn modelId="{3A861AF7-6C3C-48E7-8106-15E9B4082D48}" type="presParOf" srcId="{B64FF5A2-7853-4645-B909-17DB4E5F9AC2}" destId="{79400583-6CAA-46A7-A40A-FC34FA493C7F}" srcOrd="3" destOrd="0" presId="urn:microsoft.com/office/officeart/2005/8/layout/radial4"/>
    <dgm:cxn modelId="{3B2B7C51-74F8-42D2-9635-88B0ECDDAD50}" type="presParOf" srcId="{B64FF5A2-7853-4645-B909-17DB4E5F9AC2}" destId="{7E69A997-ED72-4BCD-ABB4-FEBBAAC2E7A3}" srcOrd="4" destOrd="0" presId="urn:microsoft.com/office/officeart/2005/8/layout/radial4"/>
    <dgm:cxn modelId="{22F43258-7549-41B2-A0E0-7B01E09589CB}" type="presParOf" srcId="{B64FF5A2-7853-4645-B909-17DB4E5F9AC2}" destId="{86572F3E-7220-4DC9-A731-C7B477EB0A47}" srcOrd="5" destOrd="0" presId="urn:microsoft.com/office/officeart/2005/8/layout/radial4"/>
    <dgm:cxn modelId="{383FE7D8-704A-4CDA-A03E-D303744066E4}" type="presParOf" srcId="{B64FF5A2-7853-4645-B909-17DB4E5F9AC2}" destId="{5E672584-2669-4ADF-84CE-6AE6EF77AE7D}" srcOrd="6" destOrd="0" presId="urn:microsoft.com/office/officeart/2005/8/layout/radial4"/>
    <dgm:cxn modelId="{06520982-E96C-4449-AF97-451F6F59B8B5}" type="presParOf" srcId="{B64FF5A2-7853-4645-B909-17DB4E5F9AC2}" destId="{F876A380-04D3-4712-872E-82012B331BAA}" srcOrd="7" destOrd="0" presId="urn:microsoft.com/office/officeart/2005/8/layout/radial4"/>
    <dgm:cxn modelId="{13DA9B3D-0A40-401F-97CB-B235D135D82C}" type="presParOf" srcId="{B64FF5A2-7853-4645-B909-17DB4E5F9AC2}" destId="{472E4701-D133-478C-9D38-41C828AB52FD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BB9EC8-4337-4364-B2B1-E058D17A3FA4}" type="doc">
      <dgm:prSet loTypeId="urn:microsoft.com/office/officeart/2005/8/layout/radial4" loCatId="relationship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AC6CE4D6-2233-4CDE-8CD1-EDADAE127422}">
      <dgm:prSet phldrT="[Text]"/>
      <dgm:spPr>
        <a:gradFill flip="none" rotWithShape="0">
          <a:gsLst>
            <a:gs pos="0">
              <a:schemeClr val="accent2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2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2">
                <a:lumMod val="60000"/>
                <a:lumOff val="40000"/>
                <a:tint val="23500"/>
                <a:satMod val="160000"/>
              </a:schemeClr>
            </a:gs>
          </a:gsLst>
          <a:lin ang="2700000" scaled="1"/>
          <a:tileRect/>
        </a:gradFill>
      </dgm:spPr>
      <dgm:t>
        <a:bodyPr/>
        <a:lstStyle/>
        <a:p>
          <a:r>
            <a:rPr lang="en-GB" dirty="0"/>
            <a:t>Increasing levels of frustration</a:t>
          </a:r>
        </a:p>
      </dgm:t>
    </dgm:pt>
    <dgm:pt modelId="{6A816052-122D-4BB9-869B-B0468F6DEB53}" type="parTrans" cxnId="{2ACDDCF1-3611-4C1C-8C73-5664F42F7D1B}">
      <dgm:prSet/>
      <dgm:spPr/>
      <dgm:t>
        <a:bodyPr/>
        <a:lstStyle/>
        <a:p>
          <a:endParaRPr lang="en-GB"/>
        </a:p>
      </dgm:t>
    </dgm:pt>
    <dgm:pt modelId="{742D4C8C-198D-4A3D-963F-8D38A025BAE7}" type="sibTrans" cxnId="{2ACDDCF1-3611-4C1C-8C73-5664F42F7D1B}">
      <dgm:prSet/>
      <dgm:spPr/>
      <dgm:t>
        <a:bodyPr/>
        <a:lstStyle/>
        <a:p>
          <a:endParaRPr lang="en-GB"/>
        </a:p>
      </dgm:t>
    </dgm:pt>
    <dgm:pt modelId="{2B4571A2-7171-4344-93C0-1D1C0664102B}">
      <dgm:prSet phldrT="[Text]"/>
      <dgm:spPr/>
      <dgm:t>
        <a:bodyPr/>
        <a:lstStyle/>
        <a:p>
          <a:r>
            <a:rPr lang="en-GB" dirty="0"/>
            <a:t>Struggling with elements coming together</a:t>
          </a:r>
        </a:p>
      </dgm:t>
    </dgm:pt>
    <dgm:pt modelId="{88A48420-2E66-46AB-93F3-274FA09120C5}" type="parTrans" cxnId="{9D252E3E-EAB5-4D61-83E7-BEB8E3777D2E}">
      <dgm:prSet/>
      <dgm:spPr/>
      <dgm:t>
        <a:bodyPr/>
        <a:lstStyle/>
        <a:p>
          <a:endParaRPr lang="en-GB"/>
        </a:p>
      </dgm:t>
    </dgm:pt>
    <dgm:pt modelId="{6536E565-4001-4493-B114-1609C70E7F92}" type="sibTrans" cxnId="{9D252E3E-EAB5-4D61-83E7-BEB8E3777D2E}">
      <dgm:prSet/>
      <dgm:spPr/>
      <dgm:t>
        <a:bodyPr/>
        <a:lstStyle/>
        <a:p>
          <a:endParaRPr lang="en-GB"/>
        </a:p>
      </dgm:t>
    </dgm:pt>
    <dgm:pt modelId="{1F99E490-094C-4131-8C19-48CCA83E6AFB}">
      <dgm:prSet phldrT="[Text]"/>
      <dgm:spPr/>
      <dgm:t>
        <a:bodyPr/>
        <a:lstStyle/>
        <a:p>
          <a:r>
            <a:rPr lang="en-GB" dirty="0"/>
            <a:t>Not being able to make use of observations</a:t>
          </a:r>
        </a:p>
      </dgm:t>
    </dgm:pt>
    <dgm:pt modelId="{25AE39B5-684E-48A9-A4BE-299D91B87587}" type="parTrans" cxnId="{BFC371E8-AFC4-4A38-BAB6-8F0EAAC2D765}">
      <dgm:prSet/>
      <dgm:spPr/>
      <dgm:t>
        <a:bodyPr/>
        <a:lstStyle/>
        <a:p>
          <a:endParaRPr lang="en-GB"/>
        </a:p>
      </dgm:t>
    </dgm:pt>
    <dgm:pt modelId="{361092AA-4FA6-4C78-91C8-F06A5061B3D3}" type="sibTrans" cxnId="{BFC371E8-AFC4-4A38-BAB6-8F0EAAC2D765}">
      <dgm:prSet/>
      <dgm:spPr/>
      <dgm:t>
        <a:bodyPr/>
        <a:lstStyle/>
        <a:p>
          <a:endParaRPr lang="en-GB"/>
        </a:p>
      </dgm:t>
    </dgm:pt>
    <dgm:pt modelId="{16A48B6B-CEA2-4B2E-9F09-F28F945BD69A}">
      <dgm:prSet phldrT="[Text]"/>
      <dgm:spPr/>
      <dgm:t>
        <a:bodyPr/>
        <a:lstStyle/>
        <a:p>
          <a:r>
            <a:rPr lang="en-GB" dirty="0"/>
            <a:t>Rejecting advice which might help</a:t>
          </a:r>
        </a:p>
      </dgm:t>
    </dgm:pt>
    <dgm:pt modelId="{0FFAD0B4-9624-43C9-B893-0310533D8D95}" type="sibTrans" cxnId="{44FEC246-D09A-4FFD-ACC9-CF909B253A3E}">
      <dgm:prSet/>
      <dgm:spPr/>
      <dgm:t>
        <a:bodyPr/>
        <a:lstStyle/>
        <a:p>
          <a:endParaRPr lang="en-GB"/>
        </a:p>
      </dgm:t>
    </dgm:pt>
    <dgm:pt modelId="{064DAB71-CDF8-4C8A-8640-FB8D248B2914}" type="parTrans" cxnId="{44FEC246-D09A-4FFD-ACC9-CF909B253A3E}">
      <dgm:prSet/>
      <dgm:spPr/>
      <dgm:t>
        <a:bodyPr/>
        <a:lstStyle/>
        <a:p>
          <a:endParaRPr lang="en-GB"/>
        </a:p>
      </dgm:t>
    </dgm:pt>
    <dgm:pt modelId="{616EA5A2-7AB1-4742-AB43-D0DC3200EAF9}">
      <dgm:prSet phldrT="[Text]"/>
      <dgm:spPr/>
      <dgm:t>
        <a:bodyPr/>
        <a:lstStyle/>
        <a:p>
          <a:r>
            <a:rPr lang="en-GB" dirty="0"/>
            <a:t>Getting vague feedback (pace, pitch, engagement)</a:t>
          </a:r>
        </a:p>
      </dgm:t>
    </dgm:pt>
    <dgm:pt modelId="{071B40D9-FC07-4607-9F28-F321317847D3}" type="parTrans" cxnId="{A7C6DD06-EE2B-48BD-9EA9-31416E66195C}">
      <dgm:prSet/>
      <dgm:spPr/>
      <dgm:t>
        <a:bodyPr/>
        <a:lstStyle/>
        <a:p>
          <a:endParaRPr lang="en-GB"/>
        </a:p>
      </dgm:t>
    </dgm:pt>
    <dgm:pt modelId="{84EF5BDA-0D15-438B-86E2-45849EE86165}" type="sibTrans" cxnId="{A7C6DD06-EE2B-48BD-9EA9-31416E66195C}">
      <dgm:prSet/>
      <dgm:spPr/>
      <dgm:t>
        <a:bodyPr/>
        <a:lstStyle/>
        <a:p>
          <a:endParaRPr lang="en-GB"/>
        </a:p>
      </dgm:t>
    </dgm:pt>
    <dgm:pt modelId="{B64FF5A2-7853-4645-B909-17DB4E5F9AC2}" type="pres">
      <dgm:prSet presAssocID="{4ABB9EC8-4337-4364-B2B1-E058D17A3FA4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7D878B0-9B7E-41C4-A2E0-66DB3F4F0EB3}" type="pres">
      <dgm:prSet presAssocID="{AC6CE4D6-2233-4CDE-8CD1-EDADAE127422}" presName="centerShape" presStyleLbl="node0" presStyleIdx="0" presStyleCnt="1"/>
      <dgm:spPr/>
    </dgm:pt>
    <dgm:pt modelId="{52E03018-420E-481C-BC1A-95015F87F066}" type="pres">
      <dgm:prSet presAssocID="{88A48420-2E66-46AB-93F3-274FA09120C5}" presName="parTrans" presStyleLbl="bgSibTrans2D1" presStyleIdx="0" presStyleCnt="4"/>
      <dgm:spPr/>
    </dgm:pt>
    <dgm:pt modelId="{BEA96722-CA59-45BD-8552-6A6F061BF5E6}" type="pres">
      <dgm:prSet presAssocID="{2B4571A2-7171-4344-93C0-1D1C0664102B}" presName="node" presStyleLbl="node1" presStyleIdx="0" presStyleCnt="4">
        <dgm:presLayoutVars>
          <dgm:bulletEnabled val="1"/>
        </dgm:presLayoutVars>
      </dgm:prSet>
      <dgm:spPr/>
    </dgm:pt>
    <dgm:pt modelId="{79400583-6CAA-46A7-A40A-FC34FA493C7F}" type="pres">
      <dgm:prSet presAssocID="{071B40D9-FC07-4607-9F28-F321317847D3}" presName="parTrans" presStyleLbl="bgSibTrans2D1" presStyleIdx="1" presStyleCnt="4"/>
      <dgm:spPr/>
    </dgm:pt>
    <dgm:pt modelId="{7E69A997-ED72-4BCD-ABB4-FEBBAAC2E7A3}" type="pres">
      <dgm:prSet presAssocID="{616EA5A2-7AB1-4742-AB43-D0DC3200EAF9}" presName="node" presStyleLbl="node1" presStyleIdx="1" presStyleCnt="4">
        <dgm:presLayoutVars>
          <dgm:bulletEnabled val="1"/>
        </dgm:presLayoutVars>
      </dgm:prSet>
      <dgm:spPr/>
    </dgm:pt>
    <dgm:pt modelId="{86572F3E-7220-4DC9-A731-C7B477EB0A47}" type="pres">
      <dgm:prSet presAssocID="{064DAB71-CDF8-4C8A-8640-FB8D248B2914}" presName="parTrans" presStyleLbl="bgSibTrans2D1" presStyleIdx="2" presStyleCnt="4"/>
      <dgm:spPr/>
    </dgm:pt>
    <dgm:pt modelId="{5E672584-2669-4ADF-84CE-6AE6EF77AE7D}" type="pres">
      <dgm:prSet presAssocID="{16A48B6B-CEA2-4B2E-9F09-F28F945BD69A}" presName="node" presStyleLbl="node1" presStyleIdx="2" presStyleCnt="4">
        <dgm:presLayoutVars>
          <dgm:bulletEnabled val="1"/>
        </dgm:presLayoutVars>
      </dgm:prSet>
      <dgm:spPr/>
    </dgm:pt>
    <dgm:pt modelId="{F876A380-04D3-4712-872E-82012B331BAA}" type="pres">
      <dgm:prSet presAssocID="{25AE39B5-684E-48A9-A4BE-299D91B87587}" presName="parTrans" presStyleLbl="bgSibTrans2D1" presStyleIdx="3" presStyleCnt="4"/>
      <dgm:spPr/>
    </dgm:pt>
    <dgm:pt modelId="{472E4701-D133-478C-9D38-41C828AB52FD}" type="pres">
      <dgm:prSet presAssocID="{1F99E490-094C-4131-8C19-48CCA83E6AFB}" presName="node" presStyleLbl="node1" presStyleIdx="3" presStyleCnt="4">
        <dgm:presLayoutVars>
          <dgm:bulletEnabled val="1"/>
        </dgm:presLayoutVars>
      </dgm:prSet>
      <dgm:spPr/>
    </dgm:pt>
  </dgm:ptLst>
  <dgm:cxnLst>
    <dgm:cxn modelId="{A7C6DD06-EE2B-48BD-9EA9-31416E66195C}" srcId="{AC6CE4D6-2233-4CDE-8CD1-EDADAE127422}" destId="{616EA5A2-7AB1-4742-AB43-D0DC3200EAF9}" srcOrd="1" destOrd="0" parTransId="{071B40D9-FC07-4607-9F28-F321317847D3}" sibTransId="{84EF5BDA-0D15-438B-86E2-45849EE86165}"/>
    <dgm:cxn modelId="{1378811B-BD6E-4643-8A66-628B06DA5B60}" type="presOf" srcId="{4ABB9EC8-4337-4364-B2B1-E058D17A3FA4}" destId="{B64FF5A2-7853-4645-B909-17DB4E5F9AC2}" srcOrd="0" destOrd="0" presId="urn:microsoft.com/office/officeart/2005/8/layout/radial4"/>
    <dgm:cxn modelId="{D6DDAD1E-2718-4B1F-874A-A5ECBF6EA9CC}" type="presOf" srcId="{88A48420-2E66-46AB-93F3-274FA09120C5}" destId="{52E03018-420E-481C-BC1A-95015F87F066}" srcOrd="0" destOrd="0" presId="urn:microsoft.com/office/officeart/2005/8/layout/radial4"/>
    <dgm:cxn modelId="{9D252E3E-EAB5-4D61-83E7-BEB8E3777D2E}" srcId="{AC6CE4D6-2233-4CDE-8CD1-EDADAE127422}" destId="{2B4571A2-7171-4344-93C0-1D1C0664102B}" srcOrd="0" destOrd="0" parTransId="{88A48420-2E66-46AB-93F3-274FA09120C5}" sibTransId="{6536E565-4001-4493-B114-1609C70E7F92}"/>
    <dgm:cxn modelId="{328EDC5D-3BC0-487C-A969-DAD950B84825}" type="presOf" srcId="{1F99E490-094C-4131-8C19-48CCA83E6AFB}" destId="{472E4701-D133-478C-9D38-41C828AB52FD}" srcOrd="0" destOrd="0" presId="urn:microsoft.com/office/officeart/2005/8/layout/radial4"/>
    <dgm:cxn modelId="{2AE7735F-D56D-4B1D-89C7-408585C1B3E8}" type="presOf" srcId="{25AE39B5-684E-48A9-A4BE-299D91B87587}" destId="{F876A380-04D3-4712-872E-82012B331BAA}" srcOrd="0" destOrd="0" presId="urn:microsoft.com/office/officeart/2005/8/layout/radial4"/>
    <dgm:cxn modelId="{44FEC246-D09A-4FFD-ACC9-CF909B253A3E}" srcId="{AC6CE4D6-2233-4CDE-8CD1-EDADAE127422}" destId="{16A48B6B-CEA2-4B2E-9F09-F28F945BD69A}" srcOrd="2" destOrd="0" parTransId="{064DAB71-CDF8-4C8A-8640-FB8D248B2914}" sibTransId="{0FFAD0B4-9624-43C9-B893-0310533D8D95}"/>
    <dgm:cxn modelId="{922ABB6F-25C8-4A93-92EC-0CA3E22B00B9}" type="presOf" srcId="{AC6CE4D6-2233-4CDE-8CD1-EDADAE127422}" destId="{87D878B0-9B7E-41C4-A2E0-66DB3F4F0EB3}" srcOrd="0" destOrd="0" presId="urn:microsoft.com/office/officeart/2005/8/layout/radial4"/>
    <dgm:cxn modelId="{8CD61E72-759C-430A-9B6A-7A3CE6520384}" type="presOf" srcId="{16A48B6B-CEA2-4B2E-9F09-F28F945BD69A}" destId="{5E672584-2669-4ADF-84CE-6AE6EF77AE7D}" srcOrd="0" destOrd="0" presId="urn:microsoft.com/office/officeart/2005/8/layout/radial4"/>
    <dgm:cxn modelId="{1F8F5389-9351-4184-991B-B7E7E60B85D0}" type="presOf" srcId="{616EA5A2-7AB1-4742-AB43-D0DC3200EAF9}" destId="{7E69A997-ED72-4BCD-ABB4-FEBBAAC2E7A3}" srcOrd="0" destOrd="0" presId="urn:microsoft.com/office/officeart/2005/8/layout/radial4"/>
    <dgm:cxn modelId="{8F5BAC9B-A61C-4F26-8352-CAE7898F4123}" type="presOf" srcId="{2B4571A2-7171-4344-93C0-1D1C0664102B}" destId="{BEA96722-CA59-45BD-8552-6A6F061BF5E6}" srcOrd="0" destOrd="0" presId="urn:microsoft.com/office/officeart/2005/8/layout/radial4"/>
    <dgm:cxn modelId="{426ED8D0-946A-4AAD-95C6-58A7CD13B6EE}" type="presOf" srcId="{071B40D9-FC07-4607-9F28-F321317847D3}" destId="{79400583-6CAA-46A7-A40A-FC34FA493C7F}" srcOrd="0" destOrd="0" presId="urn:microsoft.com/office/officeart/2005/8/layout/radial4"/>
    <dgm:cxn modelId="{BFC371E8-AFC4-4A38-BAB6-8F0EAAC2D765}" srcId="{AC6CE4D6-2233-4CDE-8CD1-EDADAE127422}" destId="{1F99E490-094C-4131-8C19-48CCA83E6AFB}" srcOrd="3" destOrd="0" parTransId="{25AE39B5-684E-48A9-A4BE-299D91B87587}" sibTransId="{361092AA-4FA6-4C78-91C8-F06A5061B3D3}"/>
    <dgm:cxn modelId="{26653CED-448D-46CC-BE12-5DD1B1154735}" type="presOf" srcId="{064DAB71-CDF8-4C8A-8640-FB8D248B2914}" destId="{86572F3E-7220-4DC9-A731-C7B477EB0A47}" srcOrd="0" destOrd="0" presId="urn:microsoft.com/office/officeart/2005/8/layout/radial4"/>
    <dgm:cxn modelId="{2ACDDCF1-3611-4C1C-8C73-5664F42F7D1B}" srcId="{4ABB9EC8-4337-4364-B2B1-E058D17A3FA4}" destId="{AC6CE4D6-2233-4CDE-8CD1-EDADAE127422}" srcOrd="0" destOrd="0" parTransId="{6A816052-122D-4BB9-869B-B0468F6DEB53}" sibTransId="{742D4C8C-198D-4A3D-963F-8D38A025BAE7}"/>
    <dgm:cxn modelId="{86E068DE-7680-4EF4-B826-E418D2F5E886}" type="presParOf" srcId="{B64FF5A2-7853-4645-B909-17DB4E5F9AC2}" destId="{87D878B0-9B7E-41C4-A2E0-66DB3F4F0EB3}" srcOrd="0" destOrd="0" presId="urn:microsoft.com/office/officeart/2005/8/layout/radial4"/>
    <dgm:cxn modelId="{0789F81F-911A-411B-9DE1-764BA7EA4651}" type="presParOf" srcId="{B64FF5A2-7853-4645-B909-17DB4E5F9AC2}" destId="{52E03018-420E-481C-BC1A-95015F87F066}" srcOrd="1" destOrd="0" presId="urn:microsoft.com/office/officeart/2005/8/layout/radial4"/>
    <dgm:cxn modelId="{A851A1CA-4236-4073-8D90-F9EBF4DB45B0}" type="presParOf" srcId="{B64FF5A2-7853-4645-B909-17DB4E5F9AC2}" destId="{BEA96722-CA59-45BD-8552-6A6F061BF5E6}" srcOrd="2" destOrd="0" presId="urn:microsoft.com/office/officeart/2005/8/layout/radial4"/>
    <dgm:cxn modelId="{3A861AF7-6C3C-48E7-8106-15E9B4082D48}" type="presParOf" srcId="{B64FF5A2-7853-4645-B909-17DB4E5F9AC2}" destId="{79400583-6CAA-46A7-A40A-FC34FA493C7F}" srcOrd="3" destOrd="0" presId="urn:microsoft.com/office/officeart/2005/8/layout/radial4"/>
    <dgm:cxn modelId="{3B2B7C51-74F8-42D2-9635-88B0ECDDAD50}" type="presParOf" srcId="{B64FF5A2-7853-4645-B909-17DB4E5F9AC2}" destId="{7E69A997-ED72-4BCD-ABB4-FEBBAAC2E7A3}" srcOrd="4" destOrd="0" presId="urn:microsoft.com/office/officeart/2005/8/layout/radial4"/>
    <dgm:cxn modelId="{22F43258-7549-41B2-A0E0-7B01E09589CB}" type="presParOf" srcId="{B64FF5A2-7853-4645-B909-17DB4E5F9AC2}" destId="{86572F3E-7220-4DC9-A731-C7B477EB0A47}" srcOrd="5" destOrd="0" presId="urn:microsoft.com/office/officeart/2005/8/layout/radial4"/>
    <dgm:cxn modelId="{383FE7D8-704A-4CDA-A03E-D303744066E4}" type="presParOf" srcId="{B64FF5A2-7853-4645-B909-17DB4E5F9AC2}" destId="{5E672584-2669-4ADF-84CE-6AE6EF77AE7D}" srcOrd="6" destOrd="0" presId="urn:microsoft.com/office/officeart/2005/8/layout/radial4"/>
    <dgm:cxn modelId="{06520982-E96C-4449-AF97-451F6F59B8B5}" type="presParOf" srcId="{B64FF5A2-7853-4645-B909-17DB4E5F9AC2}" destId="{F876A380-04D3-4712-872E-82012B331BAA}" srcOrd="7" destOrd="0" presId="urn:microsoft.com/office/officeart/2005/8/layout/radial4"/>
    <dgm:cxn modelId="{13DA9B3D-0A40-401F-97CB-B235D135D82C}" type="presParOf" srcId="{B64FF5A2-7853-4645-B909-17DB4E5F9AC2}" destId="{472E4701-D133-478C-9D38-41C828AB52FD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B39C67-A425-4569-B2FE-C6CD1CAEE19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B08A65A-EF12-4097-8625-1DE7BBF7A0B0}">
      <dgm:prSet phldrT="[Text]"/>
      <dgm:spPr/>
      <dgm:t>
        <a:bodyPr/>
        <a:lstStyle/>
        <a:p>
          <a:r>
            <a:rPr lang="en-GB" dirty="0"/>
            <a:t>Specialisation Codes</a:t>
          </a:r>
        </a:p>
      </dgm:t>
    </dgm:pt>
    <dgm:pt modelId="{7A6AE791-FBA3-4146-991F-7C82B6F5D721}" type="parTrans" cxnId="{7E4C1E8D-AC91-401C-B14E-F06A9F70BA83}">
      <dgm:prSet/>
      <dgm:spPr/>
      <dgm:t>
        <a:bodyPr/>
        <a:lstStyle/>
        <a:p>
          <a:endParaRPr lang="en-GB"/>
        </a:p>
      </dgm:t>
    </dgm:pt>
    <dgm:pt modelId="{97BAC80C-5BF2-487A-AC48-75E57F84642D}" type="sibTrans" cxnId="{7E4C1E8D-AC91-401C-B14E-F06A9F70BA83}">
      <dgm:prSet/>
      <dgm:spPr/>
      <dgm:t>
        <a:bodyPr/>
        <a:lstStyle/>
        <a:p>
          <a:endParaRPr lang="en-GB"/>
        </a:p>
      </dgm:t>
    </dgm:pt>
    <dgm:pt modelId="{CE5F0BAA-F6DD-4EC3-97D7-CD7CC83F7775}">
      <dgm:prSet phldrT="[Text]"/>
      <dgm:spPr/>
      <dgm:t>
        <a:bodyPr/>
        <a:lstStyle/>
        <a:p>
          <a:r>
            <a:rPr lang="en-GB" dirty="0"/>
            <a:t>Semantic Waves</a:t>
          </a:r>
        </a:p>
      </dgm:t>
    </dgm:pt>
    <dgm:pt modelId="{86D5F9EF-36DE-473B-B8DF-807028529E74}" type="parTrans" cxnId="{1DBF8747-E4D1-43FE-9AC0-C92F5AF69C56}">
      <dgm:prSet/>
      <dgm:spPr/>
      <dgm:t>
        <a:bodyPr/>
        <a:lstStyle/>
        <a:p>
          <a:endParaRPr lang="en-GB"/>
        </a:p>
      </dgm:t>
    </dgm:pt>
    <dgm:pt modelId="{24475B9D-4346-4F99-BB4D-32C79AE95405}" type="sibTrans" cxnId="{1DBF8747-E4D1-43FE-9AC0-C92F5AF69C56}">
      <dgm:prSet/>
      <dgm:spPr/>
      <dgm:t>
        <a:bodyPr/>
        <a:lstStyle/>
        <a:p>
          <a:endParaRPr lang="en-GB"/>
        </a:p>
      </dgm:t>
    </dgm:pt>
    <dgm:pt modelId="{8F416DD7-E88F-4F00-B3BD-11CB79841E47}">
      <dgm:prSet phldrT="[Text]"/>
      <dgm:spPr/>
      <dgm:t>
        <a:bodyPr/>
        <a:lstStyle/>
        <a:p>
          <a:r>
            <a:rPr lang="en-GB" dirty="0"/>
            <a:t>Autonomy Codes</a:t>
          </a:r>
        </a:p>
      </dgm:t>
    </dgm:pt>
    <dgm:pt modelId="{3F23702A-02D1-4F74-88F5-B1EAC3D63066}" type="parTrans" cxnId="{465AB47D-618C-447D-A03E-98A10F5BA972}">
      <dgm:prSet/>
      <dgm:spPr/>
      <dgm:t>
        <a:bodyPr/>
        <a:lstStyle/>
        <a:p>
          <a:endParaRPr lang="en-GB"/>
        </a:p>
      </dgm:t>
    </dgm:pt>
    <dgm:pt modelId="{ECE4BA6E-730A-4C5D-84BE-C6E448556A82}" type="sibTrans" cxnId="{465AB47D-618C-447D-A03E-98A10F5BA972}">
      <dgm:prSet/>
      <dgm:spPr/>
      <dgm:t>
        <a:bodyPr/>
        <a:lstStyle/>
        <a:p>
          <a:endParaRPr lang="en-GB"/>
        </a:p>
      </dgm:t>
    </dgm:pt>
    <dgm:pt modelId="{E0DF89EF-89BA-4B55-88E7-C8C2EA4F3D90}" type="pres">
      <dgm:prSet presAssocID="{38B39C67-A425-4569-B2FE-C6CD1CAEE199}" presName="diagram" presStyleCnt="0">
        <dgm:presLayoutVars>
          <dgm:dir/>
          <dgm:resizeHandles val="exact"/>
        </dgm:presLayoutVars>
      </dgm:prSet>
      <dgm:spPr/>
    </dgm:pt>
    <dgm:pt modelId="{018533F4-C10B-4DE9-849E-2029BDEB5EEA}" type="pres">
      <dgm:prSet presAssocID="{7B08A65A-EF12-4097-8625-1DE7BBF7A0B0}" presName="node" presStyleLbl="node1" presStyleIdx="0" presStyleCnt="3">
        <dgm:presLayoutVars>
          <dgm:bulletEnabled val="1"/>
        </dgm:presLayoutVars>
      </dgm:prSet>
      <dgm:spPr/>
    </dgm:pt>
    <dgm:pt modelId="{6ACDEA4F-F60C-4CE7-B658-324FA2796193}" type="pres">
      <dgm:prSet presAssocID="{97BAC80C-5BF2-487A-AC48-75E57F84642D}" presName="sibTrans" presStyleCnt="0"/>
      <dgm:spPr/>
    </dgm:pt>
    <dgm:pt modelId="{0AB0F73D-4657-483F-B128-C3075226D193}" type="pres">
      <dgm:prSet presAssocID="{CE5F0BAA-F6DD-4EC3-97D7-CD7CC83F7775}" presName="node" presStyleLbl="node1" presStyleIdx="1" presStyleCnt="3">
        <dgm:presLayoutVars>
          <dgm:bulletEnabled val="1"/>
        </dgm:presLayoutVars>
      </dgm:prSet>
      <dgm:spPr/>
    </dgm:pt>
    <dgm:pt modelId="{1A02E564-1CDB-4E14-BB74-83252E0A0023}" type="pres">
      <dgm:prSet presAssocID="{24475B9D-4346-4F99-BB4D-32C79AE95405}" presName="sibTrans" presStyleCnt="0"/>
      <dgm:spPr/>
    </dgm:pt>
    <dgm:pt modelId="{A0241AFF-6DB0-4522-BB04-FB306BF4C915}" type="pres">
      <dgm:prSet presAssocID="{8F416DD7-E88F-4F00-B3BD-11CB79841E47}" presName="node" presStyleLbl="node1" presStyleIdx="2" presStyleCnt="3">
        <dgm:presLayoutVars>
          <dgm:bulletEnabled val="1"/>
        </dgm:presLayoutVars>
      </dgm:prSet>
      <dgm:spPr/>
    </dgm:pt>
  </dgm:ptLst>
  <dgm:cxnLst>
    <dgm:cxn modelId="{10EADC46-D278-4897-B443-28C22D02BCB6}" type="presOf" srcId="{38B39C67-A425-4569-B2FE-C6CD1CAEE199}" destId="{E0DF89EF-89BA-4B55-88E7-C8C2EA4F3D90}" srcOrd="0" destOrd="0" presId="urn:microsoft.com/office/officeart/2005/8/layout/default"/>
    <dgm:cxn modelId="{1DBF8747-E4D1-43FE-9AC0-C92F5AF69C56}" srcId="{38B39C67-A425-4569-B2FE-C6CD1CAEE199}" destId="{CE5F0BAA-F6DD-4EC3-97D7-CD7CC83F7775}" srcOrd="1" destOrd="0" parTransId="{86D5F9EF-36DE-473B-B8DF-807028529E74}" sibTransId="{24475B9D-4346-4F99-BB4D-32C79AE95405}"/>
    <dgm:cxn modelId="{465AB47D-618C-447D-A03E-98A10F5BA972}" srcId="{38B39C67-A425-4569-B2FE-C6CD1CAEE199}" destId="{8F416DD7-E88F-4F00-B3BD-11CB79841E47}" srcOrd="2" destOrd="0" parTransId="{3F23702A-02D1-4F74-88F5-B1EAC3D63066}" sibTransId="{ECE4BA6E-730A-4C5D-84BE-C6E448556A82}"/>
    <dgm:cxn modelId="{7E4C1E8D-AC91-401C-B14E-F06A9F70BA83}" srcId="{38B39C67-A425-4569-B2FE-C6CD1CAEE199}" destId="{7B08A65A-EF12-4097-8625-1DE7BBF7A0B0}" srcOrd="0" destOrd="0" parTransId="{7A6AE791-FBA3-4146-991F-7C82B6F5D721}" sibTransId="{97BAC80C-5BF2-487A-AC48-75E57F84642D}"/>
    <dgm:cxn modelId="{F0CAC3C8-C4AF-418C-8C42-8239A440E581}" type="presOf" srcId="{8F416DD7-E88F-4F00-B3BD-11CB79841E47}" destId="{A0241AFF-6DB0-4522-BB04-FB306BF4C915}" srcOrd="0" destOrd="0" presId="urn:microsoft.com/office/officeart/2005/8/layout/default"/>
    <dgm:cxn modelId="{C52455CD-109A-4823-B783-DD41A4452E7B}" type="presOf" srcId="{CE5F0BAA-F6DD-4EC3-97D7-CD7CC83F7775}" destId="{0AB0F73D-4657-483F-B128-C3075226D193}" srcOrd="0" destOrd="0" presId="urn:microsoft.com/office/officeart/2005/8/layout/default"/>
    <dgm:cxn modelId="{FA28CBF9-11A9-461D-BA08-D5293AC6BDCD}" type="presOf" srcId="{7B08A65A-EF12-4097-8625-1DE7BBF7A0B0}" destId="{018533F4-C10B-4DE9-849E-2029BDEB5EEA}" srcOrd="0" destOrd="0" presId="urn:microsoft.com/office/officeart/2005/8/layout/default"/>
    <dgm:cxn modelId="{237C8D6E-ADEC-416B-B046-43BC3E999249}" type="presParOf" srcId="{E0DF89EF-89BA-4B55-88E7-C8C2EA4F3D90}" destId="{018533F4-C10B-4DE9-849E-2029BDEB5EEA}" srcOrd="0" destOrd="0" presId="urn:microsoft.com/office/officeart/2005/8/layout/default"/>
    <dgm:cxn modelId="{E38A6535-8321-486D-A4F7-CA8AB236B3A9}" type="presParOf" srcId="{E0DF89EF-89BA-4B55-88E7-C8C2EA4F3D90}" destId="{6ACDEA4F-F60C-4CE7-B658-324FA2796193}" srcOrd="1" destOrd="0" presId="urn:microsoft.com/office/officeart/2005/8/layout/default"/>
    <dgm:cxn modelId="{F0340DED-BC3E-4B16-A568-E727A69BA9B7}" type="presParOf" srcId="{E0DF89EF-89BA-4B55-88E7-C8C2EA4F3D90}" destId="{0AB0F73D-4657-483F-B128-C3075226D193}" srcOrd="2" destOrd="0" presId="urn:microsoft.com/office/officeart/2005/8/layout/default"/>
    <dgm:cxn modelId="{94004E85-D11E-4940-8B19-AFCBEDEA9737}" type="presParOf" srcId="{E0DF89EF-89BA-4B55-88E7-C8C2EA4F3D90}" destId="{1A02E564-1CDB-4E14-BB74-83252E0A0023}" srcOrd="3" destOrd="0" presId="urn:microsoft.com/office/officeart/2005/8/layout/default"/>
    <dgm:cxn modelId="{459BF25E-BB5A-46E5-A8ED-4A48CC92E3FE}" type="presParOf" srcId="{E0DF89EF-89BA-4B55-88E7-C8C2EA4F3D90}" destId="{A0241AFF-6DB0-4522-BB04-FB306BF4C91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ABB9EC8-4337-4364-B2B1-E058D17A3FA4}" type="doc">
      <dgm:prSet loTypeId="urn:microsoft.com/office/officeart/2005/8/layout/radial4" loCatId="relationship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AC6CE4D6-2233-4CDE-8CD1-EDADAE127422}">
      <dgm:prSet phldrT="[Text]"/>
      <dgm:spPr>
        <a:gradFill flip="none" rotWithShape="0">
          <a:gsLst>
            <a:gs pos="0">
              <a:schemeClr val="accent2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2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2">
                <a:lumMod val="60000"/>
                <a:lumOff val="4000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en-GB" dirty="0"/>
            <a:t>Increasing levels of frustration</a:t>
          </a:r>
        </a:p>
      </dgm:t>
    </dgm:pt>
    <dgm:pt modelId="{6A816052-122D-4BB9-869B-B0468F6DEB53}" type="parTrans" cxnId="{2ACDDCF1-3611-4C1C-8C73-5664F42F7D1B}">
      <dgm:prSet/>
      <dgm:spPr/>
      <dgm:t>
        <a:bodyPr/>
        <a:lstStyle/>
        <a:p>
          <a:endParaRPr lang="en-GB"/>
        </a:p>
      </dgm:t>
    </dgm:pt>
    <dgm:pt modelId="{742D4C8C-198D-4A3D-963F-8D38A025BAE7}" type="sibTrans" cxnId="{2ACDDCF1-3611-4C1C-8C73-5664F42F7D1B}">
      <dgm:prSet/>
      <dgm:spPr/>
      <dgm:t>
        <a:bodyPr/>
        <a:lstStyle/>
        <a:p>
          <a:endParaRPr lang="en-GB"/>
        </a:p>
      </dgm:t>
    </dgm:pt>
    <dgm:pt modelId="{2B4571A2-7171-4344-93C0-1D1C0664102B}">
      <dgm:prSet phldrT="[Text]"/>
      <dgm:spPr/>
      <dgm:t>
        <a:bodyPr/>
        <a:lstStyle/>
        <a:p>
          <a:r>
            <a:rPr lang="en-GB" dirty="0"/>
            <a:t>Struggling with elements coming together</a:t>
          </a:r>
        </a:p>
      </dgm:t>
    </dgm:pt>
    <dgm:pt modelId="{88A48420-2E66-46AB-93F3-274FA09120C5}" type="parTrans" cxnId="{9D252E3E-EAB5-4D61-83E7-BEB8E3777D2E}">
      <dgm:prSet/>
      <dgm:spPr/>
      <dgm:t>
        <a:bodyPr/>
        <a:lstStyle/>
        <a:p>
          <a:endParaRPr lang="en-GB"/>
        </a:p>
      </dgm:t>
    </dgm:pt>
    <dgm:pt modelId="{6536E565-4001-4493-B114-1609C70E7F92}" type="sibTrans" cxnId="{9D252E3E-EAB5-4D61-83E7-BEB8E3777D2E}">
      <dgm:prSet/>
      <dgm:spPr/>
      <dgm:t>
        <a:bodyPr/>
        <a:lstStyle/>
        <a:p>
          <a:endParaRPr lang="en-GB"/>
        </a:p>
      </dgm:t>
    </dgm:pt>
    <dgm:pt modelId="{1F99E490-094C-4131-8C19-48CCA83E6AFB}">
      <dgm:prSet phldrT="[Text]"/>
      <dgm:spPr/>
      <dgm:t>
        <a:bodyPr/>
        <a:lstStyle/>
        <a:p>
          <a:r>
            <a:rPr lang="en-GB" dirty="0"/>
            <a:t>Not being able to make use of observations</a:t>
          </a:r>
        </a:p>
      </dgm:t>
    </dgm:pt>
    <dgm:pt modelId="{25AE39B5-684E-48A9-A4BE-299D91B87587}" type="parTrans" cxnId="{BFC371E8-AFC4-4A38-BAB6-8F0EAAC2D765}">
      <dgm:prSet/>
      <dgm:spPr/>
      <dgm:t>
        <a:bodyPr/>
        <a:lstStyle/>
        <a:p>
          <a:endParaRPr lang="en-GB"/>
        </a:p>
      </dgm:t>
    </dgm:pt>
    <dgm:pt modelId="{361092AA-4FA6-4C78-91C8-F06A5061B3D3}" type="sibTrans" cxnId="{BFC371E8-AFC4-4A38-BAB6-8F0EAAC2D765}">
      <dgm:prSet/>
      <dgm:spPr/>
      <dgm:t>
        <a:bodyPr/>
        <a:lstStyle/>
        <a:p>
          <a:endParaRPr lang="en-GB"/>
        </a:p>
      </dgm:t>
    </dgm:pt>
    <dgm:pt modelId="{16A48B6B-CEA2-4B2E-9F09-F28F945BD69A}">
      <dgm:prSet phldrT="[Text]"/>
      <dgm:spPr/>
      <dgm:t>
        <a:bodyPr/>
        <a:lstStyle/>
        <a:p>
          <a:r>
            <a:rPr lang="en-GB" dirty="0"/>
            <a:t>Rejecting advice which might help</a:t>
          </a:r>
        </a:p>
      </dgm:t>
    </dgm:pt>
    <dgm:pt modelId="{0FFAD0B4-9624-43C9-B893-0310533D8D95}" type="sibTrans" cxnId="{44FEC246-D09A-4FFD-ACC9-CF909B253A3E}">
      <dgm:prSet/>
      <dgm:spPr/>
      <dgm:t>
        <a:bodyPr/>
        <a:lstStyle/>
        <a:p>
          <a:endParaRPr lang="en-GB"/>
        </a:p>
      </dgm:t>
    </dgm:pt>
    <dgm:pt modelId="{064DAB71-CDF8-4C8A-8640-FB8D248B2914}" type="parTrans" cxnId="{44FEC246-D09A-4FFD-ACC9-CF909B253A3E}">
      <dgm:prSet/>
      <dgm:spPr/>
      <dgm:t>
        <a:bodyPr/>
        <a:lstStyle/>
        <a:p>
          <a:endParaRPr lang="en-GB"/>
        </a:p>
      </dgm:t>
    </dgm:pt>
    <dgm:pt modelId="{616EA5A2-7AB1-4742-AB43-D0DC3200EAF9}">
      <dgm:prSet phldrT="[Text]"/>
      <dgm:spPr/>
      <dgm:t>
        <a:bodyPr/>
        <a:lstStyle/>
        <a:p>
          <a:r>
            <a:rPr lang="en-GB" dirty="0"/>
            <a:t>Getting vague feedback (pace, pitch, engagement)</a:t>
          </a:r>
        </a:p>
      </dgm:t>
    </dgm:pt>
    <dgm:pt modelId="{071B40D9-FC07-4607-9F28-F321317847D3}" type="parTrans" cxnId="{A7C6DD06-EE2B-48BD-9EA9-31416E66195C}">
      <dgm:prSet/>
      <dgm:spPr/>
      <dgm:t>
        <a:bodyPr/>
        <a:lstStyle/>
        <a:p>
          <a:endParaRPr lang="en-GB"/>
        </a:p>
      </dgm:t>
    </dgm:pt>
    <dgm:pt modelId="{84EF5BDA-0D15-438B-86E2-45849EE86165}" type="sibTrans" cxnId="{A7C6DD06-EE2B-48BD-9EA9-31416E66195C}">
      <dgm:prSet/>
      <dgm:spPr/>
      <dgm:t>
        <a:bodyPr/>
        <a:lstStyle/>
        <a:p>
          <a:endParaRPr lang="en-GB"/>
        </a:p>
      </dgm:t>
    </dgm:pt>
    <dgm:pt modelId="{B64FF5A2-7853-4645-B909-17DB4E5F9AC2}" type="pres">
      <dgm:prSet presAssocID="{4ABB9EC8-4337-4364-B2B1-E058D17A3FA4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7D878B0-9B7E-41C4-A2E0-66DB3F4F0EB3}" type="pres">
      <dgm:prSet presAssocID="{AC6CE4D6-2233-4CDE-8CD1-EDADAE127422}" presName="centerShape" presStyleLbl="node0" presStyleIdx="0" presStyleCnt="1"/>
      <dgm:spPr/>
    </dgm:pt>
    <dgm:pt modelId="{52E03018-420E-481C-BC1A-95015F87F066}" type="pres">
      <dgm:prSet presAssocID="{88A48420-2E66-46AB-93F3-274FA09120C5}" presName="parTrans" presStyleLbl="bgSibTrans2D1" presStyleIdx="0" presStyleCnt="4"/>
      <dgm:spPr/>
    </dgm:pt>
    <dgm:pt modelId="{BEA96722-CA59-45BD-8552-6A6F061BF5E6}" type="pres">
      <dgm:prSet presAssocID="{2B4571A2-7171-4344-93C0-1D1C0664102B}" presName="node" presStyleLbl="node1" presStyleIdx="0" presStyleCnt="4">
        <dgm:presLayoutVars>
          <dgm:bulletEnabled val="1"/>
        </dgm:presLayoutVars>
      </dgm:prSet>
      <dgm:spPr/>
    </dgm:pt>
    <dgm:pt modelId="{79400583-6CAA-46A7-A40A-FC34FA493C7F}" type="pres">
      <dgm:prSet presAssocID="{071B40D9-FC07-4607-9F28-F321317847D3}" presName="parTrans" presStyleLbl="bgSibTrans2D1" presStyleIdx="1" presStyleCnt="4"/>
      <dgm:spPr/>
    </dgm:pt>
    <dgm:pt modelId="{7E69A997-ED72-4BCD-ABB4-FEBBAAC2E7A3}" type="pres">
      <dgm:prSet presAssocID="{616EA5A2-7AB1-4742-AB43-D0DC3200EAF9}" presName="node" presStyleLbl="node1" presStyleIdx="1" presStyleCnt="4">
        <dgm:presLayoutVars>
          <dgm:bulletEnabled val="1"/>
        </dgm:presLayoutVars>
      </dgm:prSet>
      <dgm:spPr/>
    </dgm:pt>
    <dgm:pt modelId="{86572F3E-7220-4DC9-A731-C7B477EB0A47}" type="pres">
      <dgm:prSet presAssocID="{064DAB71-CDF8-4C8A-8640-FB8D248B2914}" presName="parTrans" presStyleLbl="bgSibTrans2D1" presStyleIdx="2" presStyleCnt="4"/>
      <dgm:spPr/>
    </dgm:pt>
    <dgm:pt modelId="{5E672584-2669-4ADF-84CE-6AE6EF77AE7D}" type="pres">
      <dgm:prSet presAssocID="{16A48B6B-CEA2-4B2E-9F09-F28F945BD69A}" presName="node" presStyleLbl="node1" presStyleIdx="2" presStyleCnt="4">
        <dgm:presLayoutVars>
          <dgm:bulletEnabled val="1"/>
        </dgm:presLayoutVars>
      </dgm:prSet>
      <dgm:spPr/>
    </dgm:pt>
    <dgm:pt modelId="{F876A380-04D3-4712-872E-82012B331BAA}" type="pres">
      <dgm:prSet presAssocID="{25AE39B5-684E-48A9-A4BE-299D91B87587}" presName="parTrans" presStyleLbl="bgSibTrans2D1" presStyleIdx="3" presStyleCnt="4"/>
      <dgm:spPr/>
    </dgm:pt>
    <dgm:pt modelId="{472E4701-D133-478C-9D38-41C828AB52FD}" type="pres">
      <dgm:prSet presAssocID="{1F99E490-094C-4131-8C19-48CCA83E6AFB}" presName="node" presStyleLbl="node1" presStyleIdx="3" presStyleCnt="4">
        <dgm:presLayoutVars>
          <dgm:bulletEnabled val="1"/>
        </dgm:presLayoutVars>
      </dgm:prSet>
      <dgm:spPr/>
    </dgm:pt>
  </dgm:ptLst>
  <dgm:cxnLst>
    <dgm:cxn modelId="{A7C6DD06-EE2B-48BD-9EA9-31416E66195C}" srcId="{AC6CE4D6-2233-4CDE-8CD1-EDADAE127422}" destId="{616EA5A2-7AB1-4742-AB43-D0DC3200EAF9}" srcOrd="1" destOrd="0" parTransId="{071B40D9-FC07-4607-9F28-F321317847D3}" sibTransId="{84EF5BDA-0D15-438B-86E2-45849EE86165}"/>
    <dgm:cxn modelId="{1378811B-BD6E-4643-8A66-628B06DA5B60}" type="presOf" srcId="{4ABB9EC8-4337-4364-B2B1-E058D17A3FA4}" destId="{B64FF5A2-7853-4645-B909-17DB4E5F9AC2}" srcOrd="0" destOrd="0" presId="urn:microsoft.com/office/officeart/2005/8/layout/radial4"/>
    <dgm:cxn modelId="{D6DDAD1E-2718-4B1F-874A-A5ECBF6EA9CC}" type="presOf" srcId="{88A48420-2E66-46AB-93F3-274FA09120C5}" destId="{52E03018-420E-481C-BC1A-95015F87F066}" srcOrd="0" destOrd="0" presId="urn:microsoft.com/office/officeart/2005/8/layout/radial4"/>
    <dgm:cxn modelId="{9D252E3E-EAB5-4D61-83E7-BEB8E3777D2E}" srcId="{AC6CE4D6-2233-4CDE-8CD1-EDADAE127422}" destId="{2B4571A2-7171-4344-93C0-1D1C0664102B}" srcOrd="0" destOrd="0" parTransId="{88A48420-2E66-46AB-93F3-274FA09120C5}" sibTransId="{6536E565-4001-4493-B114-1609C70E7F92}"/>
    <dgm:cxn modelId="{328EDC5D-3BC0-487C-A969-DAD950B84825}" type="presOf" srcId="{1F99E490-094C-4131-8C19-48CCA83E6AFB}" destId="{472E4701-D133-478C-9D38-41C828AB52FD}" srcOrd="0" destOrd="0" presId="urn:microsoft.com/office/officeart/2005/8/layout/radial4"/>
    <dgm:cxn modelId="{2AE7735F-D56D-4B1D-89C7-408585C1B3E8}" type="presOf" srcId="{25AE39B5-684E-48A9-A4BE-299D91B87587}" destId="{F876A380-04D3-4712-872E-82012B331BAA}" srcOrd="0" destOrd="0" presId="urn:microsoft.com/office/officeart/2005/8/layout/radial4"/>
    <dgm:cxn modelId="{44FEC246-D09A-4FFD-ACC9-CF909B253A3E}" srcId="{AC6CE4D6-2233-4CDE-8CD1-EDADAE127422}" destId="{16A48B6B-CEA2-4B2E-9F09-F28F945BD69A}" srcOrd="2" destOrd="0" parTransId="{064DAB71-CDF8-4C8A-8640-FB8D248B2914}" sibTransId="{0FFAD0B4-9624-43C9-B893-0310533D8D95}"/>
    <dgm:cxn modelId="{922ABB6F-25C8-4A93-92EC-0CA3E22B00B9}" type="presOf" srcId="{AC6CE4D6-2233-4CDE-8CD1-EDADAE127422}" destId="{87D878B0-9B7E-41C4-A2E0-66DB3F4F0EB3}" srcOrd="0" destOrd="0" presId="urn:microsoft.com/office/officeart/2005/8/layout/radial4"/>
    <dgm:cxn modelId="{8CD61E72-759C-430A-9B6A-7A3CE6520384}" type="presOf" srcId="{16A48B6B-CEA2-4B2E-9F09-F28F945BD69A}" destId="{5E672584-2669-4ADF-84CE-6AE6EF77AE7D}" srcOrd="0" destOrd="0" presId="urn:microsoft.com/office/officeart/2005/8/layout/radial4"/>
    <dgm:cxn modelId="{1F8F5389-9351-4184-991B-B7E7E60B85D0}" type="presOf" srcId="{616EA5A2-7AB1-4742-AB43-D0DC3200EAF9}" destId="{7E69A997-ED72-4BCD-ABB4-FEBBAAC2E7A3}" srcOrd="0" destOrd="0" presId="urn:microsoft.com/office/officeart/2005/8/layout/radial4"/>
    <dgm:cxn modelId="{8F5BAC9B-A61C-4F26-8352-CAE7898F4123}" type="presOf" srcId="{2B4571A2-7171-4344-93C0-1D1C0664102B}" destId="{BEA96722-CA59-45BD-8552-6A6F061BF5E6}" srcOrd="0" destOrd="0" presId="urn:microsoft.com/office/officeart/2005/8/layout/radial4"/>
    <dgm:cxn modelId="{426ED8D0-946A-4AAD-95C6-58A7CD13B6EE}" type="presOf" srcId="{071B40D9-FC07-4607-9F28-F321317847D3}" destId="{79400583-6CAA-46A7-A40A-FC34FA493C7F}" srcOrd="0" destOrd="0" presId="urn:microsoft.com/office/officeart/2005/8/layout/radial4"/>
    <dgm:cxn modelId="{BFC371E8-AFC4-4A38-BAB6-8F0EAAC2D765}" srcId="{AC6CE4D6-2233-4CDE-8CD1-EDADAE127422}" destId="{1F99E490-094C-4131-8C19-48CCA83E6AFB}" srcOrd="3" destOrd="0" parTransId="{25AE39B5-684E-48A9-A4BE-299D91B87587}" sibTransId="{361092AA-4FA6-4C78-91C8-F06A5061B3D3}"/>
    <dgm:cxn modelId="{26653CED-448D-46CC-BE12-5DD1B1154735}" type="presOf" srcId="{064DAB71-CDF8-4C8A-8640-FB8D248B2914}" destId="{86572F3E-7220-4DC9-A731-C7B477EB0A47}" srcOrd="0" destOrd="0" presId="urn:microsoft.com/office/officeart/2005/8/layout/radial4"/>
    <dgm:cxn modelId="{2ACDDCF1-3611-4C1C-8C73-5664F42F7D1B}" srcId="{4ABB9EC8-4337-4364-B2B1-E058D17A3FA4}" destId="{AC6CE4D6-2233-4CDE-8CD1-EDADAE127422}" srcOrd="0" destOrd="0" parTransId="{6A816052-122D-4BB9-869B-B0468F6DEB53}" sibTransId="{742D4C8C-198D-4A3D-963F-8D38A025BAE7}"/>
    <dgm:cxn modelId="{86E068DE-7680-4EF4-B826-E418D2F5E886}" type="presParOf" srcId="{B64FF5A2-7853-4645-B909-17DB4E5F9AC2}" destId="{87D878B0-9B7E-41C4-A2E0-66DB3F4F0EB3}" srcOrd="0" destOrd="0" presId="urn:microsoft.com/office/officeart/2005/8/layout/radial4"/>
    <dgm:cxn modelId="{0789F81F-911A-411B-9DE1-764BA7EA4651}" type="presParOf" srcId="{B64FF5A2-7853-4645-B909-17DB4E5F9AC2}" destId="{52E03018-420E-481C-BC1A-95015F87F066}" srcOrd="1" destOrd="0" presId="urn:microsoft.com/office/officeart/2005/8/layout/radial4"/>
    <dgm:cxn modelId="{A851A1CA-4236-4073-8D90-F9EBF4DB45B0}" type="presParOf" srcId="{B64FF5A2-7853-4645-B909-17DB4E5F9AC2}" destId="{BEA96722-CA59-45BD-8552-6A6F061BF5E6}" srcOrd="2" destOrd="0" presId="urn:microsoft.com/office/officeart/2005/8/layout/radial4"/>
    <dgm:cxn modelId="{3A861AF7-6C3C-48E7-8106-15E9B4082D48}" type="presParOf" srcId="{B64FF5A2-7853-4645-B909-17DB4E5F9AC2}" destId="{79400583-6CAA-46A7-A40A-FC34FA493C7F}" srcOrd="3" destOrd="0" presId="urn:microsoft.com/office/officeart/2005/8/layout/radial4"/>
    <dgm:cxn modelId="{3B2B7C51-74F8-42D2-9635-88B0ECDDAD50}" type="presParOf" srcId="{B64FF5A2-7853-4645-B909-17DB4E5F9AC2}" destId="{7E69A997-ED72-4BCD-ABB4-FEBBAAC2E7A3}" srcOrd="4" destOrd="0" presId="urn:microsoft.com/office/officeart/2005/8/layout/radial4"/>
    <dgm:cxn modelId="{22F43258-7549-41B2-A0E0-7B01E09589CB}" type="presParOf" srcId="{B64FF5A2-7853-4645-B909-17DB4E5F9AC2}" destId="{86572F3E-7220-4DC9-A731-C7B477EB0A47}" srcOrd="5" destOrd="0" presId="urn:microsoft.com/office/officeart/2005/8/layout/radial4"/>
    <dgm:cxn modelId="{383FE7D8-704A-4CDA-A03E-D303744066E4}" type="presParOf" srcId="{B64FF5A2-7853-4645-B909-17DB4E5F9AC2}" destId="{5E672584-2669-4ADF-84CE-6AE6EF77AE7D}" srcOrd="6" destOrd="0" presId="urn:microsoft.com/office/officeart/2005/8/layout/radial4"/>
    <dgm:cxn modelId="{06520982-E96C-4449-AF97-451F6F59B8B5}" type="presParOf" srcId="{B64FF5A2-7853-4645-B909-17DB4E5F9AC2}" destId="{F876A380-04D3-4712-872E-82012B331BAA}" srcOrd="7" destOrd="0" presId="urn:microsoft.com/office/officeart/2005/8/layout/radial4"/>
    <dgm:cxn modelId="{13DA9B3D-0A40-401F-97CB-B235D135D82C}" type="presParOf" srcId="{B64FF5A2-7853-4645-B909-17DB4E5F9AC2}" destId="{472E4701-D133-478C-9D38-41C828AB52FD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ABB9EC8-4337-4364-B2B1-E058D17A3FA4}" type="doc">
      <dgm:prSet loTypeId="urn:microsoft.com/office/officeart/2005/8/layout/radial4" loCatId="relationship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AC6CE4D6-2233-4CDE-8CD1-EDADAE127422}">
      <dgm:prSet phldrT="[Text]"/>
      <dgm:spPr>
        <a:gradFill flip="none" rotWithShape="0">
          <a:gsLst>
            <a:gs pos="0">
              <a:schemeClr val="accent2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2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2">
                <a:lumMod val="60000"/>
                <a:lumOff val="40000"/>
                <a:tint val="23500"/>
                <a:satMod val="160000"/>
              </a:schemeClr>
            </a:gs>
          </a:gsLst>
          <a:lin ang="5400000" scaled="1"/>
          <a:tileRect/>
        </a:gradFill>
      </dgm:spPr>
      <dgm:t>
        <a:bodyPr/>
        <a:lstStyle/>
        <a:p>
          <a:r>
            <a:rPr lang="en-GB" dirty="0"/>
            <a:t>Increasing levels of frustration</a:t>
          </a:r>
        </a:p>
      </dgm:t>
    </dgm:pt>
    <dgm:pt modelId="{6A816052-122D-4BB9-869B-B0468F6DEB53}" type="parTrans" cxnId="{2ACDDCF1-3611-4C1C-8C73-5664F42F7D1B}">
      <dgm:prSet/>
      <dgm:spPr/>
      <dgm:t>
        <a:bodyPr/>
        <a:lstStyle/>
        <a:p>
          <a:endParaRPr lang="en-GB"/>
        </a:p>
      </dgm:t>
    </dgm:pt>
    <dgm:pt modelId="{742D4C8C-198D-4A3D-963F-8D38A025BAE7}" type="sibTrans" cxnId="{2ACDDCF1-3611-4C1C-8C73-5664F42F7D1B}">
      <dgm:prSet/>
      <dgm:spPr/>
      <dgm:t>
        <a:bodyPr/>
        <a:lstStyle/>
        <a:p>
          <a:endParaRPr lang="en-GB"/>
        </a:p>
      </dgm:t>
    </dgm:pt>
    <dgm:pt modelId="{2B4571A2-7171-4344-93C0-1D1C0664102B}">
      <dgm:prSet phldrT="[Text]"/>
      <dgm:spPr/>
      <dgm:t>
        <a:bodyPr/>
        <a:lstStyle/>
        <a:p>
          <a:r>
            <a:rPr lang="en-GB" dirty="0"/>
            <a:t>Struggling with elements coming together</a:t>
          </a:r>
        </a:p>
      </dgm:t>
    </dgm:pt>
    <dgm:pt modelId="{88A48420-2E66-46AB-93F3-274FA09120C5}" type="parTrans" cxnId="{9D252E3E-EAB5-4D61-83E7-BEB8E3777D2E}">
      <dgm:prSet/>
      <dgm:spPr/>
      <dgm:t>
        <a:bodyPr/>
        <a:lstStyle/>
        <a:p>
          <a:endParaRPr lang="en-GB"/>
        </a:p>
      </dgm:t>
    </dgm:pt>
    <dgm:pt modelId="{6536E565-4001-4493-B114-1609C70E7F92}" type="sibTrans" cxnId="{9D252E3E-EAB5-4D61-83E7-BEB8E3777D2E}">
      <dgm:prSet/>
      <dgm:spPr/>
      <dgm:t>
        <a:bodyPr/>
        <a:lstStyle/>
        <a:p>
          <a:endParaRPr lang="en-GB"/>
        </a:p>
      </dgm:t>
    </dgm:pt>
    <dgm:pt modelId="{1F99E490-094C-4131-8C19-48CCA83E6AFB}">
      <dgm:prSet phldrT="[Text]"/>
      <dgm:spPr/>
      <dgm:t>
        <a:bodyPr/>
        <a:lstStyle/>
        <a:p>
          <a:r>
            <a:rPr lang="en-GB" dirty="0"/>
            <a:t>Not being able to make use of observations</a:t>
          </a:r>
        </a:p>
      </dgm:t>
    </dgm:pt>
    <dgm:pt modelId="{25AE39B5-684E-48A9-A4BE-299D91B87587}" type="parTrans" cxnId="{BFC371E8-AFC4-4A38-BAB6-8F0EAAC2D765}">
      <dgm:prSet/>
      <dgm:spPr/>
      <dgm:t>
        <a:bodyPr/>
        <a:lstStyle/>
        <a:p>
          <a:endParaRPr lang="en-GB"/>
        </a:p>
      </dgm:t>
    </dgm:pt>
    <dgm:pt modelId="{361092AA-4FA6-4C78-91C8-F06A5061B3D3}" type="sibTrans" cxnId="{BFC371E8-AFC4-4A38-BAB6-8F0EAAC2D765}">
      <dgm:prSet/>
      <dgm:spPr/>
      <dgm:t>
        <a:bodyPr/>
        <a:lstStyle/>
        <a:p>
          <a:endParaRPr lang="en-GB"/>
        </a:p>
      </dgm:t>
    </dgm:pt>
    <dgm:pt modelId="{16A48B6B-CEA2-4B2E-9F09-F28F945BD69A}">
      <dgm:prSet phldrT="[Text]"/>
      <dgm:spPr/>
      <dgm:t>
        <a:bodyPr/>
        <a:lstStyle/>
        <a:p>
          <a:r>
            <a:rPr lang="en-GB" dirty="0"/>
            <a:t>Rejecting advice which might help</a:t>
          </a:r>
        </a:p>
      </dgm:t>
    </dgm:pt>
    <dgm:pt modelId="{0FFAD0B4-9624-43C9-B893-0310533D8D95}" type="sibTrans" cxnId="{44FEC246-D09A-4FFD-ACC9-CF909B253A3E}">
      <dgm:prSet/>
      <dgm:spPr/>
      <dgm:t>
        <a:bodyPr/>
        <a:lstStyle/>
        <a:p>
          <a:endParaRPr lang="en-GB"/>
        </a:p>
      </dgm:t>
    </dgm:pt>
    <dgm:pt modelId="{064DAB71-CDF8-4C8A-8640-FB8D248B2914}" type="parTrans" cxnId="{44FEC246-D09A-4FFD-ACC9-CF909B253A3E}">
      <dgm:prSet/>
      <dgm:spPr/>
      <dgm:t>
        <a:bodyPr/>
        <a:lstStyle/>
        <a:p>
          <a:endParaRPr lang="en-GB"/>
        </a:p>
      </dgm:t>
    </dgm:pt>
    <dgm:pt modelId="{616EA5A2-7AB1-4742-AB43-D0DC3200EAF9}">
      <dgm:prSet phldrT="[Text]"/>
      <dgm:spPr/>
      <dgm:t>
        <a:bodyPr/>
        <a:lstStyle/>
        <a:p>
          <a:r>
            <a:rPr lang="en-GB" dirty="0"/>
            <a:t>Getting vague feedback (pace, pitch, engagement)</a:t>
          </a:r>
        </a:p>
      </dgm:t>
    </dgm:pt>
    <dgm:pt modelId="{071B40D9-FC07-4607-9F28-F321317847D3}" type="parTrans" cxnId="{A7C6DD06-EE2B-48BD-9EA9-31416E66195C}">
      <dgm:prSet/>
      <dgm:spPr/>
      <dgm:t>
        <a:bodyPr/>
        <a:lstStyle/>
        <a:p>
          <a:endParaRPr lang="en-GB"/>
        </a:p>
      </dgm:t>
    </dgm:pt>
    <dgm:pt modelId="{84EF5BDA-0D15-438B-86E2-45849EE86165}" type="sibTrans" cxnId="{A7C6DD06-EE2B-48BD-9EA9-31416E66195C}">
      <dgm:prSet/>
      <dgm:spPr/>
      <dgm:t>
        <a:bodyPr/>
        <a:lstStyle/>
        <a:p>
          <a:endParaRPr lang="en-GB"/>
        </a:p>
      </dgm:t>
    </dgm:pt>
    <dgm:pt modelId="{B64FF5A2-7853-4645-B909-17DB4E5F9AC2}" type="pres">
      <dgm:prSet presAssocID="{4ABB9EC8-4337-4364-B2B1-E058D17A3FA4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7D878B0-9B7E-41C4-A2E0-66DB3F4F0EB3}" type="pres">
      <dgm:prSet presAssocID="{AC6CE4D6-2233-4CDE-8CD1-EDADAE127422}" presName="centerShape" presStyleLbl="node0" presStyleIdx="0" presStyleCnt="1"/>
      <dgm:spPr/>
    </dgm:pt>
    <dgm:pt modelId="{52E03018-420E-481C-BC1A-95015F87F066}" type="pres">
      <dgm:prSet presAssocID="{88A48420-2E66-46AB-93F3-274FA09120C5}" presName="parTrans" presStyleLbl="bgSibTrans2D1" presStyleIdx="0" presStyleCnt="4"/>
      <dgm:spPr/>
    </dgm:pt>
    <dgm:pt modelId="{BEA96722-CA59-45BD-8552-6A6F061BF5E6}" type="pres">
      <dgm:prSet presAssocID="{2B4571A2-7171-4344-93C0-1D1C0664102B}" presName="node" presStyleLbl="node1" presStyleIdx="0" presStyleCnt="4">
        <dgm:presLayoutVars>
          <dgm:bulletEnabled val="1"/>
        </dgm:presLayoutVars>
      </dgm:prSet>
      <dgm:spPr/>
    </dgm:pt>
    <dgm:pt modelId="{79400583-6CAA-46A7-A40A-FC34FA493C7F}" type="pres">
      <dgm:prSet presAssocID="{071B40D9-FC07-4607-9F28-F321317847D3}" presName="parTrans" presStyleLbl="bgSibTrans2D1" presStyleIdx="1" presStyleCnt="4"/>
      <dgm:spPr/>
    </dgm:pt>
    <dgm:pt modelId="{7E69A997-ED72-4BCD-ABB4-FEBBAAC2E7A3}" type="pres">
      <dgm:prSet presAssocID="{616EA5A2-7AB1-4742-AB43-D0DC3200EAF9}" presName="node" presStyleLbl="node1" presStyleIdx="1" presStyleCnt="4">
        <dgm:presLayoutVars>
          <dgm:bulletEnabled val="1"/>
        </dgm:presLayoutVars>
      </dgm:prSet>
      <dgm:spPr/>
    </dgm:pt>
    <dgm:pt modelId="{86572F3E-7220-4DC9-A731-C7B477EB0A47}" type="pres">
      <dgm:prSet presAssocID="{064DAB71-CDF8-4C8A-8640-FB8D248B2914}" presName="parTrans" presStyleLbl="bgSibTrans2D1" presStyleIdx="2" presStyleCnt="4"/>
      <dgm:spPr/>
    </dgm:pt>
    <dgm:pt modelId="{5E672584-2669-4ADF-84CE-6AE6EF77AE7D}" type="pres">
      <dgm:prSet presAssocID="{16A48B6B-CEA2-4B2E-9F09-F28F945BD69A}" presName="node" presStyleLbl="node1" presStyleIdx="2" presStyleCnt="4">
        <dgm:presLayoutVars>
          <dgm:bulletEnabled val="1"/>
        </dgm:presLayoutVars>
      </dgm:prSet>
      <dgm:spPr/>
    </dgm:pt>
    <dgm:pt modelId="{F876A380-04D3-4712-872E-82012B331BAA}" type="pres">
      <dgm:prSet presAssocID="{25AE39B5-684E-48A9-A4BE-299D91B87587}" presName="parTrans" presStyleLbl="bgSibTrans2D1" presStyleIdx="3" presStyleCnt="4"/>
      <dgm:spPr/>
    </dgm:pt>
    <dgm:pt modelId="{472E4701-D133-478C-9D38-41C828AB52FD}" type="pres">
      <dgm:prSet presAssocID="{1F99E490-094C-4131-8C19-48CCA83E6AFB}" presName="node" presStyleLbl="node1" presStyleIdx="3" presStyleCnt="4">
        <dgm:presLayoutVars>
          <dgm:bulletEnabled val="1"/>
        </dgm:presLayoutVars>
      </dgm:prSet>
      <dgm:spPr/>
    </dgm:pt>
  </dgm:ptLst>
  <dgm:cxnLst>
    <dgm:cxn modelId="{A7C6DD06-EE2B-48BD-9EA9-31416E66195C}" srcId="{AC6CE4D6-2233-4CDE-8CD1-EDADAE127422}" destId="{616EA5A2-7AB1-4742-AB43-D0DC3200EAF9}" srcOrd="1" destOrd="0" parTransId="{071B40D9-FC07-4607-9F28-F321317847D3}" sibTransId="{84EF5BDA-0D15-438B-86E2-45849EE86165}"/>
    <dgm:cxn modelId="{1378811B-BD6E-4643-8A66-628B06DA5B60}" type="presOf" srcId="{4ABB9EC8-4337-4364-B2B1-E058D17A3FA4}" destId="{B64FF5A2-7853-4645-B909-17DB4E5F9AC2}" srcOrd="0" destOrd="0" presId="urn:microsoft.com/office/officeart/2005/8/layout/radial4"/>
    <dgm:cxn modelId="{D6DDAD1E-2718-4B1F-874A-A5ECBF6EA9CC}" type="presOf" srcId="{88A48420-2E66-46AB-93F3-274FA09120C5}" destId="{52E03018-420E-481C-BC1A-95015F87F066}" srcOrd="0" destOrd="0" presId="urn:microsoft.com/office/officeart/2005/8/layout/radial4"/>
    <dgm:cxn modelId="{9D252E3E-EAB5-4D61-83E7-BEB8E3777D2E}" srcId="{AC6CE4D6-2233-4CDE-8CD1-EDADAE127422}" destId="{2B4571A2-7171-4344-93C0-1D1C0664102B}" srcOrd="0" destOrd="0" parTransId="{88A48420-2E66-46AB-93F3-274FA09120C5}" sibTransId="{6536E565-4001-4493-B114-1609C70E7F92}"/>
    <dgm:cxn modelId="{328EDC5D-3BC0-487C-A969-DAD950B84825}" type="presOf" srcId="{1F99E490-094C-4131-8C19-48CCA83E6AFB}" destId="{472E4701-D133-478C-9D38-41C828AB52FD}" srcOrd="0" destOrd="0" presId="urn:microsoft.com/office/officeart/2005/8/layout/radial4"/>
    <dgm:cxn modelId="{2AE7735F-D56D-4B1D-89C7-408585C1B3E8}" type="presOf" srcId="{25AE39B5-684E-48A9-A4BE-299D91B87587}" destId="{F876A380-04D3-4712-872E-82012B331BAA}" srcOrd="0" destOrd="0" presId="urn:microsoft.com/office/officeart/2005/8/layout/radial4"/>
    <dgm:cxn modelId="{44FEC246-D09A-4FFD-ACC9-CF909B253A3E}" srcId="{AC6CE4D6-2233-4CDE-8CD1-EDADAE127422}" destId="{16A48B6B-CEA2-4B2E-9F09-F28F945BD69A}" srcOrd="2" destOrd="0" parTransId="{064DAB71-CDF8-4C8A-8640-FB8D248B2914}" sibTransId="{0FFAD0B4-9624-43C9-B893-0310533D8D95}"/>
    <dgm:cxn modelId="{922ABB6F-25C8-4A93-92EC-0CA3E22B00B9}" type="presOf" srcId="{AC6CE4D6-2233-4CDE-8CD1-EDADAE127422}" destId="{87D878B0-9B7E-41C4-A2E0-66DB3F4F0EB3}" srcOrd="0" destOrd="0" presId="urn:microsoft.com/office/officeart/2005/8/layout/radial4"/>
    <dgm:cxn modelId="{8CD61E72-759C-430A-9B6A-7A3CE6520384}" type="presOf" srcId="{16A48B6B-CEA2-4B2E-9F09-F28F945BD69A}" destId="{5E672584-2669-4ADF-84CE-6AE6EF77AE7D}" srcOrd="0" destOrd="0" presId="urn:microsoft.com/office/officeart/2005/8/layout/radial4"/>
    <dgm:cxn modelId="{1F8F5389-9351-4184-991B-B7E7E60B85D0}" type="presOf" srcId="{616EA5A2-7AB1-4742-AB43-D0DC3200EAF9}" destId="{7E69A997-ED72-4BCD-ABB4-FEBBAAC2E7A3}" srcOrd="0" destOrd="0" presId="urn:microsoft.com/office/officeart/2005/8/layout/radial4"/>
    <dgm:cxn modelId="{8F5BAC9B-A61C-4F26-8352-CAE7898F4123}" type="presOf" srcId="{2B4571A2-7171-4344-93C0-1D1C0664102B}" destId="{BEA96722-CA59-45BD-8552-6A6F061BF5E6}" srcOrd="0" destOrd="0" presId="urn:microsoft.com/office/officeart/2005/8/layout/radial4"/>
    <dgm:cxn modelId="{426ED8D0-946A-4AAD-95C6-58A7CD13B6EE}" type="presOf" srcId="{071B40D9-FC07-4607-9F28-F321317847D3}" destId="{79400583-6CAA-46A7-A40A-FC34FA493C7F}" srcOrd="0" destOrd="0" presId="urn:microsoft.com/office/officeart/2005/8/layout/radial4"/>
    <dgm:cxn modelId="{BFC371E8-AFC4-4A38-BAB6-8F0EAAC2D765}" srcId="{AC6CE4D6-2233-4CDE-8CD1-EDADAE127422}" destId="{1F99E490-094C-4131-8C19-48CCA83E6AFB}" srcOrd="3" destOrd="0" parTransId="{25AE39B5-684E-48A9-A4BE-299D91B87587}" sibTransId="{361092AA-4FA6-4C78-91C8-F06A5061B3D3}"/>
    <dgm:cxn modelId="{26653CED-448D-46CC-BE12-5DD1B1154735}" type="presOf" srcId="{064DAB71-CDF8-4C8A-8640-FB8D248B2914}" destId="{86572F3E-7220-4DC9-A731-C7B477EB0A47}" srcOrd="0" destOrd="0" presId="urn:microsoft.com/office/officeart/2005/8/layout/radial4"/>
    <dgm:cxn modelId="{2ACDDCF1-3611-4C1C-8C73-5664F42F7D1B}" srcId="{4ABB9EC8-4337-4364-B2B1-E058D17A3FA4}" destId="{AC6CE4D6-2233-4CDE-8CD1-EDADAE127422}" srcOrd="0" destOrd="0" parTransId="{6A816052-122D-4BB9-869B-B0468F6DEB53}" sibTransId="{742D4C8C-198D-4A3D-963F-8D38A025BAE7}"/>
    <dgm:cxn modelId="{86E068DE-7680-4EF4-B826-E418D2F5E886}" type="presParOf" srcId="{B64FF5A2-7853-4645-B909-17DB4E5F9AC2}" destId="{87D878B0-9B7E-41C4-A2E0-66DB3F4F0EB3}" srcOrd="0" destOrd="0" presId="urn:microsoft.com/office/officeart/2005/8/layout/radial4"/>
    <dgm:cxn modelId="{0789F81F-911A-411B-9DE1-764BA7EA4651}" type="presParOf" srcId="{B64FF5A2-7853-4645-B909-17DB4E5F9AC2}" destId="{52E03018-420E-481C-BC1A-95015F87F066}" srcOrd="1" destOrd="0" presId="urn:microsoft.com/office/officeart/2005/8/layout/radial4"/>
    <dgm:cxn modelId="{A851A1CA-4236-4073-8D90-F9EBF4DB45B0}" type="presParOf" srcId="{B64FF5A2-7853-4645-B909-17DB4E5F9AC2}" destId="{BEA96722-CA59-45BD-8552-6A6F061BF5E6}" srcOrd="2" destOrd="0" presId="urn:microsoft.com/office/officeart/2005/8/layout/radial4"/>
    <dgm:cxn modelId="{3A861AF7-6C3C-48E7-8106-15E9B4082D48}" type="presParOf" srcId="{B64FF5A2-7853-4645-B909-17DB4E5F9AC2}" destId="{79400583-6CAA-46A7-A40A-FC34FA493C7F}" srcOrd="3" destOrd="0" presId="urn:microsoft.com/office/officeart/2005/8/layout/radial4"/>
    <dgm:cxn modelId="{3B2B7C51-74F8-42D2-9635-88B0ECDDAD50}" type="presParOf" srcId="{B64FF5A2-7853-4645-B909-17DB4E5F9AC2}" destId="{7E69A997-ED72-4BCD-ABB4-FEBBAAC2E7A3}" srcOrd="4" destOrd="0" presId="urn:microsoft.com/office/officeart/2005/8/layout/radial4"/>
    <dgm:cxn modelId="{22F43258-7549-41B2-A0E0-7B01E09589CB}" type="presParOf" srcId="{B64FF5A2-7853-4645-B909-17DB4E5F9AC2}" destId="{86572F3E-7220-4DC9-A731-C7B477EB0A47}" srcOrd="5" destOrd="0" presId="urn:microsoft.com/office/officeart/2005/8/layout/radial4"/>
    <dgm:cxn modelId="{383FE7D8-704A-4CDA-A03E-D303744066E4}" type="presParOf" srcId="{B64FF5A2-7853-4645-B909-17DB4E5F9AC2}" destId="{5E672584-2669-4ADF-84CE-6AE6EF77AE7D}" srcOrd="6" destOrd="0" presId="urn:microsoft.com/office/officeart/2005/8/layout/radial4"/>
    <dgm:cxn modelId="{06520982-E96C-4449-AF97-451F6F59B8B5}" type="presParOf" srcId="{B64FF5A2-7853-4645-B909-17DB4E5F9AC2}" destId="{F876A380-04D3-4712-872E-82012B331BAA}" srcOrd="7" destOrd="0" presId="urn:microsoft.com/office/officeart/2005/8/layout/radial4"/>
    <dgm:cxn modelId="{13DA9B3D-0A40-401F-97CB-B235D135D82C}" type="presParOf" srcId="{B64FF5A2-7853-4645-B909-17DB4E5F9AC2}" destId="{472E4701-D133-478C-9D38-41C828AB52FD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D3F473F-C4F4-4570-97A8-71AA391E220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3D1438F8-D89C-48E5-A93C-C65FCBB0FEA6}">
      <dgm:prSet/>
      <dgm:spPr/>
      <dgm:t>
        <a:bodyPr/>
        <a:lstStyle/>
        <a:p>
          <a:r>
            <a:rPr lang="en-GB" dirty="0"/>
            <a:t>Further refining and integration of LCT tools in sessions</a:t>
          </a:r>
          <a:endParaRPr lang="en-US" dirty="0"/>
        </a:p>
      </dgm:t>
    </dgm:pt>
    <dgm:pt modelId="{332D0648-3057-4588-B256-A6AF0FA104D6}" type="parTrans" cxnId="{B9BA1073-4579-4878-8D69-5A2D1EA45279}">
      <dgm:prSet/>
      <dgm:spPr/>
      <dgm:t>
        <a:bodyPr/>
        <a:lstStyle/>
        <a:p>
          <a:endParaRPr lang="en-US"/>
        </a:p>
      </dgm:t>
    </dgm:pt>
    <dgm:pt modelId="{F8708FB7-5D35-4F32-B370-0824C88D71F0}" type="sibTrans" cxnId="{B9BA1073-4579-4878-8D69-5A2D1EA45279}">
      <dgm:prSet/>
      <dgm:spPr/>
      <dgm:t>
        <a:bodyPr/>
        <a:lstStyle/>
        <a:p>
          <a:endParaRPr lang="en-US"/>
        </a:p>
      </dgm:t>
    </dgm:pt>
    <dgm:pt modelId="{EB22B535-DF9E-4553-9165-004D38D41E58}">
      <dgm:prSet/>
      <dgm:spPr/>
      <dgm:t>
        <a:bodyPr/>
        <a:lstStyle/>
        <a:p>
          <a:r>
            <a:rPr lang="en-GB" dirty="0"/>
            <a:t>Embedding LCT tools in mentor training</a:t>
          </a:r>
          <a:endParaRPr lang="en-US" dirty="0"/>
        </a:p>
      </dgm:t>
    </dgm:pt>
    <dgm:pt modelId="{A8719D25-4E92-4034-BB4F-601B4436B454}" type="parTrans" cxnId="{F78F19ED-06F5-4CE0-8A44-67F5B5D50BFD}">
      <dgm:prSet/>
      <dgm:spPr/>
      <dgm:t>
        <a:bodyPr/>
        <a:lstStyle/>
        <a:p>
          <a:endParaRPr lang="en-US"/>
        </a:p>
      </dgm:t>
    </dgm:pt>
    <dgm:pt modelId="{6D5361D3-DD76-42E5-A5D3-78882271CE3A}" type="sibTrans" cxnId="{F78F19ED-06F5-4CE0-8A44-67F5B5D50BFD}">
      <dgm:prSet/>
      <dgm:spPr/>
      <dgm:t>
        <a:bodyPr/>
        <a:lstStyle/>
        <a:p>
          <a:endParaRPr lang="en-US"/>
        </a:p>
      </dgm:t>
    </dgm:pt>
    <dgm:pt modelId="{CD76AB09-5B1F-4070-B859-DFABF2C74158}">
      <dgm:prSet/>
      <dgm:spPr/>
      <dgm:t>
        <a:bodyPr/>
        <a:lstStyle/>
        <a:p>
          <a:r>
            <a:rPr lang="en-GB" dirty="0"/>
            <a:t>Exploring the power of LCT in written communication (assignments) and decoloniality </a:t>
          </a:r>
          <a:endParaRPr lang="en-US" dirty="0"/>
        </a:p>
      </dgm:t>
    </dgm:pt>
    <dgm:pt modelId="{9EB9284A-016A-4B79-BD72-33DDBCEE0033}" type="parTrans" cxnId="{80AF9F64-E17D-4D10-83FF-053898163153}">
      <dgm:prSet/>
      <dgm:spPr/>
      <dgm:t>
        <a:bodyPr/>
        <a:lstStyle/>
        <a:p>
          <a:endParaRPr lang="en-US"/>
        </a:p>
      </dgm:t>
    </dgm:pt>
    <dgm:pt modelId="{A0E39C13-0865-488D-80F6-07D0A9235D79}" type="sibTrans" cxnId="{80AF9F64-E17D-4D10-83FF-053898163153}">
      <dgm:prSet/>
      <dgm:spPr/>
      <dgm:t>
        <a:bodyPr/>
        <a:lstStyle/>
        <a:p>
          <a:endParaRPr lang="en-US"/>
        </a:p>
      </dgm:t>
    </dgm:pt>
    <dgm:pt modelId="{EAAE0884-D42A-4ED5-AF6A-E3DB89D4D968}">
      <dgm:prSet/>
      <dgm:spPr/>
      <dgm:t>
        <a:bodyPr/>
        <a:lstStyle/>
        <a:p>
          <a:r>
            <a:rPr lang="en-GB" dirty="0"/>
            <a:t>Further exploration of LCT in observations of trainees</a:t>
          </a:r>
          <a:endParaRPr lang="en-US" dirty="0"/>
        </a:p>
      </dgm:t>
    </dgm:pt>
    <dgm:pt modelId="{FA4CD2F1-7B65-4713-84D9-AF0FB0EC4B8B}" type="parTrans" cxnId="{7BA03A53-56D0-4CB3-8CC4-4123A6030622}">
      <dgm:prSet/>
      <dgm:spPr/>
      <dgm:t>
        <a:bodyPr/>
        <a:lstStyle/>
        <a:p>
          <a:endParaRPr lang="en-US"/>
        </a:p>
      </dgm:t>
    </dgm:pt>
    <dgm:pt modelId="{877FDA72-4754-4AFA-A1CD-E083EA1AAF74}" type="sibTrans" cxnId="{7BA03A53-56D0-4CB3-8CC4-4123A6030622}">
      <dgm:prSet/>
      <dgm:spPr/>
      <dgm:t>
        <a:bodyPr/>
        <a:lstStyle/>
        <a:p>
          <a:endParaRPr lang="en-US"/>
        </a:p>
      </dgm:t>
    </dgm:pt>
    <dgm:pt modelId="{178722E8-2288-4D9A-A4F1-F217AC7605A8}" type="pres">
      <dgm:prSet presAssocID="{5D3F473F-C4F4-4570-97A8-71AA391E220E}" presName="root" presStyleCnt="0">
        <dgm:presLayoutVars>
          <dgm:dir/>
          <dgm:resizeHandles val="exact"/>
        </dgm:presLayoutVars>
      </dgm:prSet>
      <dgm:spPr/>
    </dgm:pt>
    <dgm:pt modelId="{2CE6756C-F6E2-4631-920D-99F63BAA222D}" type="pres">
      <dgm:prSet presAssocID="{3D1438F8-D89C-48E5-A93C-C65FCBB0FEA6}" presName="compNode" presStyleCnt="0"/>
      <dgm:spPr/>
    </dgm:pt>
    <dgm:pt modelId="{802363D4-CC03-4AE5-B9A7-4C4950CBCCF4}" type="pres">
      <dgm:prSet presAssocID="{3D1438F8-D89C-48E5-A93C-C65FCBB0FEA6}" presName="bgRect" presStyleLbl="bgShp" presStyleIdx="0" presStyleCnt="4"/>
      <dgm:spPr/>
    </dgm:pt>
    <dgm:pt modelId="{B7A771AD-D47D-4F09-A0F3-5528B2E5A500}" type="pres">
      <dgm:prSet presAssocID="{3D1438F8-D89C-48E5-A93C-C65FCBB0FEA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F96A7111-CA53-4BAE-9A3F-1AD36DD7BFBE}" type="pres">
      <dgm:prSet presAssocID="{3D1438F8-D89C-48E5-A93C-C65FCBB0FEA6}" presName="spaceRect" presStyleCnt="0"/>
      <dgm:spPr/>
    </dgm:pt>
    <dgm:pt modelId="{BE037DF8-3110-4D7A-8B9D-4A8C0257E201}" type="pres">
      <dgm:prSet presAssocID="{3D1438F8-D89C-48E5-A93C-C65FCBB0FEA6}" presName="parTx" presStyleLbl="revTx" presStyleIdx="0" presStyleCnt="4">
        <dgm:presLayoutVars>
          <dgm:chMax val="0"/>
          <dgm:chPref val="0"/>
        </dgm:presLayoutVars>
      </dgm:prSet>
      <dgm:spPr/>
    </dgm:pt>
    <dgm:pt modelId="{645A0CD8-70C3-4D64-ABF0-49CA91CFCEF6}" type="pres">
      <dgm:prSet presAssocID="{F8708FB7-5D35-4F32-B370-0824C88D71F0}" presName="sibTrans" presStyleCnt="0"/>
      <dgm:spPr/>
    </dgm:pt>
    <dgm:pt modelId="{6A6FE17F-E575-4807-9B37-4EB32A537797}" type="pres">
      <dgm:prSet presAssocID="{EB22B535-DF9E-4553-9165-004D38D41E58}" presName="compNode" presStyleCnt="0"/>
      <dgm:spPr/>
    </dgm:pt>
    <dgm:pt modelId="{3C1F878B-7C98-4C9F-9B24-8BBB5FCD22C5}" type="pres">
      <dgm:prSet presAssocID="{EB22B535-DF9E-4553-9165-004D38D41E58}" presName="bgRect" presStyleLbl="bgShp" presStyleIdx="1" presStyleCnt="4"/>
      <dgm:spPr/>
    </dgm:pt>
    <dgm:pt modelId="{5D4DB857-7428-49C6-8A62-8EBEB43D68B9}" type="pres">
      <dgm:prSet presAssocID="{EB22B535-DF9E-4553-9165-004D38D41E5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9E9F3CA2-B5CD-418B-8EB5-8F663EFD2549}" type="pres">
      <dgm:prSet presAssocID="{EB22B535-DF9E-4553-9165-004D38D41E58}" presName="spaceRect" presStyleCnt="0"/>
      <dgm:spPr/>
    </dgm:pt>
    <dgm:pt modelId="{80B23FDA-AC58-40AD-9E85-083FCB73698D}" type="pres">
      <dgm:prSet presAssocID="{EB22B535-DF9E-4553-9165-004D38D41E58}" presName="parTx" presStyleLbl="revTx" presStyleIdx="1" presStyleCnt="4">
        <dgm:presLayoutVars>
          <dgm:chMax val="0"/>
          <dgm:chPref val="0"/>
        </dgm:presLayoutVars>
      </dgm:prSet>
      <dgm:spPr/>
    </dgm:pt>
    <dgm:pt modelId="{A93BD43F-5E8A-4CCB-BF2E-35BE3E86653E}" type="pres">
      <dgm:prSet presAssocID="{6D5361D3-DD76-42E5-A5D3-78882271CE3A}" presName="sibTrans" presStyleCnt="0"/>
      <dgm:spPr/>
    </dgm:pt>
    <dgm:pt modelId="{0EECC415-50C1-467E-8767-F68F4957E30D}" type="pres">
      <dgm:prSet presAssocID="{CD76AB09-5B1F-4070-B859-DFABF2C74158}" presName="compNode" presStyleCnt="0"/>
      <dgm:spPr/>
    </dgm:pt>
    <dgm:pt modelId="{A3FE99DC-34B0-4653-9B90-8078E41316AE}" type="pres">
      <dgm:prSet presAssocID="{CD76AB09-5B1F-4070-B859-DFABF2C74158}" presName="bgRect" presStyleLbl="bgShp" presStyleIdx="2" presStyleCnt="4"/>
      <dgm:spPr/>
    </dgm:pt>
    <dgm:pt modelId="{0D33933D-1380-4803-B141-409A71646934}" type="pres">
      <dgm:prSet presAssocID="{CD76AB09-5B1F-4070-B859-DFABF2C7415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34982FC4-C441-4255-9607-0690C0EE7F1A}" type="pres">
      <dgm:prSet presAssocID="{CD76AB09-5B1F-4070-B859-DFABF2C74158}" presName="spaceRect" presStyleCnt="0"/>
      <dgm:spPr/>
    </dgm:pt>
    <dgm:pt modelId="{4F6A95DE-B8B3-4E9B-ABCF-7A47D7598D11}" type="pres">
      <dgm:prSet presAssocID="{CD76AB09-5B1F-4070-B859-DFABF2C74158}" presName="parTx" presStyleLbl="revTx" presStyleIdx="2" presStyleCnt="4">
        <dgm:presLayoutVars>
          <dgm:chMax val="0"/>
          <dgm:chPref val="0"/>
        </dgm:presLayoutVars>
      </dgm:prSet>
      <dgm:spPr/>
    </dgm:pt>
    <dgm:pt modelId="{E2AB5C8B-0982-4575-BD89-95739DBC0282}" type="pres">
      <dgm:prSet presAssocID="{A0E39C13-0865-488D-80F6-07D0A9235D79}" presName="sibTrans" presStyleCnt="0"/>
      <dgm:spPr/>
    </dgm:pt>
    <dgm:pt modelId="{0501C2F0-8673-44FB-9CCC-6E5C58DA5AEE}" type="pres">
      <dgm:prSet presAssocID="{EAAE0884-D42A-4ED5-AF6A-E3DB89D4D968}" presName="compNode" presStyleCnt="0"/>
      <dgm:spPr/>
    </dgm:pt>
    <dgm:pt modelId="{F7E18125-B7D9-4502-99ED-34C7765C80DC}" type="pres">
      <dgm:prSet presAssocID="{EAAE0884-D42A-4ED5-AF6A-E3DB89D4D968}" presName="bgRect" presStyleLbl="bgShp" presStyleIdx="3" presStyleCnt="4"/>
      <dgm:spPr/>
    </dgm:pt>
    <dgm:pt modelId="{2D085F80-B3B3-4733-A33F-988CE760AA3B}" type="pres">
      <dgm:prSet presAssocID="{EAAE0884-D42A-4ED5-AF6A-E3DB89D4D96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4C47977B-F9B3-4233-9BBF-82E4BB7EA1F3}" type="pres">
      <dgm:prSet presAssocID="{EAAE0884-D42A-4ED5-AF6A-E3DB89D4D968}" presName="spaceRect" presStyleCnt="0"/>
      <dgm:spPr/>
    </dgm:pt>
    <dgm:pt modelId="{57D9292D-51F2-40F6-95AD-DD2D4911CED1}" type="pres">
      <dgm:prSet presAssocID="{EAAE0884-D42A-4ED5-AF6A-E3DB89D4D96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80AF9F64-E17D-4D10-83FF-053898163153}" srcId="{5D3F473F-C4F4-4570-97A8-71AA391E220E}" destId="{CD76AB09-5B1F-4070-B859-DFABF2C74158}" srcOrd="2" destOrd="0" parTransId="{9EB9284A-016A-4B79-BD72-33DDBCEE0033}" sibTransId="{A0E39C13-0865-488D-80F6-07D0A9235D79}"/>
    <dgm:cxn modelId="{35540A6B-6783-4262-B360-6AABABB0CBAC}" type="presOf" srcId="{5D3F473F-C4F4-4570-97A8-71AA391E220E}" destId="{178722E8-2288-4D9A-A4F1-F217AC7605A8}" srcOrd="0" destOrd="0" presId="urn:microsoft.com/office/officeart/2018/2/layout/IconVerticalSolidList"/>
    <dgm:cxn modelId="{2C03626B-E388-426F-B4C3-EA56E0F1EF7F}" type="presOf" srcId="{CD76AB09-5B1F-4070-B859-DFABF2C74158}" destId="{4F6A95DE-B8B3-4E9B-ABCF-7A47D7598D11}" srcOrd="0" destOrd="0" presId="urn:microsoft.com/office/officeart/2018/2/layout/IconVerticalSolidList"/>
    <dgm:cxn modelId="{B9BA1073-4579-4878-8D69-5A2D1EA45279}" srcId="{5D3F473F-C4F4-4570-97A8-71AA391E220E}" destId="{3D1438F8-D89C-48E5-A93C-C65FCBB0FEA6}" srcOrd="0" destOrd="0" parTransId="{332D0648-3057-4588-B256-A6AF0FA104D6}" sibTransId="{F8708FB7-5D35-4F32-B370-0824C88D71F0}"/>
    <dgm:cxn modelId="{7BA03A53-56D0-4CB3-8CC4-4123A6030622}" srcId="{5D3F473F-C4F4-4570-97A8-71AA391E220E}" destId="{EAAE0884-D42A-4ED5-AF6A-E3DB89D4D968}" srcOrd="3" destOrd="0" parTransId="{FA4CD2F1-7B65-4713-84D9-AF0FB0EC4B8B}" sibTransId="{877FDA72-4754-4AFA-A1CD-E083EA1AAF74}"/>
    <dgm:cxn modelId="{53D0ECD9-869F-43E2-B521-8F7BCF3AB85A}" type="presOf" srcId="{EAAE0884-D42A-4ED5-AF6A-E3DB89D4D968}" destId="{57D9292D-51F2-40F6-95AD-DD2D4911CED1}" srcOrd="0" destOrd="0" presId="urn:microsoft.com/office/officeart/2018/2/layout/IconVerticalSolidList"/>
    <dgm:cxn modelId="{688CF7E4-D6FB-467D-B659-D125E7F5AB43}" type="presOf" srcId="{EB22B535-DF9E-4553-9165-004D38D41E58}" destId="{80B23FDA-AC58-40AD-9E85-083FCB73698D}" srcOrd="0" destOrd="0" presId="urn:microsoft.com/office/officeart/2018/2/layout/IconVerticalSolidList"/>
    <dgm:cxn modelId="{F78F19ED-06F5-4CE0-8A44-67F5B5D50BFD}" srcId="{5D3F473F-C4F4-4570-97A8-71AA391E220E}" destId="{EB22B535-DF9E-4553-9165-004D38D41E58}" srcOrd="1" destOrd="0" parTransId="{A8719D25-4E92-4034-BB4F-601B4436B454}" sibTransId="{6D5361D3-DD76-42E5-A5D3-78882271CE3A}"/>
    <dgm:cxn modelId="{15825FFE-934C-4FB7-9245-E781252E7A80}" type="presOf" srcId="{3D1438F8-D89C-48E5-A93C-C65FCBB0FEA6}" destId="{BE037DF8-3110-4D7A-8B9D-4A8C0257E201}" srcOrd="0" destOrd="0" presId="urn:microsoft.com/office/officeart/2018/2/layout/IconVerticalSolidList"/>
    <dgm:cxn modelId="{A4A57AC3-5DFB-44FF-A521-EAF55B085B2B}" type="presParOf" srcId="{178722E8-2288-4D9A-A4F1-F217AC7605A8}" destId="{2CE6756C-F6E2-4631-920D-99F63BAA222D}" srcOrd="0" destOrd="0" presId="urn:microsoft.com/office/officeart/2018/2/layout/IconVerticalSolidList"/>
    <dgm:cxn modelId="{621F769B-C263-4637-B757-5DADDB03E912}" type="presParOf" srcId="{2CE6756C-F6E2-4631-920D-99F63BAA222D}" destId="{802363D4-CC03-4AE5-B9A7-4C4950CBCCF4}" srcOrd="0" destOrd="0" presId="urn:microsoft.com/office/officeart/2018/2/layout/IconVerticalSolidList"/>
    <dgm:cxn modelId="{1B4488A9-BE1A-41A5-A6DD-496F7592073B}" type="presParOf" srcId="{2CE6756C-F6E2-4631-920D-99F63BAA222D}" destId="{B7A771AD-D47D-4F09-A0F3-5528B2E5A500}" srcOrd="1" destOrd="0" presId="urn:microsoft.com/office/officeart/2018/2/layout/IconVerticalSolidList"/>
    <dgm:cxn modelId="{BF0198AC-356C-4497-8380-700B90534CB2}" type="presParOf" srcId="{2CE6756C-F6E2-4631-920D-99F63BAA222D}" destId="{F96A7111-CA53-4BAE-9A3F-1AD36DD7BFBE}" srcOrd="2" destOrd="0" presId="urn:microsoft.com/office/officeart/2018/2/layout/IconVerticalSolidList"/>
    <dgm:cxn modelId="{8CDB7113-6D64-474E-8CB4-3A5E0CD7F24D}" type="presParOf" srcId="{2CE6756C-F6E2-4631-920D-99F63BAA222D}" destId="{BE037DF8-3110-4D7A-8B9D-4A8C0257E201}" srcOrd="3" destOrd="0" presId="urn:microsoft.com/office/officeart/2018/2/layout/IconVerticalSolidList"/>
    <dgm:cxn modelId="{568673DF-EDD1-4665-B670-AEDB81B555C4}" type="presParOf" srcId="{178722E8-2288-4D9A-A4F1-F217AC7605A8}" destId="{645A0CD8-70C3-4D64-ABF0-49CA91CFCEF6}" srcOrd="1" destOrd="0" presId="urn:microsoft.com/office/officeart/2018/2/layout/IconVerticalSolidList"/>
    <dgm:cxn modelId="{CB3FC949-8366-40ED-8D16-ACAFB83971DD}" type="presParOf" srcId="{178722E8-2288-4D9A-A4F1-F217AC7605A8}" destId="{6A6FE17F-E575-4807-9B37-4EB32A537797}" srcOrd="2" destOrd="0" presId="urn:microsoft.com/office/officeart/2018/2/layout/IconVerticalSolidList"/>
    <dgm:cxn modelId="{A60D598A-85C3-4661-A6D7-9269BD61206A}" type="presParOf" srcId="{6A6FE17F-E575-4807-9B37-4EB32A537797}" destId="{3C1F878B-7C98-4C9F-9B24-8BBB5FCD22C5}" srcOrd="0" destOrd="0" presId="urn:microsoft.com/office/officeart/2018/2/layout/IconVerticalSolidList"/>
    <dgm:cxn modelId="{8D11EE3B-1A53-4E5D-9BC9-349694CD5D87}" type="presParOf" srcId="{6A6FE17F-E575-4807-9B37-4EB32A537797}" destId="{5D4DB857-7428-49C6-8A62-8EBEB43D68B9}" srcOrd="1" destOrd="0" presId="urn:microsoft.com/office/officeart/2018/2/layout/IconVerticalSolidList"/>
    <dgm:cxn modelId="{D7438C09-2BAA-420C-9A2A-6A13D84EEC38}" type="presParOf" srcId="{6A6FE17F-E575-4807-9B37-4EB32A537797}" destId="{9E9F3CA2-B5CD-418B-8EB5-8F663EFD2549}" srcOrd="2" destOrd="0" presId="urn:microsoft.com/office/officeart/2018/2/layout/IconVerticalSolidList"/>
    <dgm:cxn modelId="{67830BCC-A32B-46F0-BA30-EE81D00A3C21}" type="presParOf" srcId="{6A6FE17F-E575-4807-9B37-4EB32A537797}" destId="{80B23FDA-AC58-40AD-9E85-083FCB73698D}" srcOrd="3" destOrd="0" presId="urn:microsoft.com/office/officeart/2018/2/layout/IconVerticalSolidList"/>
    <dgm:cxn modelId="{98581717-66A8-4F36-BA9A-54D11289B78A}" type="presParOf" srcId="{178722E8-2288-4D9A-A4F1-F217AC7605A8}" destId="{A93BD43F-5E8A-4CCB-BF2E-35BE3E86653E}" srcOrd="3" destOrd="0" presId="urn:microsoft.com/office/officeart/2018/2/layout/IconVerticalSolidList"/>
    <dgm:cxn modelId="{7AAAFBB8-0862-4894-8D2A-E131110A6175}" type="presParOf" srcId="{178722E8-2288-4D9A-A4F1-F217AC7605A8}" destId="{0EECC415-50C1-467E-8767-F68F4957E30D}" srcOrd="4" destOrd="0" presId="urn:microsoft.com/office/officeart/2018/2/layout/IconVerticalSolidList"/>
    <dgm:cxn modelId="{95B79176-C271-4C13-9F49-1998C8D16AD2}" type="presParOf" srcId="{0EECC415-50C1-467E-8767-F68F4957E30D}" destId="{A3FE99DC-34B0-4653-9B90-8078E41316AE}" srcOrd="0" destOrd="0" presId="urn:microsoft.com/office/officeart/2018/2/layout/IconVerticalSolidList"/>
    <dgm:cxn modelId="{6AD20921-B722-48D6-A586-D2175C0D2298}" type="presParOf" srcId="{0EECC415-50C1-467E-8767-F68F4957E30D}" destId="{0D33933D-1380-4803-B141-409A71646934}" srcOrd="1" destOrd="0" presId="urn:microsoft.com/office/officeart/2018/2/layout/IconVerticalSolidList"/>
    <dgm:cxn modelId="{D6954F87-2E7F-43B4-9BA0-E71734A80524}" type="presParOf" srcId="{0EECC415-50C1-467E-8767-F68F4957E30D}" destId="{34982FC4-C441-4255-9607-0690C0EE7F1A}" srcOrd="2" destOrd="0" presId="urn:microsoft.com/office/officeart/2018/2/layout/IconVerticalSolidList"/>
    <dgm:cxn modelId="{6707B10B-1247-4E21-A596-A37968FDDB79}" type="presParOf" srcId="{0EECC415-50C1-467E-8767-F68F4957E30D}" destId="{4F6A95DE-B8B3-4E9B-ABCF-7A47D7598D11}" srcOrd="3" destOrd="0" presId="urn:microsoft.com/office/officeart/2018/2/layout/IconVerticalSolidList"/>
    <dgm:cxn modelId="{1500E3F4-C2B6-4C42-BCF9-5BBC90906110}" type="presParOf" srcId="{178722E8-2288-4D9A-A4F1-F217AC7605A8}" destId="{E2AB5C8B-0982-4575-BD89-95739DBC0282}" srcOrd="5" destOrd="0" presId="urn:microsoft.com/office/officeart/2018/2/layout/IconVerticalSolidList"/>
    <dgm:cxn modelId="{40BD8C4D-4229-4729-B9AB-A13F992EC810}" type="presParOf" srcId="{178722E8-2288-4D9A-A4F1-F217AC7605A8}" destId="{0501C2F0-8673-44FB-9CCC-6E5C58DA5AEE}" srcOrd="6" destOrd="0" presId="urn:microsoft.com/office/officeart/2018/2/layout/IconVerticalSolidList"/>
    <dgm:cxn modelId="{60305467-8C51-4F5E-9AA8-CE57DF525F33}" type="presParOf" srcId="{0501C2F0-8673-44FB-9CCC-6E5C58DA5AEE}" destId="{F7E18125-B7D9-4502-99ED-34C7765C80DC}" srcOrd="0" destOrd="0" presId="urn:microsoft.com/office/officeart/2018/2/layout/IconVerticalSolidList"/>
    <dgm:cxn modelId="{862DCB3E-2298-4028-A5D7-C09D3C417681}" type="presParOf" srcId="{0501C2F0-8673-44FB-9CCC-6E5C58DA5AEE}" destId="{2D085F80-B3B3-4733-A33F-988CE760AA3B}" srcOrd="1" destOrd="0" presId="urn:microsoft.com/office/officeart/2018/2/layout/IconVerticalSolidList"/>
    <dgm:cxn modelId="{DD6BFB08-24E2-4F35-9D25-17BC2904DEC0}" type="presParOf" srcId="{0501C2F0-8673-44FB-9CCC-6E5C58DA5AEE}" destId="{4C47977B-F9B3-4233-9BBF-82E4BB7EA1F3}" srcOrd="2" destOrd="0" presId="urn:microsoft.com/office/officeart/2018/2/layout/IconVerticalSolidList"/>
    <dgm:cxn modelId="{53910512-D6CA-4A00-8A73-80C47A9B05CA}" type="presParOf" srcId="{0501C2F0-8673-44FB-9CCC-6E5C58DA5AEE}" destId="{57D9292D-51F2-40F6-95AD-DD2D4911CED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D878B0-9B7E-41C4-A2E0-66DB3F4F0EB3}">
      <dsp:nvSpPr>
        <dsp:cNvPr id="0" name=""/>
        <dsp:cNvSpPr/>
      </dsp:nvSpPr>
      <dsp:spPr>
        <a:xfrm>
          <a:off x="3206515" y="2667050"/>
          <a:ext cx="2371942" cy="2371942"/>
        </a:xfrm>
        <a:prstGeom prst="ellipse">
          <a:avLst/>
        </a:prstGeom>
        <a:gradFill flip="none" rotWithShape="0">
          <a:gsLst>
            <a:gs pos="0">
              <a:schemeClr val="accent2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2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2">
                <a:lumMod val="60000"/>
                <a:lumOff val="40000"/>
                <a:tint val="23500"/>
                <a:satMod val="160000"/>
              </a:schemeClr>
            </a:gs>
          </a:gsLst>
          <a:lin ang="5400000" scaled="1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Increasing levels of frustration</a:t>
          </a:r>
        </a:p>
      </dsp:txBody>
      <dsp:txXfrm>
        <a:off x="3553878" y="3014413"/>
        <a:ext cx="1677216" cy="1677216"/>
      </dsp:txXfrm>
    </dsp:sp>
    <dsp:sp modelId="{52E03018-420E-481C-BC1A-95015F87F066}">
      <dsp:nvSpPr>
        <dsp:cNvPr id="0" name=""/>
        <dsp:cNvSpPr/>
      </dsp:nvSpPr>
      <dsp:spPr>
        <a:xfrm rot="11700000">
          <a:off x="1214941" y="2925569"/>
          <a:ext cx="1955371" cy="67600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EA96722-CA59-45BD-8552-6A6F061BF5E6}">
      <dsp:nvSpPr>
        <dsp:cNvPr id="0" name=""/>
        <dsp:cNvSpPr/>
      </dsp:nvSpPr>
      <dsp:spPr>
        <a:xfrm>
          <a:off x="121582" y="2109189"/>
          <a:ext cx="2253345" cy="18026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Struggling with elements coming together</a:t>
          </a:r>
        </a:p>
      </dsp:txBody>
      <dsp:txXfrm>
        <a:off x="174381" y="2161988"/>
        <a:ext cx="2147747" cy="1697078"/>
      </dsp:txXfrm>
    </dsp:sp>
    <dsp:sp modelId="{79400583-6CAA-46A7-A40A-FC34FA493C7F}">
      <dsp:nvSpPr>
        <dsp:cNvPr id="0" name=""/>
        <dsp:cNvSpPr/>
      </dsp:nvSpPr>
      <dsp:spPr>
        <a:xfrm rot="14700000">
          <a:off x="2452304" y="1450938"/>
          <a:ext cx="1955371" cy="67600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2322115"/>
                <a:satOff val="-9225"/>
                <a:lumOff val="29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2322115"/>
                <a:satOff val="-9225"/>
                <a:lumOff val="29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2322115"/>
                <a:satOff val="-9225"/>
                <a:lumOff val="29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E69A997-ED72-4BCD-ABB4-FEBBAAC2E7A3}">
      <dsp:nvSpPr>
        <dsp:cNvPr id="0" name=""/>
        <dsp:cNvSpPr/>
      </dsp:nvSpPr>
      <dsp:spPr>
        <a:xfrm>
          <a:off x="1890129" y="1518"/>
          <a:ext cx="2253345" cy="18026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322115"/>
                <a:satOff val="-9225"/>
                <a:lumOff val="29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2322115"/>
                <a:satOff val="-9225"/>
                <a:lumOff val="29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2322115"/>
                <a:satOff val="-9225"/>
                <a:lumOff val="29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Getting vague feedback (pace, pitch, engagement)</a:t>
          </a:r>
        </a:p>
      </dsp:txBody>
      <dsp:txXfrm>
        <a:off x="1942928" y="54317"/>
        <a:ext cx="2147747" cy="1697078"/>
      </dsp:txXfrm>
    </dsp:sp>
    <dsp:sp modelId="{86572F3E-7220-4DC9-A731-C7B477EB0A47}">
      <dsp:nvSpPr>
        <dsp:cNvPr id="0" name=""/>
        <dsp:cNvSpPr/>
      </dsp:nvSpPr>
      <dsp:spPr>
        <a:xfrm rot="17700000">
          <a:off x="4377298" y="1450938"/>
          <a:ext cx="1955371" cy="67600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4644231"/>
                <a:satOff val="-18451"/>
                <a:lumOff val="588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4644231"/>
                <a:satOff val="-18451"/>
                <a:lumOff val="588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4644231"/>
                <a:satOff val="-18451"/>
                <a:lumOff val="588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E672584-2669-4ADF-84CE-6AE6EF77AE7D}">
      <dsp:nvSpPr>
        <dsp:cNvPr id="0" name=""/>
        <dsp:cNvSpPr/>
      </dsp:nvSpPr>
      <dsp:spPr>
        <a:xfrm>
          <a:off x="4641499" y="1518"/>
          <a:ext cx="2253345" cy="18026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644231"/>
                <a:satOff val="-18451"/>
                <a:lumOff val="588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4644231"/>
                <a:satOff val="-18451"/>
                <a:lumOff val="588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4644231"/>
                <a:satOff val="-18451"/>
                <a:lumOff val="588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Rejecting advice which might help</a:t>
          </a:r>
        </a:p>
      </dsp:txBody>
      <dsp:txXfrm>
        <a:off x="4694298" y="54317"/>
        <a:ext cx="2147747" cy="1697078"/>
      </dsp:txXfrm>
    </dsp:sp>
    <dsp:sp modelId="{F876A380-04D3-4712-872E-82012B331BAA}">
      <dsp:nvSpPr>
        <dsp:cNvPr id="0" name=""/>
        <dsp:cNvSpPr/>
      </dsp:nvSpPr>
      <dsp:spPr>
        <a:xfrm rot="20700000">
          <a:off x="5614660" y="2925569"/>
          <a:ext cx="1955371" cy="67600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6966346"/>
                <a:satOff val="-27676"/>
                <a:lumOff val="882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6966346"/>
                <a:satOff val="-27676"/>
                <a:lumOff val="882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6966346"/>
                <a:satOff val="-27676"/>
                <a:lumOff val="882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72E4701-D133-478C-9D38-41C828AB52FD}">
      <dsp:nvSpPr>
        <dsp:cNvPr id="0" name=""/>
        <dsp:cNvSpPr/>
      </dsp:nvSpPr>
      <dsp:spPr>
        <a:xfrm>
          <a:off x="6410045" y="2109189"/>
          <a:ext cx="2253345" cy="18026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6966346"/>
                <a:satOff val="-27676"/>
                <a:lumOff val="882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6966346"/>
                <a:satOff val="-27676"/>
                <a:lumOff val="882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6966346"/>
                <a:satOff val="-27676"/>
                <a:lumOff val="882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Not being able to make use of observations</a:t>
          </a:r>
        </a:p>
      </dsp:txBody>
      <dsp:txXfrm>
        <a:off x="6462844" y="2161988"/>
        <a:ext cx="2147747" cy="16970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D878B0-9B7E-41C4-A2E0-66DB3F4F0EB3}">
      <dsp:nvSpPr>
        <dsp:cNvPr id="0" name=""/>
        <dsp:cNvSpPr/>
      </dsp:nvSpPr>
      <dsp:spPr>
        <a:xfrm>
          <a:off x="3457316" y="1377521"/>
          <a:ext cx="1314967" cy="1314967"/>
        </a:xfrm>
        <a:prstGeom prst="ellipse">
          <a:avLst/>
        </a:prstGeom>
        <a:gradFill flip="none" rotWithShape="0">
          <a:gsLst>
            <a:gs pos="0">
              <a:schemeClr val="accent2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2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2">
                <a:lumMod val="60000"/>
                <a:lumOff val="40000"/>
                <a:tint val="23500"/>
                <a:satMod val="160000"/>
              </a:schemeClr>
            </a:gs>
          </a:gsLst>
          <a:lin ang="2700000" scaled="1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Increasing levels of frustration</a:t>
          </a:r>
        </a:p>
      </dsp:txBody>
      <dsp:txXfrm>
        <a:off x="3649888" y="1570093"/>
        <a:ext cx="929823" cy="929823"/>
      </dsp:txXfrm>
    </dsp:sp>
    <dsp:sp modelId="{52E03018-420E-481C-BC1A-95015F87F066}">
      <dsp:nvSpPr>
        <dsp:cNvPr id="0" name=""/>
        <dsp:cNvSpPr/>
      </dsp:nvSpPr>
      <dsp:spPr>
        <a:xfrm rot="11700000">
          <a:off x="2462240" y="1535996"/>
          <a:ext cx="979116" cy="3747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EA96722-CA59-45BD-8552-6A6F061BF5E6}">
      <dsp:nvSpPr>
        <dsp:cNvPr id="0" name=""/>
        <dsp:cNvSpPr/>
      </dsp:nvSpPr>
      <dsp:spPr>
        <a:xfrm>
          <a:off x="1854311" y="1096984"/>
          <a:ext cx="1249219" cy="9993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Struggling with elements coming together</a:t>
          </a:r>
        </a:p>
      </dsp:txBody>
      <dsp:txXfrm>
        <a:off x="1883582" y="1126255"/>
        <a:ext cx="1190677" cy="940833"/>
      </dsp:txXfrm>
    </dsp:sp>
    <dsp:sp modelId="{79400583-6CAA-46A7-A40A-FC34FA493C7F}">
      <dsp:nvSpPr>
        <dsp:cNvPr id="0" name=""/>
        <dsp:cNvSpPr/>
      </dsp:nvSpPr>
      <dsp:spPr>
        <a:xfrm rot="14700000">
          <a:off x="3116397" y="756402"/>
          <a:ext cx="979116" cy="3747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2322115"/>
                <a:satOff val="-9225"/>
                <a:lumOff val="29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2322115"/>
                <a:satOff val="-9225"/>
                <a:lumOff val="29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2322115"/>
                <a:satOff val="-9225"/>
                <a:lumOff val="29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E69A997-ED72-4BCD-ABB4-FEBBAAC2E7A3}">
      <dsp:nvSpPr>
        <dsp:cNvPr id="0" name=""/>
        <dsp:cNvSpPr/>
      </dsp:nvSpPr>
      <dsp:spPr>
        <a:xfrm>
          <a:off x="2774449" y="407"/>
          <a:ext cx="1249219" cy="9993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322115"/>
                <a:satOff val="-9225"/>
                <a:lumOff val="29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2322115"/>
                <a:satOff val="-9225"/>
                <a:lumOff val="29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2322115"/>
                <a:satOff val="-9225"/>
                <a:lumOff val="29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Getting vague feedback (pace, pitch, engagement)</a:t>
          </a:r>
        </a:p>
      </dsp:txBody>
      <dsp:txXfrm>
        <a:off x="2803720" y="29678"/>
        <a:ext cx="1190677" cy="940833"/>
      </dsp:txXfrm>
    </dsp:sp>
    <dsp:sp modelId="{86572F3E-7220-4DC9-A731-C7B477EB0A47}">
      <dsp:nvSpPr>
        <dsp:cNvPr id="0" name=""/>
        <dsp:cNvSpPr/>
      </dsp:nvSpPr>
      <dsp:spPr>
        <a:xfrm rot="17700000">
          <a:off x="4134085" y="756402"/>
          <a:ext cx="979116" cy="3747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4644231"/>
                <a:satOff val="-18451"/>
                <a:lumOff val="588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4644231"/>
                <a:satOff val="-18451"/>
                <a:lumOff val="588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4644231"/>
                <a:satOff val="-18451"/>
                <a:lumOff val="588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E672584-2669-4ADF-84CE-6AE6EF77AE7D}">
      <dsp:nvSpPr>
        <dsp:cNvPr id="0" name=""/>
        <dsp:cNvSpPr/>
      </dsp:nvSpPr>
      <dsp:spPr>
        <a:xfrm>
          <a:off x="4205930" y="407"/>
          <a:ext cx="1249219" cy="9993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644231"/>
                <a:satOff val="-18451"/>
                <a:lumOff val="588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4644231"/>
                <a:satOff val="-18451"/>
                <a:lumOff val="588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4644231"/>
                <a:satOff val="-18451"/>
                <a:lumOff val="588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Rejecting advice which might help</a:t>
          </a:r>
        </a:p>
      </dsp:txBody>
      <dsp:txXfrm>
        <a:off x="4235201" y="29678"/>
        <a:ext cx="1190677" cy="940833"/>
      </dsp:txXfrm>
    </dsp:sp>
    <dsp:sp modelId="{F876A380-04D3-4712-872E-82012B331BAA}">
      <dsp:nvSpPr>
        <dsp:cNvPr id="0" name=""/>
        <dsp:cNvSpPr/>
      </dsp:nvSpPr>
      <dsp:spPr>
        <a:xfrm rot="20700000">
          <a:off x="4788243" y="1535996"/>
          <a:ext cx="979116" cy="3747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6966346"/>
                <a:satOff val="-27676"/>
                <a:lumOff val="882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6966346"/>
                <a:satOff val="-27676"/>
                <a:lumOff val="882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6966346"/>
                <a:satOff val="-27676"/>
                <a:lumOff val="882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72E4701-D133-478C-9D38-41C828AB52FD}">
      <dsp:nvSpPr>
        <dsp:cNvPr id="0" name=""/>
        <dsp:cNvSpPr/>
      </dsp:nvSpPr>
      <dsp:spPr>
        <a:xfrm>
          <a:off x="5126068" y="1096984"/>
          <a:ext cx="1249219" cy="9993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6966346"/>
                <a:satOff val="-27676"/>
                <a:lumOff val="882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6966346"/>
                <a:satOff val="-27676"/>
                <a:lumOff val="882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6966346"/>
                <a:satOff val="-27676"/>
                <a:lumOff val="882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Not being able to make use of observations</a:t>
          </a:r>
        </a:p>
      </dsp:txBody>
      <dsp:txXfrm>
        <a:off x="5155339" y="1126255"/>
        <a:ext cx="1190677" cy="9408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8533F4-C10B-4DE9-849E-2029BDEB5EEA}">
      <dsp:nvSpPr>
        <dsp:cNvPr id="0" name=""/>
        <dsp:cNvSpPr/>
      </dsp:nvSpPr>
      <dsp:spPr>
        <a:xfrm>
          <a:off x="632" y="473806"/>
          <a:ext cx="2466826" cy="14800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Specialisation Codes</a:t>
          </a:r>
        </a:p>
      </dsp:txBody>
      <dsp:txXfrm>
        <a:off x="632" y="473806"/>
        <a:ext cx="2466826" cy="1480095"/>
      </dsp:txXfrm>
    </dsp:sp>
    <dsp:sp modelId="{0AB0F73D-4657-483F-B128-C3075226D193}">
      <dsp:nvSpPr>
        <dsp:cNvPr id="0" name=""/>
        <dsp:cNvSpPr/>
      </dsp:nvSpPr>
      <dsp:spPr>
        <a:xfrm>
          <a:off x="2714141" y="473806"/>
          <a:ext cx="2466826" cy="14800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Semantic Waves</a:t>
          </a:r>
        </a:p>
      </dsp:txBody>
      <dsp:txXfrm>
        <a:off x="2714141" y="473806"/>
        <a:ext cx="2466826" cy="1480095"/>
      </dsp:txXfrm>
    </dsp:sp>
    <dsp:sp modelId="{A0241AFF-6DB0-4522-BB04-FB306BF4C915}">
      <dsp:nvSpPr>
        <dsp:cNvPr id="0" name=""/>
        <dsp:cNvSpPr/>
      </dsp:nvSpPr>
      <dsp:spPr>
        <a:xfrm>
          <a:off x="1357386" y="2200585"/>
          <a:ext cx="2466826" cy="14800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Autonomy Codes</a:t>
          </a:r>
        </a:p>
      </dsp:txBody>
      <dsp:txXfrm>
        <a:off x="1357386" y="2200585"/>
        <a:ext cx="2466826" cy="14800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D878B0-9B7E-41C4-A2E0-66DB3F4F0EB3}">
      <dsp:nvSpPr>
        <dsp:cNvPr id="0" name=""/>
        <dsp:cNvSpPr/>
      </dsp:nvSpPr>
      <dsp:spPr>
        <a:xfrm>
          <a:off x="3457316" y="1377521"/>
          <a:ext cx="1314967" cy="1314967"/>
        </a:xfrm>
        <a:prstGeom prst="ellipse">
          <a:avLst/>
        </a:prstGeom>
        <a:gradFill flip="none" rotWithShape="0">
          <a:gsLst>
            <a:gs pos="0">
              <a:schemeClr val="accent2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2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2">
                <a:lumMod val="60000"/>
                <a:lumOff val="40000"/>
                <a:tint val="23500"/>
                <a:satMod val="160000"/>
              </a:schemeClr>
            </a:gs>
          </a:gsLst>
          <a:lin ang="5400000" scaled="1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Increasing levels of frustration</a:t>
          </a:r>
        </a:p>
      </dsp:txBody>
      <dsp:txXfrm>
        <a:off x="3649888" y="1570093"/>
        <a:ext cx="929823" cy="929823"/>
      </dsp:txXfrm>
    </dsp:sp>
    <dsp:sp modelId="{52E03018-420E-481C-BC1A-95015F87F066}">
      <dsp:nvSpPr>
        <dsp:cNvPr id="0" name=""/>
        <dsp:cNvSpPr/>
      </dsp:nvSpPr>
      <dsp:spPr>
        <a:xfrm rot="11700000">
          <a:off x="2462240" y="1535996"/>
          <a:ext cx="979116" cy="3747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EA96722-CA59-45BD-8552-6A6F061BF5E6}">
      <dsp:nvSpPr>
        <dsp:cNvPr id="0" name=""/>
        <dsp:cNvSpPr/>
      </dsp:nvSpPr>
      <dsp:spPr>
        <a:xfrm>
          <a:off x="1854311" y="1096984"/>
          <a:ext cx="1249219" cy="9993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Struggling with elements coming together</a:t>
          </a:r>
        </a:p>
      </dsp:txBody>
      <dsp:txXfrm>
        <a:off x="1883582" y="1126255"/>
        <a:ext cx="1190677" cy="940833"/>
      </dsp:txXfrm>
    </dsp:sp>
    <dsp:sp modelId="{79400583-6CAA-46A7-A40A-FC34FA493C7F}">
      <dsp:nvSpPr>
        <dsp:cNvPr id="0" name=""/>
        <dsp:cNvSpPr/>
      </dsp:nvSpPr>
      <dsp:spPr>
        <a:xfrm rot="14700000">
          <a:off x="3116397" y="756402"/>
          <a:ext cx="979116" cy="3747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2322115"/>
                <a:satOff val="-9225"/>
                <a:lumOff val="29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2322115"/>
                <a:satOff val="-9225"/>
                <a:lumOff val="29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2322115"/>
                <a:satOff val="-9225"/>
                <a:lumOff val="29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E69A997-ED72-4BCD-ABB4-FEBBAAC2E7A3}">
      <dsp:nvSpPr>
        <dsp:cNvPr id="0" name=""/>
        <dsp:cNvSpPr/>
      </dsp:nvSpPr>
      <dsp:spPr>
        <a:xfrm>
          <a:off x="2774449" y="407"/>
          <a:ext cx="1249219" cy="9993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322115"/>
                <a:satOff val="-9225"/>
                <a:lumOff val="29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2322115"/>
                <a:satOff val="-9225"/>
                <a:lumOff val="29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2322115"/>
                <a:satOff val="-9225"/>
                <a:lumOff val="29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Getting vague feedback (pace, pitch, engagement)</a:t>
          </a:r>
        </a:p>
      </dsp:txBody>
      <dsp:txXfrm>
        <a:off x="2803720" y="29678"/>
        <a:ext cx="1190677" cy="940833"/>
      </dsp:txXfrm>
    </dsp:sp>
    <dsp:sp modelId="{86572F3E-7220-4DC9-A731-C7B477EB0A47}">
      <dsp:nvSpPr>
        <dsp:cNvPr id="0" name=""/>
        <dsp:cNvSpPr/>
      </dsp:nvSpPr>
      <dsp:spPr>
        <a:xfrm rot="17700000">
          <a:off x="4134085" y="756402"/>
          <a:ext cx="979116" cy="3747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4644231"/>
                <a:satOff val="-18451"/>
                <a:lumOff val="588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4644231"/>
                <a:satOff val="-18451"/>
                <a:lumOff val="588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4644231"/>
                <a:satOff val="-18451"/>
                <a:lumOff val="588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E672584-2669-4ADF-84CE-6AE6EF77AE7D}">
      <dsp:nvSpPr>
        <dsp:cNvPr id="0" name=""/>
        <dsp:cNvSpPr/>
      </dsp:nvSpPr>
      <dsp:spPr>
        <a:xfrm>
          <a:off x="4205930" y="407"/>
          <a:ext cx="1249219" cy="9993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644231"/>
                <a:satOff val="-18451"/>
                <a:lumOff val="588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4644231"/>
                <a:satOff val="-18451"/>
                <a:lumOff val="588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4644231"/>
                <a:satOff val="-18451"/>
                <a:lumOff val="588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Rejecting advice which might help</a:t>
          </a:r>
        </a:p>
      </dsp:txBody>
      <dsp:txXfrm>
        <a:off x="4235201" y="29678"/>
        <a:ext cx="1190677" cy="940833"/>
      </dsp:txXfrm>
    </dsp:sp>
    <dsp:sp modelId="{F876A380-04D3-4712-872E-82012B331BAA}">
      <dsp:nvSpPr>
        <dsp:cNvPr id="0" name=""/>
        <dsp:cNvSpPr/>
      </dsp:nvSpPr>
      <dsp:spPr>
        <a:xfrm rot="20700000">
          <a:off x="4788243" y="1535996"/>
          <a:ext cx="979116" cy="3747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6966346"/>
                <a:satOff val="-27676"/>
                <a:lumOff val="882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6966346"/>
                <a:satOff val="-27676"/>
                <a:lumOff val="882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6966346"/>
                <a:satOff val="-27676"/>
                <a:lumOff val="882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72E4701-D133-478C-9D38-41C828AB52FD}">
      <dsp:nvSpPr>
        <dsp:cNvPr id="0" name=""/>
        <dsp:cNvSpPr/>
      </dsp:nvSpPr>
      <dsp:spPr>
        <a:xfrm>
          <a:off x="5126068" y="1096984"/>
          <a:ext cx="1249219" cy="9993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6966346"/>
                <a:satOff val="-27676"/>
                <a:lumOff val="882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6966346"/>
                <a:satOff val="-27676"/>
                <a:lumOff val="882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6966346"/>
                <a:satOff val="-27676"/>
                <a:lumOff val="882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Not being able to make use of observations</a:t>
          </a:r>
        </a:p>
      </dsp:txBody>
      <dsp:txXfrm>
        <a:off x="5155339" y="1126255"/>
        <a:ext cx="1190677" cy="94083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D878B0-9B7E-41C4-A2E0-66DB3F4F0EB3}">
      <dsp:nvSpPr>
        <dsp:cNvPr id="0" name=""/>
        <dsp:cNvSpPr/>
      </dsp:nvSpPr>
      <dsp:spPr>
        <a:xfrm>
          <a:off x="3457316" y="1377521"/>
          <a:ext cx="1314967" cy="1314967"/>
        </a:xfrm>
        <a:prstGeom prst="ellipse">
          <a:avLst/>
        </a:prstGeom>
        <a:gradFill flip="none" rotWithShape="0">
          <a:gsLst>
            <a:gs pos="0">
              <a:schemeClr val="accent2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2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2">
                <a:lumMod val="60000"/>
                <a:lumOff val="40000"/>
                <a:tint val="23500"/>
                <a:satMod val="160000"/>
              </a:schemeClr>
            </a:gs>
          </a:gsLst>
          <a:lin ang="5400000" scaled="1"/>
          <a:tileRect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Increasing levels of frustration</a:t>
          </a:r>
        </a:p>
      </dsp:txBody>
      <dsp:txXfrm>
        <a:off x="3649888" y="1570093"/>
        <a:ext cx="929823" cy="929823"/>
      </dsp:txXfrm>
    </dsp:sp>
    <dsp:sp modelId="{52E03018-420E-481C-BC1A-95015F87F066}">
      <dsp:nvSpPr>
        <dsp:cNvPr id="0" name=""/>
        <dsp:cNvSpPr/>
      </dsp:nvSpPr>
      <dsp:spPr>
        <a:xfrm rot="11700000">
          <a:off x="2462240" y="1535996"/>
          <a:ext cx="979116" cy="3747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EA96722-CA59-45BD-8552-6A6F061BF5E6}">
      <dsp:nvSpPr>
        <dsp:cNvPr id="0" name=""/>
        <dsp:cNvSpPr/>
      </dsp:nvSpPr>
      <dsp:spPr>
        <a:xfrm>
          <a:off x="1854311" y="1096984"/>
          <a:ext cx="1249219" cy="9993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Struggling with elements coming together</a:t>
          </a:r>
        </a:p>
      </dsp:txBody>
      <dsp:txXfrm>
        <a:off x="1883582" y="1126255"/>
        <a:ext cx="1190677" cy="940833"/>
      </dsp:txXfrm>
    </dsp:sp>
    <dsp:sp modelId="{79400583-6CAA-46A7-A40A-FC34FA493C7F}">
      <dsp:nvSpPr>
        <dsp:cNvPr id="0" name=""/>
        <dsp:cNvSpPr/>
      </dsp:nvSpPr>
      <dsp:spPr>
        <a:xfrm rot="14700000">
          <a:off x="3116397" y="756402"/>
          <a:ext cx="979116" cy="3747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2322115"/>
                <a:satOff val="-9225"/>
                <a:lumOff val="29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2322115"/>
                <a:satOff val="-9225"/>
                <a:lumOff val="29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2322115"/>
                <a:satOff val="-9225"/>
                <a:lumOff val="29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E69A997-ED72-4BCD-ABB4-FEBBAAC2E7A3}">
      <dsp:nvSpPr>
        <dsp:cNvPr id="0" name=""/>
        <dsp:cNvSpPr/>
      </dsp:nvSpPr>
      <dsp:spPr>
        <a:xfrm>
          <a:off x="2774449" y="407"/>
          <a:ext cx="1249219" cy="9993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322115"/>
                <a:satOff val="-9225"/>
                <a:lumOff val="294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2322115"/>
                <a:satOff val="-9225"/>
                <a:lumOff val="294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2322115"/>
                <a:satOff val="-9225"/>
                <a:lumOff val="294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Getting vague feedback (pace, pitch, engagement)</a:t>
          </a:r>
        </a:p>
      </dsp:txBody>
      <dsp:txXfrm>
        <a:off x="2803720" y="29678"/>
        <a:ext cx="1190677" cy="940833"/>
      </dsp:txXfrm>
    </dsp:sp>
    <dsp:sp modelId="{86572F3E-7220-4DC9-A731-C7B477EB0A47}">
      <dsp:nvSpPr>
        <dsp:cNvPr id="0" name=""/>
        <dsp:cNvSpPr/>
      </dsp:nvSpPr>
      <dsp:spPr>
        <a:xfrm rot="17700000">
          <a:off x="4134085" y="756402"/>
          <a:ext cx="979116" cy="3747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4644231"/>
                <a:satOff val="-18451"/>
                <a:lumOff val="588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4644231"/>
                <a:satOff val="-18451"/>
                <a:lumOff val="588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4644231"/>
                <a:satOff val="-18451"/>
                <a:lumOff val="588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E672584-2669-4ADF-84CE-6AE6EF77AE7D}">
      <dsp:nvSpPr>
        <dsp:cNvPr id="0" name=""/>
        <dsp:cNvSpPr/>
      </dsp:nvSpPr>
      <dsp:spPr>
        <a:xfrm>
          <a:off x="4205930" y="407"/>
          <a:ext cx="1249219" cy="9993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644231"/>
                <a:satOff val="-18451"/>
                <a:lumOff val="588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4644231"/>
                <a:satOff val="-18451"/>
                <a:lumOff val="588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4644231"/>
                <a:satOff val="-18451"/>
                <a:lumOff val="588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Rejecting advice which might help</a:t>
          </a:r>
        </a:p>
      </dsp:txBody>
      <dsp:txXfrm>
        <a:off x="4235201" y="29678"/>
        <a:ext cx="1190677" cy="940833"/>
      </dsp:txXfrm>
    </dsp:sp>
    <dsp:sp modelId="{F876A380-04D3-4712-872E-82012B331BAA}">
      <dsp:nvSpPr>
        <dsp:cNvPr id="0" name=""/>
        <dsp:cNvSpPr/>
      </dsp:nvSpPr>
      <dsp:spPr>
        <a:xfrm rot="20700000">
          <a:off x="4788243" y="1535996"/>
          <a:ext cx="979116" cy="374765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6966346"/>
                <a:satOff val="-27676"/>
                <a:lumOff val="882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6966346"/>
                <a:satOff val="-27676"/>
                <a:lumOff val="882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6966346"/>
                <a:satOff val="-27676"/>
                <a:lumOff val="882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72E4701-D133-478C-9D38-41C828AB52FD}">
      <dsp:nvSpPr>
        <dsp:cNvPr id="0" name=""/>
        <dsp:cNvSpPr/>
      </dsp:nvSpPr>
      <dsp:spPr>
        <a:xfrm>
          <a:off x="5126068" y="1096984"/>
          <a:ext cx="1249219" cy="9993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6966346"/>
                <a:satOff val="-27676"/>
                <a:lumOff val="882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-6966346"/>
                <a:satOff val="-27676"/>
                <a:lumOff val="882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-6966346"/>
                <a:satOff val="-27676"/>
                <a:lumOff val="882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Not being able to make use of observations</a:t>
          </a:r>
        </a:p>
      </dsp:txBody>
      <dsp:txXfrm>
        <a:off x="5155339" y="1126255"/>
        <a:ext cx="1190677" cy="9408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363D4-CC03-4AE5-B9A7-4C4950CBCCF4}">
      <dsp:nvSpPr>
        <dsp:cNvPr id="0" name=""/>
        <dsp:cNvSpPr/>
      </dsp:nvSpPr>
      <dsp:spPr>
        <a:xfrm>
          <a:off x="0" y="1709"/>
          <a:ext cx="10515600" cy="86622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771AD-D47D-4F09-A0F3-5528B2E5A500}">
      <dsp:nvSpPr>
        <dsp:cNvPr id="0" name=""/>
        <dsp:cNvSpPr/>
      </dsp:nvSpPr>
      <dsp:spPr>
        <a:xfrm>
          <a:off x="262032" y="196609"/>
          <a:ext cx="476422" cy="47642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037DF8-3110-4D7A-8B9D-4A8C0257E201}">
      <dsp:nvSpPr>
        <dsp:cNvPr id="0" name=""/>
        <dsp:cNvSpPr/>
      </dsp:nvSpPr>
      <dsp:spPr>
        <a:xfrm>
          <a:off x="1000486" y="1709"/>
          <a:ext cx="9515113" cy="866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75" tIns="91675" rIns="91675" bIns="916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Further refining and integration of LCT tools in sessions</a:t>
          </a:r>
          <a:endParaRPr lang="en-US" sz="2200" kern="1200" dirty="0"/>
        </a:p>
      </dsp:txBody>
      <dsp:txXfrm>
        <a:off x="1000486" y="1709"/>
        <a:ext cx="9515113" cy="866222"/>
      </dsp:txXfrm>
    </dsp:sp>
    <dsp:sp modelId="{3C1F878B-7C98-4C9F-9B24-8BBB5FCD22C5}">
      <dsp:nvSpPr>
        <dsp:cNvPr id="0" name=""/>
        <dsp:cNvSpPr/>
      </dsp:nvSpPr>
      <dsp:spPr>
        <a:xfrm>
          <a:off x="0" y="1084487"/>
          <a:ext cx="10515600" cy="86622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4DB857-7428-49C6-8A62-8EBEB43D68B9}">
      <dsp:nvSpPr>
        <dsp:cNvPr id="0" name=""/>
        <dsp:cNvSpPr/>
      </dsp:nvSpPr>
      <dsp:spPr>
        <a:xfrm>
          <a:off x="262032" y="1279387"/>
          <a:ext cx="476422" cy="47642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B23FDA-AC58-40AD-9E85-083FCB73698D}">
      <dsp:nvSpPr>
        <dsp:cNvPr id="0" name=""/>
        <dsp:cNvSpPr/>
      </dsp:nvSpPr>
      <dsp:spPr>
        <a:xfrm>
          <a:off x="1000486" y="1084487"/>
          <a:ext cx="9515113" cy="866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75" tIns="91675" rIns="91675" bIns="916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Embedding LCT tools in mentor training</a:t>
          </a:r>
          <a:endParaRPr lang="en-US" sz="2200" kern="1200" dirty="0"/>
        </a:p>
      </dsp:txBody>
      <dsp:txXfrm>
        <a:off x="1000486" y="1084487"/>
        <a:ext cx="9515113" cy="866222"/>
      </dsp:txXfrm>
    </dsp:sp>
    <dsp:sp modelId="{A3FE99DC-34B0-4653-9B90-8078E41316AE}">
      <dsp:nvSpPr>
        <dsp:cNvPr id="0" name=""/>
        <dsp:cNvSpPr/>
      </dsp:nvSpPr>
      <dsp:spPr>
        <a:xfrm>
          <a:off x="0" y="2167265"/>
          <a:ext cx="10515600" cy="86622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33933D-1380-4803-B141-409A71646934}">
      <dsp:nvSpPr>
        <dsp:cNvPr id="0" name=""/>
        <dsp:cNvSpPr/>
      </dsp:nvSpPr>
      <dsp:spPr>
        <a:xfrm>
          <a:off x="262032" y="2362165"/>
          <a:ext cx="476422" cy="47642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6A95DE-B8B3-4E9B-ABCF-7A47D7598D11}">
      <dsp:nvSpPr>
        <dsp:cNvPr id="0" name=""/>
        <dsp:cNvSpPr/>
      </dsp:nvSpPr>
      <dsp:spPr>
        <a:xfrm>
          <a:off x="1000486" y="2167265"/>
          <a:ext cx="9515113" cy="866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75" tIns="91675" rIns="91675" bIns="916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Exploring the power of LCT in written communication (assignments) and decoloniality </a:t>
          </a:r>
          <a:endParaRPr lang="en-US" sz="2200" kern="1200" dirty="0"/>
        </a:p>
      </dsp:txBody>
      <dsp:txXfrm>
        <a:off x="1000486" y="2167265"/>
        <a:ext cx="9515113" cy="866222"/>
      </dsp:txXfrm>
    </dsp:sp>
    <dsp:sp modelId="{F7E18125-B7D9-4502-99ED-34C7765C80DC}">
      <dsp:nvSpPr>
        <dsp:cNvPr id="0" name=""/>
        <dsp:cNvSpPr/>
      </dsp:nvSpPr>
      <dsp:spPr>
        <a:xfrm>
          <a:off x="0" y="3250043"/>
          <a:ext cx="10515600" cy="86622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085F80-B3B3-4733-A33F-988CE760AA3B}">
      <dsp:nvSpPr>
        <dsp:cNvPr id="0" name=""/>
        <dsp:cNvSpPr/>
      </dsp:nvSpPr>
      <dsp:spPr>
        <a:xfrm>
          <a:off x="262032" y="3444943"/>
          <a:ext cx="476422" cy="47642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D9292D-51F2-40F6-95AD-DD2D4911CED1}">
      <dsp:nvSpPr>
        <dsp:cNvPr id="0" name=""/>
        <dsp:cNvSpPr/>
      </dsp:nvSpPr>
      <dsp:spPr>
        <a:xfrm>
          <a:off x="1000486" y="3250043"/>
          <a:ext cx="9515113" cy="866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75" tIns="91675" rIns="91675" bIns="916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Further exploration of LCT in observations of trainees</a:t>
          </a:r>
          <a:endParaRPr lang="en-US" sz="2200" kern="1200" dirty="0"/>
        </a:p>
      </dsp:txBody>
      <dsp:txXfrm>
        <a:off x="1000486" y="3250043"/>
        <a:ext cx="9515113" cy="8662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6" name="Rectangle 2">
            <a:extLst>
              <a:ext uri="{FF2B5EF4-FFF2-40B4-BE49-F238E27FC236}">
                <a16:creationId xmlns:a16="http://schemas.microsoft.com/office/drawing/2014/main" id="{368E1E98-B385-4C9A-A56C-2C70FAFFA1B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 Black" panose="020B0604020202020204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81987" name="Rectangle 3">
            <a:extLst>
              <a:ext uri="{FF2B5EF4-FFF2-40B4-BE49-F238E27FC236}">
                <a16:creationId xmlns:a16="http://schemas.microsoft.com/office/drawing/2014/main" id="{10A42D63-3091-42B6-BC80-A4F4EC6877E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604020202020204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81988" name="Rectangle 4">
            <a:extLst>
              <a:ext uri="{FF2B5EF4-FFF2-40B4-BE49-F238E27FC236}">
                <a16:creationId xmlns:a16="http://schemas.microsoft.com/office/drawing/2014/main" id="{F7A194D6-C88B-469B-84C1-3B55AD77A63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 Black" panose="020B0604020202020204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81989" name="Rectangle 5">
            <a:extLst>
              <a:ext uri="{FF2B5EF4-FFF2-40B4-BE49-F238E27FC236}">
                <a16:creationId xmlns:a16="http://schemas.microsoft.com/office/drawing/2014/main" id="{256A5D6D-0F9B-4E87-9CEA-C3FCA845AA2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604020202020204" pitchFamily="34" charset="0"/>
              </a:defRPr>
            </a:lvl1pPr>
          </a:lstStyle>
          <a:p>
            <a:pPr>
              <a:defRPr/>
            </a:pPr>
            <a:fld id="{BA1D8D30-C9AC-4708-964E-DA879F1C710B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850" name="Rectangle 2">
            <a:extLst>
              <a:ext uri="{FF2B5EF4-FFF2-40B4-BE49-F238E27FC236}">
                <a16:creationId xmlns:a16="http://schemas.microsoft.com/office/drawing/2014/main" id="{589FB5A3-B98E-4F25-A22B-07EA1C6E150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1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90851" name="Rectangle 3">
            <a:extLst>
              <a:ext uri="{FF2B5EF4-FFF2-40B4-BE49-F238E27FC236}">
                <a16:creationId xmlns:a16="http://schemas.microsoft.com/office/drawing/2014/main" id="{5028C0CD-2554-4016-9A1C-7DA96796E77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C8525E0E-1EFB-4C4E-B7B4-4B40D0EA112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90853" name="Rectangle 5">
            <a:extLst>
              <a:ext uri="{FF2B5EF4-FFF2-40B4-BE49-F238E27FC236}">
                <a16:creationId xmlns:a16="http://schemas.microsoft.com/office/drawing/2014/main" id="{D82D3E4F-2921-436E-AB43-2743694C81C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90854" name="Rectangle 6">
            <a:extLst>
              <a:ext uri="{FF2B5EF4-FFF2-40B4-BE49-F238E27FC236}">
                <a16:creationId xmlns:a16="http://schemas.microsoft.com/office/drawing/2014/main" id="{A65AA6C9-1C12-4017-B965-0685E029910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1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90855" name="Rectangle 7">
            <a:extLst>
              <a:ext uri="{FF2B5EF4-FFF2-40B4-BE49-F238E27FC236}">
                <a16:creationId xmlns:a16="http://schemas.microsoft.com/office/drawing/2014/main" id="{0978E3E4-97B7-4C52-9BE2-F41DB238E4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4172537-0705-4D1F-9BF7-AB876BB1A480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8ECEFBB-BCC2-430A-ACBB-D6B0C7C002BF}"/>
              </a:ext>
            </a:extLst>
          </p:cNvPr>
          <p:cNvPicPr/>
          <p:nvPr userDrawn="1"/>
        </p:nvPicPr>
        <p:blipFill rotWithShape="1">
          <a:blip r:embed="rId2"/>
          <a:srcRect r="52807" b="937"/>
          <a:stretch/>
        </p:blipFill>
        <p:spPr>
          <a:xfrm>
            <a:off x="8928100" y="34927"/>
            <a:ext cx="3263899" cy="60856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53A63C-02F3-4282-B8F6-1B4DBE4EE7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851988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12C08E-2CD6-4F91-A8A8-44146FC841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851988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F6249-2F26-44AF-B232-586954FCD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9018-0EFF-48F5-A709-5ECE03C0DB32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BF675-72BB-49E2-B7CA-90FB870FD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41C31-5420-4E19-9923-C2E35236F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C16E-2A45-4F8C-9031-66E264D760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0843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E6879-5B59-411C-8330-40D9337B5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E62DE-2592-4646-9374-6CC624DE9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61513-9C8C-4873-AA34-A28AA2C77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9018-0EFF-48F5-A709-5ECE03C0DB32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E584D-EB42-4CE5-87CF-5A9411F9D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1C596-73DA-41B8-9EB3-E4C1C570F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C16E-2A45-4F8C-9031-66E264D760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651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F61F2-8FB9-46F8-979B-1FDD1DA2E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103038-627A-4DAB-9CD8-AC2647302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41945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544F0-DC51-4C4B-9939-D83F63A8A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9018-0EFF-48F5-A709-5ECE03C0DB32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E70F-8367-4032-9CFA-912FA5B09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FD4CBF-8196-4C4F-9790-967109289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C16E-2A45-4F8C-9031-66E264D760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363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C20CB-0BAA-46FE-8413-3EE115929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512D9-EE57-4F19-8415-CB3FD23B25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542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ECABC5-92C0-4AF2-A7B1-EC9F761D38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542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B3D758-DF8A-405A-8A02-44628374A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9018-0EFF-48F5-A709-5ECE03C0DB32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C2B251-EDF9-4964-9BF6-E89AF8238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9B6E55-4897-41D6-BF2C-06B40F296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C16E-2A45-4F8C-9031-66E264D760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571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FAA54-1955-4944-A1CC-E0CCBAD52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5D418-B38B-49BD-92B3-DBA13DD0D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CBA061-6EAE-4F95-A407-8A967489C8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670824-FB4C-4039-97E4-7805F1FF66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739A7B-955A-4899-87C4-EE737FAB42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CAF40E-5256-4957-82DB-7E62AC9CE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9018-0EFF-48F5-A709-5ECE03C0DB32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7E0ACC-F25C-473F-93C9-511979917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79EBD5-D388-431F-B0BB-E6B98FCA6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C16E-2A45-4F8C-9031-66E264D760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528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38767-1F89-40FE-8433-DAD8B13A6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0CB26B-8482-4319-8500-6B1904BCA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9018-0EFF-48F5-A709-5ECE03C0DB32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1E1C6F-C095-4C19-83F5-561D8842B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1B9AE4-F1BE-401A-A65D-462CDC15D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C16E-2A45-4F8C-9031-66E264D760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39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75EE4F-BADF-4B40-BC93-415E60905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9018-0EFF-48F5-A709-5ECE03C0DB32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2788AF-98F2-4E86-9FA5-05A95E1AE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853F6-3D7B-4DB8-A8BC-7875AE549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C16E-2A45-4F8C-9031-66E264D760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96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83AA6-FC43-4613-8552-03AB8C07C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DE15E-5C4D-4218-BE75-48BCE484D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C452E-D40D-4CE9-86AD-204D5122EC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80FD38-0F84-42D9-A58C-AB3111B30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9018-0EFF-48F5-A709-5ECE03C0DB32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FDD47A-1524-4C53-A3E1-D8F79827B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6AD78A-6081-42F9-96C3-6AE254240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C16E-2A45-4F8C-9031-66E264D760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181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CAE98-A519-4D2A-9453-AAD927258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3E2257-7958-4BF0-937E-149431542A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0E2EB-08CF-4C78-8626-FAFBEBC8E6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0C5B8E-A530-491D-B181-251D072C2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9018-0EFF-48F5-A709-5ECE03C0DB32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C63289-973D-45FD-AA64-32D1235E0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A007A-E2F5-4642-86AA-54B2D2BC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C16E-2A45-4F8C-9031-66E264D760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340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4FCA3-B31B-4F06-9839-EC81125EB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B298B9-8A12-4C32-99C6-BCC277ACD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27FD4-3295-4F8F-A82D-B81FCE001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9018-0EFF-48F5-A709-5ECE03C0DB32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162FB-005F-48D4-A71B-286FC8BDA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C3C6B-6E62-4485-A3EB-5BA1DD630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C16E-2A45-4F8C-9031-66E264D760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28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7CD53D-7E71-4383-8047-9161445BB6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42DAEF-71A4-4175-A4FF-DA6A503B3D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2175D-CA03-42F7-9D73-9D41EA9D2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A9018-0EFF-48F5-A709-5ECE03C0DB32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358BB-F2CC-4BC0-8789-939C818CF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B1411-4556-417E-8DCF-C7CF6B7AA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DC16E-2A45-4F8C-9031-66E264D760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437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56E90E-62C3-4BB4-8700-590232F56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9B5639-F18B-4CE4-85C5-59FD29CFB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04620-6242-4302-B7A0-8F9EAD53B3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A9018-0EFF-48F5-A709-5ECE03C0DB32}" type="datetimeFigureOut">
              <a:rPr lang="en-GB" smtClean="0"/>
              <a:t>05/11/2024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D93B8-7A5E-4A2E-84DF-D41457DD9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93DFF-019D-42C0-B9F7-21C6E9E6A4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DC16E-2A45-4F8C-9031-66E264D7601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0D44D9-6755-4F9A-AB85-D1A901D28696}"/>
              </a:ext>
            </a:extLst>
          </p:cNvPr>
          <p:cNvSpPr/>
          <p:nvPr userDrawn="1"/>
        </p:nvSpPr>
        <p:spPr>
          <a:xfrm>
            <a:off x="0" y="6223000"/>
            <a:ext cx="12192000" cy="63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5C9166-3177-4428-82D5-4514271D2937}"/>
              </a:ext>
            </a:extLst>
          </p:cNvPr>
          <p:cNvSpPr/>
          <p:nvPr userDrawn="1"/>
        </p:nvSpPr>
        <p:spPr>
          <a:xfrm>
            <a:off x="0" y="6121267"/>
            <a:ext cx="12192000" cy="1365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F05BD837-E95F-4BF1-BE18-8B9CB33AB6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23000"/>
            <a:ext cx="1477374" cy="66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681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Dubai Medium" panose="020B0603030403030204" pitchFamily="34" charset="-78"/>
          <a:ea typeface="+mj-ea"/>
          <a:cs typeface="Dubai Medium" panose="020B0603030403030204" pitchFamily="34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pmbrilliance.com/leaders-ask-for-help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rYR5z9cT5w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classroom.thenational.academy/lessons/the-british-empire-1776-1900-61j66c?step=1&amp;activity=video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classroom.thenational.academy/lessons/the-british-empire-1776-1900-61j66c?step=1&amp;activity=video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wj8XFSFvMQ&amp;list=PLQL4RZNSwj07zPSj4YfBEADBB9tthaTt-&amp;index=2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7SZnuQqv6bw&amp;list=PLunwo3H734g3jGeJswCeCTiOWKdKBQ0MU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vu4Jj0Ptyw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classroom.thenational.academy/lessons/how-do-rivers-shape-the-land-69j64r?activity=video&amp;step=2&amp;view=1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legitimationcodetheory.com/knowledge-base-2/maton-k-and-howard-s-k-2018-taking-autonomy-tours-a-key-to-integrative-knowledge-building-lct-centre-occasional-paper-1-june-1-35/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eltasa.org.za/wp-content/uploads/2021/12/Teacher-Choices-in-Action-An-Emergent-Pedagogic-Response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7724A-5576-4A0A-88C7-4AC67838E3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8519886" cy="2387600"/>
          </a:xfrm>
        </p:spPr>
        <p:txBody>
          <a:bodyPr>
            <a:noAutofit/>
          </a:bodyPr>
          <a:lstStyle/>
          <a:p>
            <a:r>
              <a:rPr lang="en-GB" sz="4800" dirty="0"/>
              <a:t>Making better decisions: developing critical engagement in early career teachers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DB0FF5A-F565-8E42-92EB-226E32232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8519886" cy="1655762"/>
          </a:xfrm>
        </p:spPr>
        <p:txBody>
          <a:bodyPr>
            <a:normAutofit/>
          </a:bodyPr>
          <a:lstStyle/>
          <a:p>
            <a:r>
              <a:rPr lang="en-GB" dirty="0"/>
              <a:t>Alex Ford</a:t>
            </a:r>
            <a:br>
              <a:rPr lang="en-GB" dirty="0"/>
            </a:br>
            <a:r>
              <a:rPr lang="en-GB" dirty="0"/>
              <a:t>Leeds Trinity University / Schools History Project</a:t>
            </a:r>
          </a:p>
          <a:p>
            <a:r>
              <a:rPr lang="en-GB" dirty="0"/>
              <a:t>@apf102.bluesky.social</a:t>
            </a:r>
          </a:p>
        </p:txBody>
      </p:sp>
    </p:spTree>
    <p:extLst>
      <p:ext uri="{BB962C8B-B14F-4D97-AF65-F5344CB8AC3E}">
        <p14:creationId xmlns:p14="http://schemas.microsoft.com/office/powerpoint/2010/main" val="62432003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FA5F9E4-0010-4E05-9BA4-5B521182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Meet Evan</a:t>
            </a:r>
          </a:p>
        </p:txBody>
      </p:sp>
      <p:pic>
        <p:nvPicPr>
          <p:cNvPr id="3" name="Picture 2" descr="A person writing on a book&#10;&#10;Description automatically generated with low confidence">
            <a:extLst>
              <a:ext uri="{FF2B5EF4-FFF2-40B4-BE49-F238E27FC236}">
                <a16:creationId xmlns:a16="http://schemas.microsoft.com/office/drawing/2014/main" id="{B1844385-E55F-4CEB-BA83-7ADFDCBB6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079474" y="1279560"/>
            <a:ext cx="7256886" cy="48137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F261E97-4F63-A41E-DAD1-2F03A1AD78AB}"/>
              </a:ext>
            </a:extLst>
          </p:cNvPr>
          <p:cNvSpPr txBox="1"/>
          <p:nvPr/>
        </p:nvSpPr>
        <p:spPr>
          <a:xfrm>
            <a:off x="528274" y="454224"/>
            <a:ext cx="41127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Improve pace of lessons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E68204-A5B2-081D-A339-C124C6B2F231}"/>
              </a:ext>
            </a:extLst>
          </p:cNvPr>
          <p:cNvSpPr txBox="1"/>
          <p:nvPr/>
        </p:nvSpPr>
        <p:spPr>
          <a:xfrm>
            <a:off x="474488" y="2852110"/>
            <a:ext cx="52808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volini" panose="03000502040302020204" pitchFamily="66" charset="0"/>
                <a:ea typeface="Times New Roman" panose="02020603050405020304" pitchFamily="18" charset="0"/>
                <a:cs typeface="Cavolini" panose="03000502040302020204" pitchFamily="66" charset="0"/>
              </a:rPr>
              <a:t>Can you maintain pace whilst not losing the key content from the lesson?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volini" panose="03000502040302020204" pitchFamily="66" charset="0"/>
              <a:ea typeface="+mn-ea"/>
              <a:cs typeface="Cavolini" panose="03000502040302020204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4EC94D-B42A-5DDB-33DA-13BA6D72DAF0}"/>
              </a:ext>
            </a:extLst>
          </p:cNvPr>
          <p:cNvSpPr txBox="1"/>
          <p:nvPr/>
        </p:nvSpPr>
        <p:spPr>
          <a:xfrm>
            <a:off x="6567927" y="479427"/>
            <a:ext cx="41127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ue Haas Grotesk Text Pro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Could have increased the pace for the explanation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ue Haas Grotesk Tex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44ECBD-7CAE-4458-5438-CBE2DF9C3686}"/>
              </a:ext>
            </a:extLst>
          </p:cNvPr>
          <p:cNvSpPr txBox="1"/>
          <p:nvPr/>
        </p:nvSpPr>
        <p:spPr>
          <a:xfrm>
            <a:off x="6729289" y="3928930"/>
            <a:ext cx="41127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Keep up the pace in the lesson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F0C26D-6593-9C65-2E08-112410CBE73D}"/>
              </a:ext>
            </a:extLst>
          </p:cNvPr>
          <p:cNvSpPr txBox="1"/>
          <p:nvPr/>
        </p:nvSpPr>
        <p:spPr>
          <a:xfrm>
            <a:off x="474488" y="4439194"/>
            <a:ext cx="41127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k Free" panose="03080402000500000000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Running out of time, consider the pace of the lesson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k Free" panose="03080402000500000000" pitchFamily="66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B08329-3372-4991-85A6-F65C9E900B45}"/>
              </a:ext>
            </a:extLst>
          </p:cNvPr>
          <p:cNvSpPr txBox="1"/>
          <p:nvPr/>
        </p:nvSpPr>
        <p:spPr>
          <a:xfrm>
            <a:off x="6729290" y="4716960"/>
            <a:ext cx="4789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Calligraphy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Try to work on your pitch for the model paragraph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Calligraphy" panose="03010101010101010101" pitchFamily="66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38894C-637A-2587-7141-4C3DC2FCA48B}"/>
              </a:ext>
            </a:extLst>
          </p:cNvPr>
          <p:cNvSpPr txBox="1"/>
          <p:nvPr/>
        </p:nvSpPr>
        <p:spPr>
          <a:xfrm>
            <a:off x="528275" y="1283835"/>
            <a:ext cx="51732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Your explanation could have been pitched better to the pupils’ abilities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6DD42A-7486-D0B6-8149-180EC49C4C6C}"/>
              </a:ext>
            </a:extLst>
          </p:cNvPr>
          <p:cNvSpPr txBox="1"/>
          <p:nvPr/>
        </p:nvSpPr>
        <p:spPr>
          <a:xfrm>
            <a:off x="6567925" y="1682956"/>
            <a:ext cx="41127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Calibri" panose="020F0502020204030204" pitchFamily="34" charset="0"/>
                <a:cs typeface="+mn-cs"/>
              </a:rPr>
              <a:t>Was this lesson rightly pitched in terms of content needed?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8750DB4-1C85-16C0-CCF8-4E0D62CD2E09}"/>
              </a:ext>
            </a:extLst>
          </p:cNvPr>
          <p:cNvSpPr txBox="1"/>
          <p:nvPr/>
        </p:nvSpPr>
        <p:spPr>
          <a:xfrm>
            <a:off x="6567925" y="2990609"/>
            <a:ext cx="48889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pitched a bit high for the class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8850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FA5F9E4-0010-4E05-9BA4-5B521182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Issues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D61BF7C-F28F-4A90-B3B3-292E34CEC5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5985720"/>
              </p:ext>
            </p:extLst>
          </p:nvPr>
        </p:nvGraphicFramePr>
        <p:xfrm>
          <a:off x="2063552" y="764704"/>
          <a:ext cx="8784974" cy="5040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1755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5B0EC-CFAB-4843-9DEC-073FBAEEF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Initial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4D717-9C64-49DF-9598-4518B226E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Having a clear theory of trainee learning, making this explicit &amp; revisiting it</a:t>
            </a:r>
          </a:p>
          <a:p>
            <a:r>
              <a:rPr lang="en-GB" sz="2800" dirty="0"/>
              <a:t>Modelling effective target setting for mentors</a:t>
            </a:r>
          </a:p>
          <a:p>
            <a:pPr lvl="1"/>
            <a:r>
              <a:rPr lang="en-GB" sz="2400" dirty="0"/>
              <a:t>Inc. identifying component parts of issues of pace</a:t>
            </a:r>
          </a:p>
          <a:p>
            <a:r>
              <a:rPr lang="en-GB" sz="2800" dirty="0"/>
              <a:t>Using university sessions to reflect on approaches to real problems &amp; unpicking school-based solutions</a:t>
            </a:r>
          </a:p>
          <a:p>
            <a:r>
              <a:rPr lang="en-GB" sz="2800" dirty="0"/>
              <a:t>Jointly observing video lessons to look for elements of pace / transition / engagement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058566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41B52-CB28-4D0E-9740-76C1FDBCA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120" y="365127"/>
            <a:ext cx="5221841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Conceptualising your development (Clarke &amp; Hollingsworth, 2002)</a:t>
            </a:r>
          </a:p>
        </p:txBody>
      </p:sp>
      <p:sp>
        <p:nvSpPr>
          <p:cNvPr id="5" name="Octagon 4">
            <a:extLst>
              <a:ext uri="{FF2B5EF4-FFF2-40B4-BE49-F238E27FC236}">
                <a16:creationId xmlns:a16="http://schemas.microsoft.com/office/drawing/2014/main" id="{18265DEF-0C1B-45DF-AF7B-0099FA0C1977}"/>
              </a:ext>
            </a:extLst>
          </p:cNvPr>
          <p:cNvSpPr/>
          <p:nvPr/>
        </p:nvSpPr>
        <p:spPr>
          <a:xfrm>
            <a:off x="6456040" y="1052736"/>
            <a:ext cx="2241394" cy="1572323"/>
          </a:xfrm>
          <a:prstGeom prst="octagon">
            <a:avLst>
              <a:gd name="adj" fmla="val 3354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External Domain</a:t>
            </a:r>
          </a:p>
          <a:p>
            <a:pPr algn="ctr"/>
            <a:r>
              <a:rPr lang="en-GB" sz="1400" dirty="0"/>
              <a:t>(Reading, PGCE Input, Mentor, Peers, Social Media etc.)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E8A81C-F65B-49B8-9F7D-8CD6115F2C53}"/>
              </a:ext>
            </a:extLst>
          </p:cNvPr>
          <p:cNvSpPr/>
          <p:nvPr/>
        </p:nvSpPr>
        <p:spPr>
          <a:xfrm>
            <a:off x="6561978" y="4851414"/>
            <a:ext cx="2029521" cy="9813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Domain of Consequence</a:t>
            </a:r>
          </a:p>
          <a:p>
            <a:pPr algn="ctr"/>
            <a:r>
              <a:rPr lang="en-GB" sz="1400" dirty="0"/>
              <a:t>(Observed Outcomes)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FED0C8-EF63-44DD-B769-58502DD94109}"/>
              </a:ext>
            </a:extLst>
          </p:cNvPr>
          <p:cNvSpPr/>
          <p:nvPr/>
        </p:nvSpPr>
        <p:spPr>
          <a:xfrm>
            <a:off x="9360934" y="3308617"/>
            <a:ext cx="2029521" cy="9813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Domain of Practice</a:t>
            </a:r>
          </a:p>
          <a:p>
            <a:pPr algn="ctr"/>
            <a:r>
              <a:rPr lang="en-GB" sz="1400" dirty="0"/>
              <a:t>(Professional Experimentation)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504228-3F2B-44B1-B3A5-EA6AEA9926C1}"/>
              </a:ext>
            </a:extLst>
          </p:cNvPr>
          <p:cNvSpPr/>
          <p:nvPr/>
        </p:nvSpPr>
        <p:spPr>
          <a:xfrm>
            <a:off x="3785331" y="3308617"/>
            <a:ext cx="2029521" cy="9813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Personal Domain</a:t>
            </a:r>
          </a:p>
          <a:p>
            <a:pPr algn="ctr"/>
            <a:r>
              <a:rPr lang="en-GB" sz="1400" dirty="0"/>
              <a:t>(Knowledge, Beliefs, Attitudes)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869F7D1-D98C-49C8-9A87-84766AE504BC}"/>
              </a:ext>
            </a:extLst>
          </p:cNvPr>
          <p:cNvCxnSpPr>
            <a:cxnSpLocks/>
          </p:cNvCxnSpPr>
          <p:nvPr/>
        </p:nvCxnSpPr>
        <p:spPr>
          <a:xfrm flipV="1">
            <a:off x="5814851" y="2366353"/>
            <a:ext cx="892094" cy="942265"/>
          </a:xfrm>
          <a:prstGeom prst="straightConnector1">
            <a:avLst/>
          </a:prstGeom>
          <a:ln w="57150">
            <a:prstDash val="sysDot"/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656EEFD-1E1B-49C6-8EA0-001361C4969A}"/>
              </a:ext>
            </a:extLst>
          </p:cNvPr>
          <p:cNvCxnSpPr>
            <a:cxnSpLocks/>
          </p:cNvCxnSpPr>
          <p:nvPr/>
        </p:nvCxnSpPr>
        <p:spPr>
          <a:xfrm rot="16200000" flipV="1">
            <a:off x="8421443" y="2366352"/>
            <a:ext cx="892094" cy="942265"/>
          </a:xfrm>
          <a:prstGeom prst="straightConnector1">
            <a:avLst/>
          </a:prstGeom>
          <a:ln w="57150">
            <a:prstDash val="sysDot"/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2458595-C51F-4372-AB18-D768616BED42}"/>
              </a:ext>
            </a:extLst>
          </p:cNvPr>
          <p:cNvCxnSpPr>
            <a:cxnSpLocks/>
          </p:cNvCxnSpPr>
          <p:nvPr/>
        </p:nvCxnSpPr>
        <p:spPr>
          <a:xfrm flipH="1" flipV="1">
            <a:off x="5814851" y="4250884"/>
            <a:ext cx="747126" cy="625617"/>
          </a:xfrm>
          <a:prstGeom prst="straightConnector1">
            <a:avLst/>
          </a:prstGeom>
          <a:ln w="57150">
            <a:prstDash val="sysDot"/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9914BE6-A150-4386-A417-B68B04E82FB8}"/>
              </a:ext>
            </a:extLst>
          </p:cNvPr>
          <p:cNvCxnSpPr>
            <a:cxnSpLocks/>
          </p:cNvCxnSpPr>
          <p:nvPr/>
        </p:nvCxnSpPr>
        <p:spPr>
          <a:xfrm flipH="1">
            <a:off x="8591498" y="4289926"/>
            <a:ext cx="769436" cy="586575"/>
          </a:xfrm>
          <a:prstGeom prst="straightConnector1">
            <a:avLst/>
          </a:prstGeom>
          <a:ln w="57150">
            <a:prstDash val="sysDot"/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D409E3E-9F72-4BD9-A3FE-619D835106F7}"/>
              </a:ext>
            </a:extLst>
          </p:cNvPr>
          <p:cNvCxnSpPr>
            <a:cxnSpLocks/>
            <a:stCxn id="8" idx="3"/>
            <a:endCxn id="7" idx="1"/>
          </p:cNvCxnSpPr>
          <p:nvPr/>
        </p:nvCxnSpPr>
        <p:spPr>
          <a:xfrm>
            <a:off x="5814851" y="3799271"/>
            <a:ext cx="3546082" cy="0"/>
          </a:xfrm>
          <a:prstGeom prst="straightConnector1">
            <a:avLst/>
          </a:prstGeom>
          <a:ln w="57150">
            <a:prstDash val="sysDot"/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759EF18-30EF-4C19-AF33-33E716AEFC67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7576738" y="2625058"/>
            <a:ext cx="0" cy="2226356"/>
          </a:xfrm>
          <a:prstGeom prst="straightConnector1">
            <a:avLst/>
          </a:prstGeom>
          <a:ln w="57150">
            <a:prstDash val="sysDot"/>
            <a:headEnd type="triangle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Lightning Bolt 2" descr="-">
            <a:extLst>
              <a:ext uri="{FF2B5EF4-FFF2-40B4-BE49-F238E27FC236}">
                <a16:creationId xmlns:a16="http://schemas.microsoft.com/office/drawing/2014/main" id="{D03ABE3B-A7D2-0492-E01C-E7B34DBFAD57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Lightning Bolt 3" descr="-">
            <a:extLst>
              <a:ext uri="{FF2B5EF4-FFF2-40B4-BE49-F238E27FC236}">
                <a16:creationId xmlns:a16="http://schemas.microsoft.com/office/drawing/2014/main" id="{A3579EDA-57EA-8D47-C285-93DBCF6044A4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ightning Bolt 8" descr="-">
            <a:extLst>
              <a:ext uri="{FF2B5EF4-FFF2-40B4-BE49-F238E27FC236}">
                <a16:creationId xmlns:a16="http://schemas.microsoft.com/office/drawing/2014/main" id="{FC9C1F8F-5BD8-2E6D-B38A-451A7C0515D9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Lightning Bolt 10" descr="-">
            <a:extLst>
              <a:ext uri="{FF2B5EF4-FFF2-40B4-BE49-F238E27FC236}">
                <a16:creationId xmlns:a16="http://schemas.microsoft.com/office/drawing/2014/main" id="{D22C8489-1E2F-1742-784F-573CBF962A5E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Lightning Bolt 17" descr="-">
            <a:extLst>
              <a:ext uri="{FF2B5EF4-FFF2-40B4-BE49-F238E27FC236}">
                <a16:creationId xmlns:a16="http://schemas.microsoft.com/office/drawing/2014/main" id="{F40C5344-C79C-F799-EBCF-CCF74452543A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lightningBol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85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FA5F9E4-0010-4E05-9BA4-5B521182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Issues</a:t>
            </a:r>
            <a:endParaRPr lang="en-GB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D61BF7C-F28F-4A90-B3B3-292E34CEC5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2840414"/>
              </p:ext>
            </p:extLst>
          </p:nvPr>
        </p:nvGraphicFramePr>
        <p:xfrm>
          <a:off x="1981200" y="1600200"/>
          <a:ext cx="8229600" cy="2692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llout: Up Arrow 2">
            <a:extLst>
              <a:ext uri="{FF2B5EF4-FFF2-40B4-BE49-F238E27FC236}">
                <a16:creationId xmlns:a16="http://schemas.microsoft.com/office/drawing/2014/main" id="{12684F64-C3A4-414F-85B6-ACA4813C8B43}"/>
              </a:ext>
            </a:extLst>
          </p:cNvPr>
          <p:cNvSpPr/>
          <p:nvPr/>
        </p:nvSpPr>
        <p:spPr>
          <a:xfrm>
            <a:off x="3719736" y="4449560"/>
            <a:ext cx="4752528" cy="1440160"/>
          </a:xfrm>
          <a:prstGeom prst="up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Many mentors intuitive teachers. Trainees not operating on the same wavelength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1BCC56-4E92-46B9-A481-BF1D447DC26D}"/>
              </a:ext>
            </a:extLst>
          </p:cNvPr>
          <p:cNvSpPr/>
          <p:nvPr/>
        </p:nvSpPr>
        <p:spPr>
          <a:xfrm>
            <a:off x="1343472" y="2710340"/>
            <a:ext cx="2160240" cy="11101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Not seeing how to do it, nor why it matters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56887B-FBD0-4D25-B686-0BFB17013289}"/>
              </a:ext>
            </a:extLst>
          </p:cNvPr>
          <p:cNvSpPr/>
          <p:nvPr/>
        </p:nvSpPr>
        <p:spPr>
          <a:xfrm>
            <a:off x="2325523" y="1314190"/>
            <a:ext cx="2160240" cy="11101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Underlying code – expressing something intuitive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478183-ADEE-407C-B671-52192B676E5E}"/>
              </a:ext>
            </a:extLst>
          </p:cNvPr>
          <p:cNvSpPr/>
          <p:nvPr/>
        </p:nvSpPr>
        <p:spPr>
          <a:xfrm>
            <a:off x="7703980" y="1342393"/>
            <a:ext cx="2160240" cy="11101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Seeing different positions as irreconcilable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F3AC7A-B555-4E31-92C0-78F246776E03}"/>
              </a:ext>
            </a:extLst>
          </p:cNvPr>
          <p:cNvSpPr/>
          <p:nvPr/>
        </p:nvSpPr>
        <p:spPr>
          <a:xfrm>
            <a:off x="8688288" y="2706118"/>
            <a:ext cx="2160240" cy="11101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Not knowing what to look for</a:t>
            </a:r>
          </a:p>
        </p:txBody>
      </p:sp>
    </p:spTree>
    <p:extLst>
      <p:ext uri="{BB962C8B-B14F-4D97-AF65-F5344CB8AC3E}">
        <p14:creationId xmlns:p14="http://schemas.microsoft.com/office/powerpoint/2010/main" val="259747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E43ED-EDAA-4D8D-B222-6FE3D4924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Legitimation Code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28DC2-1501-4BAA-A66B-BC066FF6D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Maton (2014) Legitimation Code Theory (LCT) is a conceptual toolkit for exploring and shaping practice. 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LCT begins from the position that knowledge is both </a:t>
            </a:r>
            <a:r>
              <a:rPr lang="en-GB" sz="1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social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GB" sz="1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in that it has effects (</a:t>
            </a:r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Bourdieu)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A discipline is rooted in shared practices and language – these become codes for what is legitimate for knowledge building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Teaching has its own set of legitimation codes. LCT can help reveal these codes which are effectively the “rules of the game”. </a:t>
            </a:r>
          </a:p>
          <a:p>
            <a:pPr lvl="1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can be different sets of codes in conflict with each other within a discipline (think prog vs. trad for a very basic idea).</a:t>
            </a:r>
          </a:p>
          <a:p>
            <a:pPr lvl="1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is also the issue that history teachers need to grasp codes from 2 disciplines at least: history and teaching.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Understanding these codes can empower new teachers to be on the same wavelength as experienced teachers.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640477-C897-4340-886C-A10EC5D73760}"/>
              </a:ext>
            </a:extLst>
          </p:cNvPr>
          <p:cNvSpPr txBox="1"/>
          <p:nvPr/>
        </p:nvSpPr>
        <p:spPr>
          <a:xfrm>
            <a:off x="5879976" y="5675178"/>
            <a:ext cx="4680520" cy="312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n-GB" sz="14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https://www.youtube.com/watch?v=9rYR5z9cT5w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825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E43ED-EDAA-4D8D-B222-6FE3D4924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can LCT offer?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28DC2-1501-4BAA-A66B-BC066FF6D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LCT has been used in large scale studies in Australia to identify aspects of effective teaching (Maton, 2018)</a:t>
            </a:r>
          </a:p>
          <a:p>
            <a:r>
              <a:rPr lang="en-GB" dirty="0"/>
              <a:t>LCT has been used directly with trainee teachers in South Africa to improve their “gaze” and therefore improve practice (Rusznyak &amp; Bertram 2021)</a:t>
            </a:r>
          </a:p>
        </p:txBody>
      </p:sp>
    </p:spTree>
    <p:extLst>
      <p:ext uri="{BB962C8B-B14F-4D97-AF65-F5344CB8AC3E}">
        <p14:creationId xmlns:p14="http://schemas.microsoft.com/office/powerpoint/2010/main" val="132328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DF143-CE71-46FB-93ED-082131BEE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Using the LCT toolkit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0808DA4-CD5C-4F72-92F8-A944944789D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When trainees struggle with issues identified it is possible they just don’t understand the codes of teaching – their “gaze” is under-developed</a:t>
            </a:r>
          </a:p>
          <a:p>
            <a:r>
              <a:rPr lang="en-GB" dirty="0"/>
              <a:t>The LCT toolkit can help with this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F9AB070E-88DD-4C2A-AA5D-D84ADD5F2F2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94691506"/>
              </p:ext>
            </p:extLst>
          </p:nvPr>
        </p:nvGraphicFramePr>
        <p:xfrm>
          <a:off x="6172200" y="1825625"/>
          <a:ext cx="5181600" cy="4154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3040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DF143-CE71-46FB-93ED-082131BEE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Teacher Choices in Action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0808DA4-CD5C-4F72-92F8-A944944789D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Rusznyak (2021) – developing trainee gaze by using LCT to explore teacher choices in action e.g.</a:t>
            </a:r>
          </a:p>
          <a:p>
            <a:pPr lvl="1"/>
            <a:r>
              <a:rPr lang="en-GB" dirty="0"/>
              <a:t>Choices about knowledge selection</a:t>
            </a:r>
          </a:p>
          <a:p>
            <a:pPr lvl="1"/>
            <a:r>
              <a:rPr lang="en-GB" dirty="0"/>
              <a:t>Choices about knowledge sequencing</a:t>
            </a:r>
          </a:p>
          <a:p>
            <a:pPr lvl="1"/>
            <a:r>
              <a:rPr lang="en-GB" dirty="0"/>
              <a:t>Choices about learning opportunities</a:t>
            </a:r>
          </a:p>
          <a:p>
            <a:pPr lvl="1"/>
            <a:r>
              <a:rPr lang="en-GB" dirty="0"/>
              <a:t>Choices about inclusion</a:t>
            </a:r>
          </a:p>
          <a:p>
            <a:pPr lvl="1"/>
            <a:r>
              <a:rPr lang="en-GB" dirty="0"/>
              <a:t>Choices about classroom management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4386311-9881-4F2C-844F-4AF2260E86C8}"/>
              </a:ext>
            </a:extLst>
          </p:cNvPr>
          <p:cNvGrpSpPr/>
          <p:nvPr/>
        </p:nvGrpSpPr>
        <p:grpSpPr>
          <a:xfrm>
            <a:off x="7032104" y="1411525"/>
            <a:ext cx="4034951" cy="4034950"/>
            <a:chOff x="4650024" y="1845706"/>
            <a:chExt cx="4034951" cy="403495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CC3DA0C-9335-4C2C-8D0E-9759F618D701}"/>
                </a:ext>
              </a:extLst>
            </p:cNvPr>
            <p:cNvSpPr/>
            <p:nvPr/>
          </p:nvSpPr>
          <p:spPr>
            <a:xfrm>
              <a:off x="6107459" y="3303141"/>
              <a:ext cx="1120080" cy="1120080"/>
            </a:xfrm>
            <a:custGeom>
              <a:avLst/>
              <a:gdLst>
                <a:gd name="connsiteX0" fmla="*/ 0 w 1120080"/>
                <a:gd name="connsiteY0" fmla="*/ 560040 h 1120080"/>
                <a:gd name="connsiteX1" fmla="*/ 560040 w 1120080"/>
                <a:gd name="connsiteY1" fmla="*/ 0 h 1120080"/>
                <a:gd name="connsiteX2" fmla="*/ 1120080 w 1120080"/>
                <a:gd name="connsiteY2" fmla="*/ 560040 h 1120080"/>
                <a:gd name="connsiteX3" fmla="*/ 560040 w 1120080"/>
                <a:gd name="connsiteY3" fmla="*/ 1120080 h 1120080"/>
                <a:gd name="connsiteX4" fmla="*/ 0 w 1120080"/>
                <a:gd name="connsiteY4" fmla="*/ 560040 h 11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0080" h="1120080">
                  <a:moveTo>
                    <a:pt x="0" y="560040"/>
                  </a:moveTo>
                  <a:cubicBezTo>
                    <a:pt x="0" y="250738"/>
                    <a:pt x="250738" y="0"/>
                    <a:pt x="560040" y="0"/>
                  </a:cubicBezTo>
                  <a:cubicBezTo>
                    <a:pt x="869342" y="0"/>
                    <a:pt x="1120080" y="250738"/>
                    <a:pt x="1120080" y="560040"/>
                  </a:cubicBezTo>
                  <a:cubicBezTo>
                    <a:pt x="1120080" y="869342"/>
                    <a:pt x="869342" y="1120080"/>
                    <a:pt x="560040" y="1120080"/>
                  </a:cubicBezTo>
                  <a:cubicBezTo>
                    <a:pt x="250738" y="1120080"/>
                    <a:pt x="0" y="869342"/>
                    <a:pt x="0" y="56004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5462" tIns="175462" rIns="175462" bIns="175462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dirty="0"/>
                <a:t>HOW you teach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9E771C7-C621-4F8B-A455-871EE1366125}"/>
                </a:ext>
              </a:extLst>
            </p:cNvPr>
            <p:cNvSpPr/>
            <p:nvPr/>
          </p:nvSpPr>
          <p:spPr>
            <a:xfrm rot="16200000">
              <a:off x="6498822" y="3109502"/>
              <a:ext cx="337354" cy="49921"/>
            </a:xfrm>
            <a:custGeom>
              <a:avLst/>
              <a:gdLst>
                <a:gd name="connsiteX0" fmla="*/ 0 w 337354"/>
                <a:gd name="connsiteY0" fmla="*/ 24960 h 49921"/>
                <a:gd name="connsiteX1" fmla="*/ 337354 w 337354"/>
                <a:gd name="connsiteY1" fmla="*/ 24960 h 49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7354" h="49921">
                  <a:moveTo>
                    <a:pt x="0" y="24960"/>
                  </a:moveTo>
                  <a:lnTo>
                    <a:pt x="337354" y="24960"/>
                  </a:lnTo>
                </a:path>
              </a:pathLst>
            </a:custGeom>
            <a:noFill/>
            <a:ln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2942" tIns="16527" rIns="172944" bIns="16527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500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90A606B-1F9D-4022-A348-CFD25AED1ADA}"/>
                </a:ext>
              </a:extLst>
            </p:cNvPr>
            <p:cNvSpPr/>
            <p:nvPr/>
          </p:nvSpPr>
          <p:spPr>
            <a:xfrm>
              <a:off x="6107459" y="1845706"/>
              <a:ext cx="1120080" cy="1120080"/>
            </a:xfrm>
            <a:custGeom>
              <a:avLst/>
              <a:gdLst>
                <a:gd name="connsiteX0" fmla="*/ 0 w 1120080"/>
                <a:gd name="connsiteY0" fmla="*/ 560040 h 1120080"/>
                <a:gd name="connsiteX1" fmla="*/ 560040 w 1120080"/>
                <a:gd name="connsiteY1" fmla="*/ 0 h 1120080"/>
                <a:gd name="connsiteX2" fmla="*/ 1120080 w 1120080"/>
                <a:gd name="connsiteY2" fmla="*/ 560040 h 1120080"/>
                <a:gd name="connsiteX3" fmla="*/ 560040 w 1120080"/>
                <a:gd name="connsiteY3" fmla="*/ 1120080 h 1120080"/>
                <a:gd name="connsiteX4" fmla="*/ 0 w 1120080"/>
                <a:gd name="connsiteY4" fmla="*/ 560040 h 11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0080" h="1120080">
                  <a:moveTo>
                    <a:pt x="0" y="560040"/>
                  </a:moveTo>
                  <a:cubicBezTo>
                    <a:pt x="0" y="250738"/>
                    <a:pt x="250738" y="0"/>
                    <a:pt x="560040" y="0"/>
                  </a:cubicBezTo>
                  <a:cubicBezTo>
                    <a:pt x="869342" y="0"/>
                    <a:pt x="1120080" y="250738"/>
                    <a:pt x="1120080" y="560040"/>
                  </a:cubicBezTo>
                  <a:cubicBezTo>
                    <a:pt x="1120080" y="869342"/>
                    <a:pt x="869342" y="1120080"/>
                    <a:pt x="560040" y="1120080"/>
                  </a:cubicBezTo>
                  <a:cubicBezTo>
                    <a:pt x="250738" y="1120080"/>
                    <a:pt x="0" y="869342"/>
                    <a:pt x="0" y="560040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5462" tIns="175462" rIns="175462" bIns="175462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dirty="0"/>
                <a:t>Who you are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3F4FF8F-6615-48B7-9438-250503D11EFA}"/>
                </a:ext>
              </a:extLst>
            </p:cNvPr>
            <p:cNvSpPr/>
            <p:nvPr/>
          </p:nvSpPr>
          <p:spPr>
            <a:xfrm>
              <a:off x="7227540" y="3838220"/>
              <a:ext cx="337354" cy="49921"/>
            </a:xfrm>
            <a:custGeom>
              <a:avLst/>
              <a:gdLst>
                <a:gd name="connsiteX0" fmla="*/ 0 w 337354"/>
                <a:gd name="connsiteY0" fmla="*/ 24960 h 49921"/>
                <a:gd name="connsiteX1" fmla="*/ 337354 w 337354"/>
                <a:gd name="connsiteY1" fmla="*/ 24960 h 49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7354" h="49921">
                  <a:moveTo>
                    <a:pt x="0" y="24960"/>
                  </a:moveTo>
                  <a:lnTo>
                    <a:pt x="337354" y="24960"/>
                  </a:lnTo>
                </a:path>
              </a:pathLst>
            </a:custGeom>
            <a:noFill/>
            <a:ln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2943" tIns="16527" rIns="172944" bIns="16527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500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223C5D0-4D08-427E-ACD4-BCB9D58F43A7}"/>
                </a:ext>
              </a:extLst>
            </p:cNvPr>
            <p:cNvSpPr/>
            <p:nvPr/>
          </p:nvSpPr>
          <p:spPr>
            <a:xfrm>
              <a:off x="7564895" y="3303141"/>
              <a:ext cx="1120080" cy="1120080"/>
            </a:xfrm>
            <a:custGeom>
              <a:avLst/>
              <a:gdLst>
                <a:gd name="connsiteX0" fmla="*/ 0 w 1120080"/>
                <a:gd name="connsiteY0" fmla="*/ 560040 h 1120080"/>
                <a:gd name="connsiteX1" fmla="*/ 560040 w 1120080"/>
                <a:gd name="connsiteY1" fmla="*/ 0 h 1120080"/>
                <a:gd name="connsiteX2" fmla="*/ 1120080 w 1120080"/>
                <a:gd name="connsiteY2" fmla="*/ 560040 h 1120080"/>
                <a:gd name="connsiteX3" fmla="*/ 560040 w 1120080"/>
                <a:gd name="connsiteY3" fmla="*/ 1120080 h 1120080"/>
                <a:gd name="connsiteX4" fmla="*/ 0 w 1120080"/>
                <a:gd name="connsiteY4" fmla="*/ 560040 h 11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0080" h="1120080">
                  <a:moveTo>
                    <a:pt x="0" y="560040"/>
                  </a:moveTo>
                  <a:cubicBezTo>
                    <a:pt x="0" y="250738"/>
                    <a:pt x="250738" y="0"/>
                    <a:pt x="560040" y="0"/>
                  </a:cubicBezTo>
                  <a:cubicBezTo>
                    <a:pt x="869342" y="0"/>
                    <a:pt x="1120080" y="250738"/>
                    <a:pt x="1120080" y="560040"/>
                  </a:cubicBezTo>
                  <a:cubicBezTo>
                    <a:pt x="1120080" y="869342"/>
                    <a:pt x="869342" y="1120080"/>
                    <a:pt x="560040" y="1120080"/>
                  </a:cubicBezTo>
                  <a:cubicBezTo>
                    <a:pt x="250738" y="1120080"/>
                    <a:pt x="0" y="869342"/>
                    <a:pt x="0" y="560040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5462" tIns="175462" rIns="175462" bIns="175462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dirty="0"/>
                <a:t>What you teach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D477C69-F4AC-43A5-8470-7B07AB11D76B}"/>
                </a:ext>
              </a:extLst>
            </p:cNvPr>
            <p:cNvSpPr/>
            <p:nvPr/>
          </p:nvSpPr>
          <p:spPr>
            <a:xfrm rot="5400000">
              <a:off x="6498822" y="4566938"/>
              <a:ext cx="337354" cy="49921"/>
            </a:xfrm>
            <a:custGeom>
              <a:avLst/>
              <a:gdLst>
                <a:gd name="connsiteX0" fmla="*/ 0 w 337354"/>
                <a:gd name="connsiteY0" fmla="*/ 24960 h 49921"/>
                <a:gd name="connsiteX1" fmla="*/ 337354 w 337354"/>
                <a:gd name="connsiteY1" fmla="*/ 24960 h 49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7354" h="49921">
                  <a:moveTo>
                    <a:pt x="0" y="24960"/>
                  </a:moveTo>
                  <a:lnTo>
                    <a:pt x="337354" y="24960"/>
                  </a:lnTo>
                </a:path>
              </a:pathLst>
            </a:custGeom>
            <a:noFill/>
            <a:ln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2944" tIns="16526" rIns="172943" bIns="16528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50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1E41BB4-142A-4D00-8932-3AEE91873B12}"/>
                </a:ext>
              </a:extLst>
            </p:cNvPr>
            <p:cNvSpPr/>
            <p:nvPr/>
          </p:nvSpPr>
          <p:spPr>
            <a:xfrm>
              <a:off x="6107459" y="4760576"/>
              <a:ext cx="1120080" cy="1120080"/>
            </a:xfrm>
            <a:custGeom>
              <a:avLst/>
              <a:gdLst>
                <a:gd name="connsiteX0" fmla="*/ 0 w 1120080"/>
                <a:gd name="connsiteY0" fmla="*/ 560040 h 1120080"/>
                <a:gd name="connsiteX1" fmla="*/ 560040 w 1120080"/>
                <a:gd name="connsiteY1" fmla="*/ 0 h 1120080"/>
                <a:gd name="connsiteX2" fmla="*/ 1120080 w 1120080"/>
                <a:gd name="connsiteY2" fmla="*/ 560040 h 1120080"/>
                <a:gd name="connsiteX3" fmla="*/ 560040 w 1120080"/>
                <a:gd name="connsiteY3" fmla="*/ 1120080 h 1120080"/>
                <a:gd name="connsiteX4" fmla="*/ 0 w 1120080"/>
                <a:gd name="connsiteY4" fmla="*/ 560040 h 11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0080" h="1120080">
                  <a:moveTo>
                    <a:pt x="0" y="560040"/>
                  </a:moveTo>
                  <a:cubicBezTo>
                    <a:pt x="0" y="250738"/>
                    <a:pt x="250738" y="0"/>
                    <a:pt x="560040" y="0"/>
                  </a:cubicBezTo>
                  <a:cubicBezTo>
                    <a:pt x="869342" y="0"/>
                    <a:pt x="1120080" y="250738"/>
                    <a:pt x="1120080" y="560040"/>
                  </a:cubicBezTo>
                  <a:cubicBezTo>
                    <a:pt x="1120080" y="869342"/>
                    <a:pt x="869342" y="1120080"/>
                    <a:pt x="560040" y="1120080"/>
                  </a:cubicBezTo>
                  <a:cubicBezTo>
                    <a:pt x="250738" y="1120080"/>
                    <a:pt x="0" y="869342"/>
                    <a:pt x="0" y="560040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5462" tIns="175462" rIns="175462" bIns="175462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dirty="0"/>
                <a:t>Who you teach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AB869C6-6F49-4BD3-877D-6425C23263CB}"/>
                </a:ext>
              </a:extLst>
            </p:cNvPr>
            <p:cNvSpPr/>
            <p:nvPr/>
          </p:nvSpPr>
          <p:spPr>
            <a:xfrm rot="21600000">
              <a:off x="5770104" y="3838220"/>
              <a:ext cx="337355" cy="49921"/>
            </a:xfrm>
            <a:custGeom>
              <a:avLst/>
              <a:gdLst>
                <a:gd name="connsiteX0" fmla="*/ 0 w 337354"/>
                <a:gd name="connsiteY0" fmla="*/ 24960 h 49921"/>
                <a:gd name="connsiteX1" fmla="*/ 337354 w 337354"/>
                <a:gd name="connsiteY1" fmla="*/ 24960 h 49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7354" h="49921">
                  <a:moveTo>
                    <a:pt x="337354" y="24961"/>
                  </a:moveTo>
                  <a:lnTo>
                    <a:pt x="0" y="24961"/>
                  </a:lnTo>
                </a:path>
              </a:pathLst>
            </a:custGeom>
            <a:noFill/>
            <a:ln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2944" tIns="16527" rIns="172944" bIns="16527" numCol="1" spcCol="1270" anchor="ctr" anchorCtr="0">
              <a:noAutofit/>
            </a:bodyPr>
            <a:lstStyle/>
            <a:p>
              <a:pPr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500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E87EC6F-DFA1-4184-B2C6-808D2A0418A3}"/>
                </a:ext>
              </a:extLst>
            </p:cNvPr>
            <p:cNvSpPr/>
            <p:nvPr/>
          </p:nvSpPr>
          <p:spPr>
            <a:xfrm>
              <a:off x="4650024" y="3303141"/>
              <a:ext cx="1120080" cy="1120080"/>
            </a:xfrm>
            <a:custGeom>
              <a:avLst/>
              <a:gdLst>
                <a:gd name="connsiteX0" fmla="*/ 0 w 1120080"/>
                <a:gd name="connsiteY0" fmla="*/ 560040 h 1120080"/>
                <a:gd name="connsiteX1" fmla="*/ 560040 w 1120080"/>
                <a:gd name="connsiteY1" fmla="*/ 0 h 1120080"/>
                <a:gd name="connsiteX2" fmla="*/ 1120080 w 1120080"/>
                <a:gd name="connsiteY2" fmla="*/ 560040 h 1120080"/>
                <a:gd name="connsiteX3" fmla="*/ 560040 w 1120080"/>
                <a:gd name="connsiteY3" fmla="*/ 1120080 h 1120080"/>
                <a:gd name="connsiteX4" fmla="*/ 0 w 1120080"/>
                <a:gd name="connsiteY4" fmla="*/ 560040 h 11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0080" h="1120080">
                  <a:moveTo>
                    <a:pt x="0" y="560040"/>
                  </a:moveTo>
                  <a:cubicBezTo>
                    <a:pt x="0" y="250738"/>
                    <a:pt x="250738" y="0"/>
                    <a:pt x="560040" y="0"/>
                  </a:cubicBezTo>
                  <a:cubicBezTo>
                    <a:pt x="869342" y="0"/>
                    <a:pt x="1120080" y="250738"/>
                    <a:pt x="1120080" y="560040"/>
                  </a:cubicBezTo>
                  <a:cubicBezTo>
                    <a:pt x="1120080" y="869342"/>
                    <a:pt x="869342" y="1120080"/>
                    <a:pt x="560040" y="1120080"/>
                  </a:cubicBezTo>
                  <a:cubicBezTo>
                    <a:pt x="250738" y="1120080"/>
                    <a:pt x="0" y="869342"/>
                    <a:pt x="0" y="560040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5462" tIns="175462" rIns="175462" bIns="175462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dirty="0"/>
                <a:t>Where you teach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294B33F-4AC5-4EEB-9721-2323C10A819B}"/>
              </a:ext>
            </a:extLst>
          </p:cNvPr>
          <p:cNvSpPr txBox="1"/>
          <p:nvPr/>
        </p:nvSpPr>
        <p:spPr>
          <a:xfrm>
            <a:off x="9978415" y="5083051"/>
            <a:ext cx="13933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© Ruzsnyak (2020)</a:t>
            </a:r>
          </a:p>
        </p:txBody>
      </p:sp>
    </p:spTree>
    <p:extLst>
      <p:ext uri="{BB962C8B-B14F-4D97-AF65-F5344CB8AC3E}">
        <p14:creationId xmlns:p14="http://schemas.microsoft.com/office/powerpoint/2010/main" val="2118012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A1441-1C1D-4E9D-A091-6A294C2FF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Understanding WHO you are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BFDD4E83-A51B-4C7B-90CD-0F024C30C6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681" y="1600200"/>
            <a:ext cx="4667140" cy="420528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078DBA-8E26-43F8-AA01-AD04ACCB375A}"/>
              </a:ext>
            </a:extLst>
          </p:cNvPr>
          <p:cNvSpPr txBox="1"/>
          <p:nvPr/>
        </p:nvSpPr>
        <p:spPr>
          <a:xfrm>
            <a:off x="7176120" y="2276872"/>
            <a:ext cx="31786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Specialisation codes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aim to explore concepts of knowers and knowledge in a field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Being aware of your own position is crucial – as is understanding that others will sit in different parts of the plane e.g. tutors, mentors, host teachers, pupils etc.</a:t>
            </a:r>
          </a:p>
        </p:txBody>
      </p:sp>
    </p:spTree>
    <p:extLst>
      <p:ext uri="{BB962C8B-B14F-4D97-AF65-F5344CB8AC3E}">
        <p14:creationId xmlns:p14="http://schemas.microsoft.com/office/powerpoint/2010/main" val="3795063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12F2BC-1F1C-43AD-9BF6-159027263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What makes the ideal history teacher?</a:t>
            </a:r>
          </a:p>
        </p:txBody>
      </p:sp>
      <p:pic>
        <p:nvPicPr>
          <p:cNvPr id="8" name="Picture 7" descr="A picture containing hanger, necklet, lamp&#10;&#10;Description automatically generated">
            <a:extLst>
              <a:ext uri="{FF2B5EF4-FFF2-40B4-BE49-F238E27FC236}">
                <a16:creationId xmlns:a16="http://schemas.microsoft.com/office/drawing/2014/main" id="{9B3CEDF4-F6E5-4ADE-BE1B-D7957DA23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799" y="1472474"/>
            <a:ext cx="3600402" cy="43327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A6D7E5-DAE9-49DE-8663-4550B9638E63}"/>
              </a:ext>
            </a:extLst>
          </p:cNvPr>
          <p:cNvSpPr txBox="1"/>
          <p:nvPr/>
        </p:nvSpPr>
        <p:spPr>
          <a:xfrm>
            <a:off x="2279576" y="1443747"/>
            <a:ext cx="1386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Knowledge</a:t>
            </a:r>
          </a:p>
          <a:p>
            <a:pPr algn="ctr"/>
            <a:r>
              <a:rPr lang="en-GB" dirty="0"/>
              <a:t>/ Skills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47FC6A-B265-4433-B1A9-2AB1F4B38F4B}"/>
              </a:ext>
            </a:extLst>
          </p:cNvPr>
          <p:cNvSpPr txBox="1"/>
          <p:nvPr/>
        </p:nvSpPr>
        <p:spPr>
          <a:xfrm>
            <a:off x="4943872" y="2799025"/>
            <a:ext cx="2351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Personal Qualities / </a:t>
            </a:r>
          </a:p>
          <a:p>
            <a:r>
              <a:rPr lang="en-GB" dirty="0"/>
              <a:t>Characteristics </a:t>
            </a:r>
          </a:p>
        </p:txBody>
      </p:sp>
    </p:spTree>
    <p:extLst>
      <p:ext uri="{BB962C8B-B14F-4D97-AF65-F5344CB8AC3E}">
        <p14:creationId xmlns:p14="http://schemas.microsoft.com/office/powerpoint/2010/main" val="1333551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4703C87-1A9B-4926-9F7D-A8CA63AB8A2D}"/>
              </a:ext>
            </a:extLst>
          </p:cNvPr>
          <p:cNvSpPr/>
          <p:nvPr/>
        </p:nvSpPr>
        <p:spPr>
          <a:xfrm>
            <a:off x="1991544" y="593277"/>
            <a:ext cx="8104790" cy="52354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514350">
              <a:defRPr/>
            </a:pPr>
            <a:endParaRPr lang="en-GB" sz="1013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7F9C8B0-0F19-462B-9584-BDE5E82DCEB0}"/>
              </a:ext>
            </a:extLst>
          </p:cNvPr>
          <p:cNvCxnSpPr>
            <a:cxnSpLocks/>
          </p:cNvCxnSpPr>
          <p:nvPr/>
        </p:nvCxnSpPr>
        <p:spPr>
          <a:xfrm>
            <a:off x="3186686" y="3321902"/>
            <a:ext cx="5194699" cy="0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32F9358-AB18-4FBE-8DE6-CC1239145156}"/>
              </a:ext>
            </a:extLst>
          </p:cNvPr>
          <p:cNvCxnSpPr>
            <a:cxnSpLocks/>
          </p:cNvCxnSpPr>
          <p:nvPr/>
        </p:nvCxnSpPr>
        <p:spPr>
          <a:xfrm flipV="1">
            <a:off x="5809526" y="1434229"/>
            <a:ext cx="0" cy="3775349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ABF420B7-049C-467C-9E60-8B998C8237E7}"/>
              </a:ext>
            </a:extLst>
          </p:cNvPr>
          <p:cNvSpPr/>
          <p:nvPr/>
        </p:nvSpPr>
        <p:spPr>
          <a:xfrm>
            <a:off x="5262336" y="1119644"/>
            <a:ext cx="1094380" cy="2901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514350">
              <a:defRPr/>
            </a:pPr>
            <a:r>
              <a:rPr lang="en-GB" sz="900" dirty="0">
                <a:solidFill>
                  <a:prstClr val="black"/>
                </a:solidFill>
                <a:latin typeface="Calibri" panose="020F0502020204030204"/>
              </a:rPr>
              <a:t>Importance of specific knowledge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E5FE3F-873D-47DA-9D44-BBEABF0089BD}"/>
              </a:ext>
            </a:extLst>
          </p:cNvPr>
          <p:cNvSpPr/>
          <p:nvPr/>
        </p:nvSpPr>
        <p:spPr>
          <a:xfrm>
            <a:off x="8438034" y="3070792"/>
            <a:ext cx="1186358" cy="5022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514350">
              <a:defRPr/>
            </a:pPr>
            <a:r>
              <a:rPr lang="en-GB" sz="825" dirty="0">
                <a:solidFill>
                  <a:prstClr val="black"/>
                </a:solidFill>
                <a:latin typeface="Calibri" panose="020F0502020204030204"/>
              </a:rPr>
              <a:t>Importance of being a certain “type” of person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9A4E97-D433-49E5-BC67-7FC797005073}"/>
              </a:ext>
            </a:extLst>
          </p:cNvPr>
          <p:cNvSpPr/>
          <p:nvPr/>
        </p:nvSpPr>
        <p:spPr>
          <a:xfrm>
            <a:off x="7132466" y="697927"/>
            <a:ext cx="2735306" cy="1144959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defRPr/>
            </a:pPr>
            <a:r>
              <a:rPr lang="en-GB" sz="1200" dirty="0">
                <a:solidFill>
                  <a:prstClr val="white"/>
                </a:solidFill>
                <a:latin typeface="Calibri" panose="020F0502020204030204"/>
              </a:rPr>
              <a:t>You need both knowledge and personal characteristics. E.g. I can teach history because I know a lot of history / </a:t>
            </a:r>
            <a:r>
              <a:rPr lang="en-GB" sz="1400" dirty="0">
                <a:solidFill>
                  <a:prstClr val="white"/>
                </a:solidFill>
                <a:latin typeface="Calibri" panose="020F0502020204030204"/>
              </a:rPr>
              <a:t>pedagogy</a:t>
            </a:r>
            <a:r>
              <a:rPr lang="en-GB" sz="1200" dirty="0">
                <a:solidFill>
                  <a:prstClr val="white"/>
                </a:solidFill>
                <a:latin typeface="Calibri" panose="020F0502020204030204"/>
              </a:rPr>
              <a:t> AND am part of a community of history teachers.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88ED79-E8F0-490F-AF77-62D012FCF1E9}"/>
              </a:ext>
            </a:extLst>
          </p:cNvPr>
          <p:cNvSpPr/>
          <p:nvPr/>
        </p:nvSpPr>
        <p:spPr>
          <a:xfrm>
            <a:off x="2154610" y="4532719"/>
            <a:ext cx="2735306" cy="115660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defRPr/>
            </a:pPr>
            <a:r>
              <a:rPr lang="en-GB" sz="1400" dirty="0">
                <a:solidFill>
                  <a:prstClr val="white"/>
                </a:solidFill>
                <a:latin typeface="Calibri" panose="020F0502020204030204"/>
              </a:rPr>
              <a:t>Neither knowledge nor attributes are important. E.g. Children will learn regardless of the teacher.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BF79316-D245-4869-ABB6-32DB072A5FE1}"/>
              </a:ext>
            </a:extLst>
          </p:cNvPr>
          <p:cNvSpPr/>
          <p:nvPr/>
        </p:nvSpPr>
        <p:spPr>
          <a:xfrm>
            <a:off x="7132466" y="4552763"/>
            <a:ext cx="2735306" cy="11566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defRPr/>
            </a:pPr>
            <a:r>
              <a:rPr lang="en-GB" sz="1400" dirty="0">
                <a:solidFill>
                  <a:prstClr val="white"/>
                </a:solidFill>
                <a:latin typeface="Calibri" panose="020F0502020204030204"/>
              </a:rPr>
              <a:t>Who you are and you characteristics are more important E.g. I can teach because I am sociable or because I have children myself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CF7E01-31E0-4FF8-9D9F-F6D6B202767B}"/>
              </a:ext>
            </a:extLst>
          </p:cNvPr>
          <p:cNvSpPr/>
          <p:nvPr/>
        </p:nvSpPr>
        <p:spPr>
          <a:xfrm>
            <a:off x="2121819" y="713625"/>
            <a:ext cx="2768091" cy="11566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350">
              <a:defRPr/>
            </a:pPr>
            <a:r>
              <a:rPr lang="en-GB" sz="1400" dirty="0">
                <a:solidFill>
                  <a:prstClr val="white"/>
                </a:solidFill>
                <a:latin typeface="Calibri" panose="020F0502020204030204"/>
              </a:rPr>
              <a:t>What you know is most important. E.g. I can teach history because I know a lot of history and about historical pedagogy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E5EC6F-0F66-44A8-8071-424BEB161382}"/>
              </a:ext>
            </a:extLst>
          </p:cNvPr>
          <p:cNvSpPr txBox="1"/>
          <p:nvPr/>
        </p:nvSpPr>
        <p:spPr>
          <a:xfrm>
            <a:off x="3935198" y="2330660"/>
            <a:ext cx="119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GB" i="1" dirty="0">
                <a:solidFill>
                  <a:prstClr val="black"/>
                </a:solidFill>
                <a:latin typeface="Gill Sans MT" panose="020B0502020104020203"/>
              </a:rPr>
              <a:t>Knowledge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93F548-4A4B-464E-AD68-AC56B8E5E4B1}"/>
              </a:ext>
            </a:extLst>
          </p:cNvPr>
          <p:cNvSpPr txBox="1"/>
          <p:nvPr/>
        </p:nvSpPr>
        <p:spPr>
          <a:xfrm>
            <a:off x="6796646" y="4038219"/>
            <a:ext cx="935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GB" i="1" dirty="0">
                <a:solidFill>
                  <a:prstClr val="black"/>
                </a:solidFill>
                <a:latin typeface="Gill Sans MT" panose="020B0502020104020203"/>
              </a:rPr>
              <a:t>Knower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AD2CE7-06FA-449A-A0E9-A73DA7961BF8}"/>
              </a:ext>
            </a:extLst>
          </p:cNvPr>
          <p:cNvSpPr txBox="1"/>
          <p:nvPr/>
        </p:nvSpPr>
        <p:spPr>
          <a:xfrm>
            <a:off x="4162105" y="3998033"/>
            <a:ext cx="935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GB" i="1" dirty="0">
                <a:solidFill>
                  <a:prstClr val="black"/>
                </a:solidFill>
                <a:latin typeface="Gill Sans MT" panose="020B0502020104020203"/>
              </a:rPr>
              <a:t>Relativist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1A492B-19FB-47E3-88EF-00626FB2A9FE}"/>
              </a:ext>
            </a:extLst>
          </p:cNvPr>
          <p:cNvSpPr txBox="1"/>
          <p:nvPr/>
        </p:nvSpPr>
        <p:spPr>
          <a:xfrm>
            <a:off x="6796646" y="2289964"/>
            <a:ext cx="935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GB" i="1" dirty="0">
                <a:solidFill>
                  <a:prstClr val="black"/>
                </a:solidFill>
                <a:latin typeface="Gill Sans MT" panose="020B0502020104020203"/>
              </a:rPr>
              <a:t>Elite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DB5062B-0FCD-47EB-8FAE-BD36923C0697}"/>
              </a:ext>
            </a:extLst>
          </p:cNvPr>
          <p:cNvSpPr txBox="1"/>
          <p:nvPr/>
        </p:nvSpPr>
        <p:spPr>
          <a:xfrm>
            <a:off x="4771537" y="2854403"/>
            <a:ext cx="2075978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Where does your teacher concept fit on this framework?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350429B-C1FC-40CE-BEF4-819534CC70D6}"/>
              </a:ext>
            </a:extLst>
          </p:cNvPr>
          <p:cNvSpPr txBox="1"/>
          <p:nvPr/>
        </p:nvSpPr>
        <p:spPr>
          <a:xfrm>
            <a:off x="4774399" y="2852936"/>
            <a:ext cx="2075978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/>
              <a:t>What about the Teachers’ Standards?</a:t>
            </a:r>
          </a:p>
        </p:txBody>
      </p:sp>
    </p:spTree>
    <p:extLst>
      <p:ext uri="{BB962C8B-B14F-4D97-AF65-F5344CB8AC3E}">
        <p14:creationId xmlns:p14="http://schemas.microsoft.com/office/powerpoint/2010/main" val="47526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3" grpId="0"/>
      <p:bldP spid="16" grpId="0"/>
      <p:bldP spid="21" grpId="0"/>
      <p:bldP spid="22" grpId="0"/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4703C87-1A9B-4926-9F7D-A8CA63AB8A2D}"/>
              </a:ext>
            </a:extLst>
          </p:cNvPr>
          <p:cNvSpPr/>
          <p:nvPr/>
        </p:nvSpPr>
        <p:spPr>
          <a:xfrm>
            <a:off x="1991544" y="593277"/>
            <a:ext cx="8104790" cy="52354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514350">
              <a:defRPr/>
            </a:pPr>
            <a:endParaRPr lang="en-GB" sz="1013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7F9C8B0-0F19-462B-9584-BDE5E82DCEB0}"/>
              </a:ext>
            </a:extLst>
          </p:cNvPr>
          <p:cNvCxnSpPr>
            <a:cxnSpLocks/>
          </p:cNvCxnSpPr>
          <p:nvPr/>
        </p:nvCxnSpPr>
        <p:spPr>
          <a:xfrm>
            <a:off x="3186686" y="3321902"/>
            <a:ext cx="5194699" cy="0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32F9358-AB18-4FBE-8DE6-CC1239145156}"/>
              </a:ext>
            </a:extLst>
          </p:cNvPr>
          <p:cNvCxnSpPr>
            <a:cxnSpLocks/>
          </p:cNvCxnSpPr>
          <p:nvPr/>
        </p:nvCxnSpPr>
        <p:spPr>
          <a:xfrm flipV="1">
            <a:off x="5809526" y="1434229"/>
            <a:ext cx="0" cy="3775349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ABF420B7-049C-467C-9E60-8B998C8237E7}"/>
              </a:ext>
            </a:extLst>
          </p:cNvPr>
          <p:cNvSpPr/>
          <p:nvPr/>
        </p:nvSpPr>
        <p:spPr>
          <a:xfrm>
            <a:off x="5262336" y="1119644"/>
            <a:ext cx="1094380" cy="2901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514350">
              <a:defRPr/>
            </a:pPr>
            <a:r>
              <a:rPr lang="en-GB" sz="900" dirty="0">
                <a:solidFill>
                  <a:prstClr val="black"/>
                </a:solidFill>
                <a:latin typeface="Calibri" panose="020F0502020204030204"/>
              </a:rPr>
              <a:t>Importance of specific knowledge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E5FE3F-873D-47DA-9D44-BBEABF0089BD}"/>
              </a:ext>
            </a:extLst>
          </p:cNvPr>
          <p:cNvSpPr/>
          <p:nvPr/>
        </p:nvSpPr>
        <p:spPr>
          <a:xfrm>
            <a:off x="8438034" y="3070792"/>
            <a:ext cx="1186358" cy="5022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514350">
              <a:defRPr/>
            </a:pPr>
            <a:r>
              <a:rPr lang="en-GB" sz="825" dirty="0">
                <a:solidFill>
                  <a:prstClr val="black"/>
                </a:solidFill>
                <a:latin typeface="Calibri" panose="020F0502020204030204"/>
              </a:rPr>
              <a:t>Importance of being a certain “type” of person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E5EC6F-0F66-44A8-8071-424BEB161382}"/>
              </a:ext>
            </a:extLst>
          </p:cNvPr>
          <p:cNvSpPr txBox="1"/>
          <p:nvPr/>
        </p:nvSpPr>
        <p:spPr>
          <a:xfrm>
            <a:off x="3935198" y="2330660"/>
            <a:ext cx="119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GB" i="1" dirty="0">
                <a:solidFill>
                  <a:prstClr val="black"/>
                </a:solidFill>
                <a:latin typeface="Gill Sans MT" panose="020B0502020104020203"/>
              </a:rPr>
              <a:t>Knowledge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93F548-4A4B-464E-AD68-AC56B8E5E4B1}"/>
              </a:ext>
            </a:extLst>
          </p:cNvPr>
          <p:cNvSpPr txBox="1"/>
          <p:nvPr/>
        </p:nvSpPr>
        <p:spPr>
          <a:xfrm>
            <a:off x="6796646" y="4038219"/>
            <a:ext cx="935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GB" i="1" dirty="0">
                <a:solidFill>
                  <a:prstClr val="black"/>
                </a:solidFill>
                <a:latin typeface="Gill Sans MT" panose="020B0502020104020203"/>
              </a:rPr>
              <a:t>Knower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AD2CE7-06FA-449A-A0E9-A73DA7961BF8}"/>
              </a:ext>
            </a:extLst>
          </p:cNvPr>
          <p:cNvSpPr txBox="1"/>
          <p:nvPr/>
        </p:nvSpPr>
        <p:spPr>
          <a:xfrm>
            <a:off x="4162105" y="3998033"/>
            <a:ext cx="935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GB" i="1" dirty="0">
                <a:solidFill>
                  <a:prstClr val="black"/>
                </a:solidFill>
                <a:latin typeface="Gill Sans MT" panose="020B0502020104020203"/>
              </a:rPr>
              <a:t>Relativist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1A492B-19FB-47E3-88EF-00626FB2A9FE}"/>
              </a:ext>
            </a:extLst>
          </p:cNvPr>
          <p:cNvSpPr txBox="1"/>
          <p:nvPr/>
        </p:nvSpPr>
        <p:spPr>
          <a:xfrm>
            <a:off x="6796646" y="2289964"/>
            <a:ext cx="935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GB" i="1" dirty="0">
                <a:solidFill>
                  <a:prstClr val="black"/>
                </a:solidFill>
                <a:latin typeface="Gill Sans MT" panose="020B0502020104020203"/>
              </a:rPr>
              <a:t>Elite</a:t>
            </a:r>
          </a:p>
        </p:txBody>
      </p:sp>
      <p:sp>
        <p:nvSpPr>
          <p:cNvPr id="23" name="Star: 7 Points 22">
            <a:extLst>
              <a:ext uri="{FF2B5EF4-FFF2-40B4-BE49-F238E27FC236}">
                <a16:creationId xmlns:a16="http://schemas.microsoft.com/office/drawing/2014/main" id="{F06F1156-DE45-445A-9828-101199114AC1}"/>
              </a:ext>
            </a:extLst>
          </p:cNvPr>
          <p:cNvSpPr/>
          <p:nvPr/>
        </p:nvSpPr>
        <p:spPr>
          <a:xfrm>
            <a:off x="3287688" y="1700639"/>
            <a:ext cx="504056" cy="504056"/>
          </a:xfrm>
          <a:prstGeom prst="star7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Star: 7 Points 23">
            <a:extLst>
              <a:ext uri="{FF2B5EF4-FFF2-40B4-BE49-F238E27FC236}">
                <a16:creationId xmlns:a16="http://schemas.microsoft.com/office/drawing/2014/main" id="{A3450649-F0CE-418D-9283-743E4EC5FD9E}"/>
              </a:ext>
            </a:extLst>
          </p:cNvPr>
          <p:cNvSpPr/>
          <p:nvPr/>
        </p:nvSpPr>
        <p:spPr>
          <a:xfrm>
            <a:off x="7681915" y="4546970"/>
            <a:ext cx="504056" cy="504056"/>
          </a:xfrm>
          <a:prstGeom prst="star7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Star: 7 Points 24">
            <a:extLst>
              <a:ext uri="{FF2B5EF4-FFF2-40B4-BE49-F238E27FC236}">
                <a16:creationId xmlns:a16="http://schemas.microsoft.com/office/drawing/2014/main" id="{D3A4231B-96FB-44D0-A121-5EBDB8866431}"/>
              </a:ext>
            </a:extLst>
          </p:cNvPr>
          <p:cNvSpPr/>
          <p:nvPr/>
        </p:nvSpPr>
        <p:spPr>
          <a:xfrm>
            <a:off x="4917364" y="2400380"/>
            <a:ext cx="1767380" cy="1767380"/>
          </a:xfrm>
          <a:prstGeom prst="star7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CODE CLASH</a:t>
            </a:r>
          </a:p>
        </p:txBody>
      </p:sp>
    </p:spTree>
    <p:extLst>
      <p:ext uri="{BB962C8B-B14F-4D97-AF65-F5344CB8AC3E}">
        <p14:creationId xmlns:p14="http://schemas.microsoft.com/office/powerpoint/2010/main" val="189160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6">
            <a:extLst>
              <a:ext uri="{FF2B5EF4-FFF2-40B4-BE49-F238E27FC236}">
                <a16:creationId xmlns:a16="http://schemas.microsoft.com/office/drawing/2014/main" id="{ABBB88F0-64CA-48FD-BA8A-738B8C7500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9470388"/>
              </p:ext>
            </p:extLst>
          </p:nvPr>
        </p:nvGraphicFramePr>
        <p:xfrm>
          <a:off x="1981200" y="1844824"/>
          <a:ext cx="8229600" cy="2692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llout: Left Arrow 4">
            <a:extLst>
              <a:ext uri="{FF2B5EF4-FFF2-40B4-BE49-F238E27FC236}">
                <a16:creationId xmlns:a16="http://schemas.microsoft.com/office/drawing/2014/main" id="{0E1A506A-9E74-433A-AF43-9E21CF0E0576}"/>
              </a:ext>
            </a:extLst>
          </p:cNvPr>
          <p:cNvSpPr/>
          <p:nvPr/>
        </p:nvSpPr>
        <p:spPr>
          <a:xfrm>
            <a:off x="7608168" y="1484784"/>
            <a:ext cx="3672408" cy="1435298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435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Beginning to understand different positions and see the underlying codes in advice being offered.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D5ACB5AC-8050-42DB-AE7F-404FA7EE087A}"/>
              </a:ext>
            </a:extLst>
          </p:cNvPr>
          <p:cNvSpPr txBox="1">
            <a:spLocks/>
          </p:cNvSpPr>
          <p:nvPr/>
        </p:nvSpPr>
        <p:spPr>
          <a:xfrm>
            <a:off x="1981200" y="476672"/>
            <a:ext cx="8229600" cy="94096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dirty="0"/>
              <a:t>How does it help Evan?</a:t>
            </a:r>
          </a:p>
        </p:txBody>
      </p:sp>
    </p:spTree>
    <p:extLst>
      <p:ext uri="{BB962C8B-B14F-4D97-AF65-F5344CB8AC3E}">
        <p14:creationId xmlns:p14="http://schemas.microsoft.com/office/powerpoint/2010/main" val="39219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5ECAE-AE43-F331-4B59-1F368CD07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‘pace’ and ‘pitch’?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7836D-6693-85C3-C470-009230D27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Issues of ‘pace’ and ‘pitch’ are hard to experienced teachers to explain</a:t>
            </a:r>
          </a:p>
          <a:p>
            <a:r>
              <a:rPr lang="en-GB" dirty="0"/>
              <a:t>Not the same as ‘speed’ or ‘difficulty’ on their own</a:t>
            </a:r>
          </a:p>
          <a:p>
            <a:r>
              <a:rPr lang="en-GB" dirty="0"/>
              <a:t>Intuitive sense based on thousands of hours of experience</a:t>
            </a:r>
          </a:p>
          <a:p>
            <a:pPr lvl="1"/>
            <a:r>
              <a:rPr lang="en-GB" dirty="0"/>
              <a:t>Sequencing of content</a:t>
            </a:r>
          </a:p>
          <a:p>
            <a:pPr lvl="1"/>
            <a:r>
              <a:rPr lang="en-GB" dirty="0"/>
              <a:t>Depth of content</a:t>
            </a:r>
          </a:p>
          <a:p>
            <a:pPr lvl="1"/>
            <a:r>
              <a:rPr lang="en-GB" dirty="0"/>
              <a:t>Level of challenge</a:t>
            </a:r>
          </a:p>
          <a:p>
            <a:pPr lvl="1"/>
            <a:r>
              <a:rPr lang="en-GB" dirty="0"/>
              <a:t>Pupils reactions</a:t>
            </a:r>
          </a:p>
          <a:p>
            <a:pPr lvl="1"/>
            <a:r>
              <a:rPr lang="en-GB" dirty="0"/>
              <a:t>Teacher interactions etc.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4719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E43ED-EDAA-4D8D-B222-6FE3D4924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 how can we SEE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28DC2-1501-4BAA-A66B-BC066FF6D7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Observing teacher exposition is a powerful way to see the teacher decisions which lead to good pitch and pace in action </a:t>
            </a:r>
          </a:p>
          <a:p>
            <a:r>
              <a:rPr lang="en-GB" dirty="0"/>
              <a:t>SEMANTIC WAVES are a key tool to enable us to do this.</a:t>
            </a:r>
          </a:p>
          <a:p>
            <a:endParaRPr lang="en-GB" dirty="0"/>
          </a:p>
        </p:txBody>
      </p:sp>
      <p:pic>
        <p:nvPicPr>
          <p:cNvPr id="5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F0E6D15-A4F6-E8A8-6E81-0D22001859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02445" y="2415476"/>
            <a:ext cx="3886200" cy="2027048"/>
          </a:xfrm>
        </p:spPr>
      </p:pic>
    </p:spTree>
    <p:extLst>
      <p:ext uri="{BB962C8B-B14F-4D97-AF65-F5344CB8AC3E}">
        <p14:creationId xmlns:p14="http://schemas.microsoft.com/office/powerpoint/2010/main" val="913634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763B7-86F8-4C67-A88F-7B02BE5FC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Understanding WHAT and WHO you teach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BC0A3-9733-4B31-AD32-4E0963F90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LCT tool: semantic waves</a:t>
            </a:r>
          </a:p>
        </p:txBody>
      </p:sp>
      <p:pic>
        <p:nvPicPr>
          <p:cNvPr id="5" name="Picture 4" descr="A picture containing text, map, outdoor, different&#10;&#10;Description automatically generated">
            <a:extLst>
              <a:ext uri="{FF2B5EF4-FFF2-40B4-BE49-F238E27FC236}">
                <a16:creationId xmlns:a16="http://schemas.microsoft.com/office/drawing/2014/main" id="{EA71C748-9BBD-4375-82A9-83721BD69F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/>
          <a:stretch/>
        </p:blipFill>
        <p:spPr>
          <a:xfrm>
            <a:off x="4257801" y="2348881"/>
            <a:ext cx="5961856" cy="30765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4C72E97-99D3-4D88-B818-0E11922A249B}"/>
              </a:ext>
            </a:extLst>
          </p:cNvPr>
          <p:cNvSpPr/>
          <p:nvPr/>
        </p:nvSpPr>
        <p:spPr>
          <a:xfrm>
            <a:off x="1487488" y="2473829"/>
            <a:ext cx="2664297" cy="8831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Complex/abstract concepts (SD+) which apply across contexts (SG-)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765656-5B06-4CD2-85C6-8C87A7CACE14}"/>
              </a:ext>
            </a:extLst>
          </p:cNvPr>
          <p:cNvSpPr/>
          <p:nvPr/>
        </p:nvSpPr>
        <p:spPr>
          <a:xfrm>
            <a:off x="1487487" y="4537719"/>
            <a:ext cx="2664297" cy="8831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Simple/everyday concepts (SD-) which are context specific (SG+)</a:t>
            </a:r>
          </a:p>
        </p:txBody>
      </p:sp>
    </p:spTree>
    <p:extLst>
      <p:ext uri="{BB962C8B-B14F-4D97-AF65-F5344CB8AC3E}">
        <p14:creationId xmlns:p14="http://schemas.microsoft.com/office/powerpoint/2010/main" val="386255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523EC-23E3-A59B-C506-BD5A9E743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semantic waves all about?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120BB5F-90EE-1C34-7974-FF580CB63D98}"/>
              </a:ext>
            </a:extLst>
          </p:cNvPr>
          <p:cNvCxnSpPr/>
          <p:nvPr/>
        </p:nvCxnSpPr>
        <p:spPr>
          <a:xfrm flipV="1">
            <a:off x="2200940" y="1786270"/>
            <a:ext cx="0" cy="3721396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49E2FB5-F118-954E-39D2-AB7BAEBFCE1F}"/>
              </a:ext>
            </a:extLst>
          </p:cNvPr>
          <p:cNvSpPr txBox="1"/>
          <p:nvPr/>
        </p:nvSpPr>
        <p:spPr>
          <a:xfrm>
            <a:off x="72657" y="4986689"/>
            <a:ext cx="2085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Concrete: experiences and examples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3F7F02-7C0B-4230-0910-7D62CC80DD94}"/>
              </a:ext>
            </a:extLst>
          </p:cNvPr>
          <p:cNvSpPr txBox="1"/>
          <p:nvPr/>
        </p:nvSpPr>
        <p:spPr>
          <a:xfrm>
            <a:off x="72657" y="1998940"/>
            <a:ext cx="2085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Abstract: Complex and conceptual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0CA906-C656-B977-E8CD-39399AC1242E}"/>
              </a:ext>
            </a:extLst>
          </p:cNvPr>
          <p:cNvSpPr txBox="1"/>
          <p:nvPr/>
        </p:nvSpPr>
        <p:spPr>
          <a:xfrm>
            <a:off x="3317360" y="2954470"/>
            <a:ext cx="4253022" cy="12003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can observe teacher exposition and classify it on a scale from concrete to abstract</a:t>
            </a:r>
          </a:p>
        </p:txBody>
      </p:sp>
    </p:spTree>
    <p:extLst>
      <p:ext uri="{BB962C8B-B14F-4D97-AF65-F5344CB8AC3E}">
        <p14:creationId xmlns:p14="http://schemas.microsoft.com/office/powerpoint/2010/main" val="356949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523EC-23E3-A59B-C506-BD5A9E743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semantic waves all about?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120BB5F-90EE-1C34-7974-FF580CB63D98}"/>
              </a:ext>
            </a:extLst>
          </p:cNvPr>
          <p:cNvCxnSpPr/>
          <p:nvPr/>
        </p:nvCxnSpPr>
        <p:spPr>
          <a:xfrm flipV="1">
            <a:off x="2200940" y="1786270"/>
            <a:ext cx="0" cy="3721396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49E2FB5-F118-954E-39D2-AB7BAEBFCE1F}"/>
              </a:ext>
            </a:extLst>
          </p:cNvPr>
          <p:cNvSpPr txBox="1"/>
          <p:nvPr/>
        </p:nvSpPr>
        <p:spPr>
          <a:xfrm>
            <a:off x="72657" y="4986689"/>
            <a:ext cx="2085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Concrete: experiences and examples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3F7F02-7C0B-4230-0910-7D62CC80DD94}"/>
              </a:ext>
            </a:extLst>
          </p:cNvPr>
          <p:cNvSpPr txBox="1"/>
          <p:nvPr/>
        </p:nvSpPr>
        <p:spPr>
          <a:xfrm>
            <a:off x="72657" y="1998940"/>
            <a:ext cx="2085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Abstract: Complex and conceptual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0CA906-C656-B977-E8CD-39399AC1242E}"/>
              </a:ext>
            </a:extLst>
          </p:cNvPr>
          <p:cNvSpPr txBox="1"/>
          <p:nvPr/>
        </p:nvSpPr>
        <p:spPr>
          <a:xfrm>
            <a:off x="7790123" y="1244650"/>
            <a:ext cx="4065180" cy="12003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During a lesson (or several lessons) teacher will move around on this scale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D19E617-422A-E19D-582B-C6A2D5190445}"/>
              </a:ext>
            </a:extLst>
          </p:cNvPr>
          <p:cNvCxnSpPr/>
          <p:nvPr/>
        </p:nvCxnSpPr>
        <p:spPr>
          <a:xfrm>
            <a:off x="2200940" y="5507666"/>
            <a:ext cx="882502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7F87692-EB6F-6DE5-5B3C-DCC472B9924A}"/>
              </a:ext>
            </a:extLst>
          </p:cNvPr>
          <p:cNvSpPr txBox="1"/>
          <p:nvPr/>
        </p:nvSpPr>
        <p:spPr>
          <a:xfrm>
            <a:off x="5961670" y="5656521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Lesson time</a:t>
            </a:r>
          </a:p>
        </p:txBody>
      </p:sp>
    </p:spTree>
    <p:extLst>
      <p:ext uri="{BB962C8B-B14F-4D97-AF65-F5344CB8AC3E}">
        <p14:creationId xmlns:p14="http://schemas.microsoft.com/office/powerpoint/2010/main" val="361637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523EC-23E3-A59B-C506-BD5A9E743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semantic waves all about?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120BB5F-90EE-1C34-7974-FF580CB63D98}"/>
              </a:ext>
            </a:extLst>
          </p:cNvPr>
          <p:cNvCxnSpPr/>
          <p:nvPr/>
        </p:nvCxnSpPr>
        <p:spPr>
          <a:xfrm flipV="1">
            <a:off x="2200940" y="1786270"/>
            <a:ext cx="0" cy="3721396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49E2FB5-F118-954E-39D2-AB7BAEBFCE1F}"/>
              </a:ext>
            </a:extLst>
          </p:cNvPr>
          <p:cNvSpPr txBox="1"/>
          <p:nvPr/>
        </p:nvSpPr>
        <p:spPr>
          <a:xfrm>
            <a:off x="72657" y="4986689"/>
            <a:ext cx="2085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Concrete: experiences and examples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3F7F02-7C0B-4230-0910-7D62CC80DD94}"/>
              </a:ext>
            </a:extLst>
          </p:cNvPr>
          <p:cNvSpPr txBox="1"/>
          <p:nvPr/>
        </p:nvSpPr>
        <p:spPr>
          <a:xfrm>
            <a:off x="72657" y="1998940"/>
            <a:ext cx="2085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Abstract: Complex and conceptual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0CA906-C656-B977-E8CD-39399AC1242E}"/>
              </a:ext>
            </a:extLst>
          </p:cNvPr>
          <p:cNvSpPr txBox="1"/>
          <p:nvPr/>
        </p:nvSpPr>
        <p:spPr>
          <a:xfrm>
            <a:off x="7715695" y="1349882"/>
            <a:ext cx="4065180" cy="92333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Effective teachers move in a wave like pattern through the range across time (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Maton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2020; Shay &amp; Steyn, 2016)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D19E617-422A-E19D-582B-C6A2D5190445}"/>
              </a:ext>
            </a:extLst>
          </p:cNvPr>
          <p:cNvCxnSpPr/>
          <p:nvPr/>
        </p:nvCxnSpPr>
        <p:spPr>
          <a:xfrm>
            <a:off x="2200940" y="5507666"/>
            <a:ext cx="882502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7F87692-EB6F-6DE5-5B3C-DCC472B9924A}"/>
              </a:ext>
            </a:extLst>
          </p:cNvPr>
          <p:cNvSpPr txBox="1"/>
          <p:nvPr/>
        </p:nvSpPr>
        <p:spPr>
          <a:xfrm>
            <a:off x="5961670" y="5656521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Lesson time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52E7F05-2BD0-A9FF-233B-1B7CB06E7F80}"/>
              </a:ext>
            </a:extLst>
          </p:cNvPr>
          <p:cNvSpPr/>
          <p:nvPr/>
        </p:nvSpPr>
        <p:spPr>
          <a:xfrm>
            <a:off x="2349795" y="2286000"/>
            <a:ext cx="8176438" cy="2785730"/>
          </a:xfrm>
          <a:custGeom>
            <a:avLst/>
            <a:gdLst>
              <a:gd name="connsiteX0" fmla="*/ 0 w 8176438"/>
              <a:gd name="connsiteY0" fmla="*/ 85060 h 2785730"/>
              <a:gd name="connsiteX1" fmla="*/ 116958 w 8176438"/>
              <a:gd name="connsiteY1" fmla="*/ 42530 h 2785730"/>
              <a:gd name="connsiteX2" fmla="*/ 170121 w 8176438"/>
              <a:gd name="connsiteY2" fmla="*/ 21265 h 2785730"/>
              <a:gd name="connsiteX3" fmla="*/ 350875 w 8176438"/>
              <a:gd name="connsiteY3" fmla="*/ 0 h 2785730"/>
              <a:gd name="connsiteX4" fmla="*/ 925033 w 8176438"/>
              <a:gd name="connsiteY4" fmla="*/ 10633 h 2785730"/>
              <a:gd name="connsiteX5" fmla="*/ 1031358 w 8176438"/>
              <a:gd name="connsiteY5" fmla="*/ 42530 h 2785730"/>
              <a:gd name="connsiteX6" fmla="*/ 1137684 w 8176438"/>
              <a:gd name="connsiteY6" fmla="*/ 74428 h 2785730"/>
              <a:gd name="connsiteX7" fmla="*/ 1233377 w 8176438"/>
              <a:gd name="connsiteY7" fmla="*/ 138223 h 2785730"/>
              <a:gd name="connsiteX8" fmla="*/ 1350335 w 8176438"/>
              <a:gd name="connsiteY8" fmla="*/ 212651 h 2785730"/>
              <a:gd name="connsiteX9" fmla="*/ 1414131 w 8176438"/>
              <a:gd name="connsiteY9" fmla="*/ 255181 h 2785730"/>
              <a:gd name="connsiteX10" fmla="*/ 1477926 w 8176438"/>
              <a:gd name="connsiteY10" fmla="*/ 318977 h 2785730"/>
              <a:gd name="connsiteX11" fmla="*/ 1584252 w 8176438"/>
              <a:gd name="connsiteY11" fmla="*/ 393405 h 2785730"/>
              <a:gd name="connsiteX12" fmla="*/ 1637414 w 8176438"/>
              <a:gd name="connsiteY12" fmla="*/ 446567 h 2785730"/>
              <a:gd name="connsiteX13" fmla="*/ 1679945 w 8176438"/>
              <a:gd name="connsiteY13" fmla="*/ 457200 h 2785730"/>
              <a:gd name="connsiteX14" fmla="*/ 1733107 w 8176438"/>
              <a:gd name="connsiteY14" fmla="*/ 478465 h 2785730"/>
              <a:gd name="connsiteX15" fmla="*/ 1765005 w 8176438"/>
              <a:gd name="connsiteY15" fmla="*/ 510363 h 2785730"/>
              <a:gd name="connsiteX16" fmla="*/ 1871331 w 8176438"/>
              <a:gd name="connsiteY16" fmla="*/ 659219 h 2785730"/>
              <a:gd name="connsiteX17" fmla="*/ 1935126 w 8176438"/>
              <a:gd name="connsiteY17" fmla="*/ 701749 h 2785730"/>
              <a:gd name="connsiteX18" fmla="*/ 2073349 w 8176438"/>
              <a:gd name="connsiteY18" fmla="*/ 839972 h 2785730"/>
              <a:gd name="connsiteX19" fmla="*/ 2349796 w 8176438"/>
              <a:gd name="connsiteY19" fmla="*/ 1105786 h 2785730"/>
              <a:gd name="connsiteX20" fmla="*/ 2509284 w 8176438"/>
              <a:gd name="connsiteY20" fmla="*/ 1275907 h 2785730"/>
              <a:gd name="connsiteX21" fmla="*/ 2594345 w 8176438"/>
              <a:gd name="connsiteY21" fmla="*/ 1371600 h 2785730"/>
              <a:gd name="connsiteX22" fmla="*/ 2753833 w 8176438"/>
              <a:gd name="connsiteY22" fmla="*/ 1573619 h 2785730"/>
              <a:gd name="connsiteX23" fmla="*/ 2817628 w 8176438"/>
              <a:gd name="connsiteY23" fmla="*/ 1637414 h 2785730"/>
              <a:gd name="connsiteX24" fmla="*/ 2955852 w 8176438"/>
              <a:gd name="connsiteY24" fmla="*/ 1733107 h 2785730"/>
              <a:gd name="connsiteX25" fmla="*/ 3019647 w 8176438"/>
              <a:gd name="connsiteY25" fmla="*/ 1786270 h 2785730"/>
              <a:gd name="connsiteX26" fmla="*/ 3242931 w 8176438"/>
              <a:gd name="connsiteY26" fmla="*/ 1945758 h 2785730"/>
              <a:gd name="connsiteX27" fmla="*/ 3274828 w 8176438"/>
              <a:gd name="connsiteY27" fmla="*/ 1988288 h 2785730"/>
              <a:gd name="connsiteX28" fmla="*/ 3487479 w 8176438"/>
              <a:gd name="connsiteY28" fmla="*/ 2158409 h 2785730"/>
              <a:gd name="connsiteX29" fmla="*/ 3530010 w 8176438"/>
              <a:gd name="connsiteY29" fmla="*/ 2232837 h 2785730"/>
              <a:gd name="connsiteX30" fmla="*/ 3583172 w 8176438"/>
              <a:gd name="connsiteY30" fmla="*/ 2275367 h 2785730"/>
              <a:gd name="connsiteX31" fmla="*/ 3625703 w 8176438"/>
              <a:gd name="connsiteY31" fmla="*/ 2328530 h 2785730"/>
              <a:gd name="connsiteX32" fmla="*/ 3657600 w 8176438"/>
              <a:gd name="connsiteY32" fmla="*/ 2349795 h 2785730"/>
              <a:gd name="connsiteX33" fmla="*/ 3700131 w 8176438"/>
              <a:gd name="connsiteY33" fmla="*/ 2392326 h 2785730"/>
              <a:gd name="connsiteX34" fmla="*/ 3785191 w 8176438"/>
              <a:gd name="connsiteY34" fmla="*/ 2456121 h 2785730"/>
              <a:gd name="connsiteX35" fmla="*/ 3848986 w 8176438"/>
              <a:gd name="connsiteY35" fmla="*/ 2519916 h 2785730"/>
              <a:gd name="connsiteX36" fmla="*/ 3880884 w 8176438"/>
              <a:gd name="connsiteY36" fmla="*/ 2541181 h 2785730"/>
              <a:gd name="connsiteX37" fmla="*/ 3976577 w 8176438"/>
              <a:gd name="connsiteY37" fmla="*/ 2562447 h 2785730"/>
              <a:gd name="connsiteX38" fmla="*/ 4157331 w 8176438"/>
              <a:gd name="connsiteY38" fmla="*/ 2604977 h 2785730"/>
              <a:gd name="connsiteX39" fmla="*/ 4199861 w 8176438"/>
              <a:gd name="connsiteY39" fmla="*/ 2636874 h 2785730"/>
              <a:gd name="connsiteX40" fmla="*/ 4369982 w 8176438"/>
              <a:gd name="connsiteY40" fmla="*/ 2658140 h 2785730"/>
              <a:gd name="connsiteX41" fmla="*/ 4444410 w 8176438"/>
              <a:gd name="connsiteY41" fmla="*/ 2668772 h 2785730"/>
              <a:gd name="connsiteX42" fmla="*/ 4529470 w 8176438"/>
              <a:gd name="connsiteY42" fmla="*/ 2732567 h 2785730"/>
              <a:gd name="connsiteX43" fmla="*/ 5114261 w 8176438"/>
              <a:gd name="connsiteY43" fmla="*/ 2785730 h 2785730"/>
              <a:gd name="connsiteX44" fmla="*/ 5730949 w 8176438"/>
              <a:gd name="connsiteY44" fmla="*/ 2753833 h 2785730"/>
              <a:gd name="connsiteX45" fmla="*/ 5932968 w 8176438"/>
              <a:gd name="connsiteY45" fmla="*/ 2679405 h 2785730"/>
              <a:gd name="connsiteX46" fmla="*/ 6049926 w 8176438"/>
              <a:gd name="connsiteY46" fmla="*/ 2583712 h 2785730"/>
              <a:gd name="connsiteX47" fmla="*/ 6134986 w 8176438"/>
              <a:gd name="connsiteY47" fmla="*/ 2530549 h 2785730"/>
              <a:gd name="connsiteX48" fmla="*/ 6241312 w 8176438"/>
              <a:gd name="connsiteY48" fmla="*/ 2488019 h 2785730"/>
              <a:gd name="connsiteX49" fmla="*/ 6400800 w 8176438"/>
              <a:gd name="connsiteY49" fmla="*/ 2360428 h 2785730"/>
              <a:gd name="connsiteX50" fmla="*/ 6475228 w 8176438"/>
              <a:gd name="connsiteY50" fmla="*/ 2317898 h 2785730"/>
              <a:gd name="connsiteX51" fmla="*/ 6581554 w 8176438"/>
              <a:gd name="connsiteY51" fmla="*/ 2232837 h 2785730"/>
              <a:gd name="connsiteX52" fmla="*/ 6645349 w 8176438"/>
              <a:gd name="connsiteY52" fmla="*/ 2200940 h 2785730"/>
              <a:gd name="connsiteX53" fmla="*/ 6762307 w 8176438"/>
              <a:gd name="connsiteY53" fmla="*/ 2105247 h 2785730"/>
              <a:gd name="connsiteX54" fmla="*/ 6836735 w 8176438"/>
              <a:gd name="connsiteY54" fmla="*/ 2062716 h 2785730"/>
              <a:gd name="connsiteX55" fmla="*/ 6921796 w 8176438"/>
              <a:gd name="connsiteY55" fmla="*/ 1977656 h 2785730"/>
              <a:gd name="connsiteX56" fmla="*/ 7166345 w 8176438"/>
              <a:gd name="connsiteY56" fmla="*/ 1754372 h 2785730"/>
              <a:gd name="connsiteX57" fmla="*/ 7293935 w 8176438"/>
              <a:gd name="connsiteY57" fmla="*/ 1594884 h 2785730"/>
              <a:gd name="connsiteX58" fmla="*/ 7336465 w 8176438"/>
              <a:gd name="connsiteY58" fmla="*/ 1562986 h 2785730"/>
              <a:gd name="connsiteX59" fmla="*/ 7400261 w 8176438"/>
              <a:gd name="connsiteY59" fmla="*/ 1541721 h 2785730"/>
              <a:gd name="connsiteX60" fmla="*/ 7559749 w 8176438"/>
              <a:gd name="connsiteY60" fmla="*/ 1392865 h 2785730"/>
              <a:gd name="connsiteX61" fmla="*/ 7697972 w 8176438"/>
              <a:gd name="connsiteY61" fmla="*/ 1286540 h 2785730"/>
              <a:gd name="connsiteX62" fmla="*/ 7783033 w 8176438"/>
              <a:gd name="connsiteY62" fmla="*/ 1158949 h 2785730"/>
              <a:gd name="connsiteX63" fmla="*/ 7878726 w 8176438"/>
              <a:gd name="connsiteY63" fmla="*/ 1063256 h 2785730"/>
              <a:gd name="connsiteX64" fmla="*/ 8006317 w 8176438"/>
              <a:gd name="connsiteY64" fmla="*/ 956930 h 2785730"/>
              <a:gd name="connsiteX65" fmla="*/ 8080745 w 8176438"/>
              <a:gd name="connsiteY65" fmla="*/ 925033 h 2785730"/>
              <a:gd name="connsiteX66" fmla="*/ 8112642 w 8176438"/>
              <a:gd name="connsiteY66" fmla="*/ 893135 h 2785730"/>
              <a:gd name="connsiteX67" fmla="*/ 8176438 w 8176438"/>
              <a:gd name="connsiteY67" fmla="*/ 839972 h 2785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8176438" h="2785730">
                <a:moveTo>
                  <a:pt x="0" y="85060"/>
                </a:moveTo>
                <a:cubicBezTo>
                  <a:pt x="132090" y="32224"/>
                  <a:pt x="-33196" y="97131"/>
                  <a:pt x="116958" y="42530"/>
                </a:cubicBezTo>
                <a:cubicBezTo>
                  <a:pt x="134895" y="36007"/>
                  <a:pt x="151840" y="26749"/>
                  <a:pt x="170121" y="21265"/>
                </a:cubicBezTo>
                <a:cubicBezTo>
                  <a:pt x="221278" y="5918"/>
                  <a:pt x="308842" y="3503"/>
                  <a:pt x="350875" y="0"/>
                </a:cubicBezTo>
                <a:lnTo>
                  <a:pt x="925033" y="10633"/>
                </a:lnTo>
                <a:cubicBezTo>
                  <a:pt x="944612" y="11308"/>
                  <a:pt x="1022262" y="40256"/>
                  <a:pt x="1031358" y="42530"/>
                </a:cubicBezTo>
                <a:cubicBezTo>
                  <a:pt x="1059897" y="49665"/>
                  <a:pt x="1114844" y="62247"/>
                  <a:pt x="1137684" y="74428"/>
                </a:cubicBezTo>
                <a:cubicBezTo>
                  <a:pt x="1171510" y="92469"/>
                  <a:pt x="1200868" y="117905"/>
                  <a:pt x="1233377" y="138223"/>
                </a:cubicBezTo>
                <a:cubicBezTo>
                  <a:pt x="1457651" y="278394"/>
                  <a:pt x="1201557" y="108507"/>
                  <a:pt x="1350335" y="212651"/>
                </a:cubicBezTo>
                <a:cubicBezTo>
                  <a:pt x="1371273" y="227307"/>
                  <a:pt x="1394497" y="238819"/>
                  <a:pt x="1414131" y="255181"/>
                </a:cubicBezTo>
                <a:cubicBezTo>
                  <a:pt x="1437234" y="274434"/>
                  <a:pt x="1454586" y="300013"/>
                  <a:pt x="1477926" y="318977"/>
                </a:cubicBezTo>
                <a:cubicBezTo>
                  <a:pt x="1511503" y="346258"/>
                  <a:pt x="1550470" y="366379"/>
                  <a:pt x="1584252" y="393405"/>
                </a:cubicBezTo>
                <a:cubicBezTo>
                  <a:pt x="1603821" y="409060"/>
                  <a:pt x="1616562" y="432666"/>
                  <a:pt x="1637414" y="446567"/>
                </a:cubicBezTo>
                <a:cubicBezTo>
                  <a:pt x="1649573" y="454673"/>
                  <a:pt x="1666082" y="452579"/>
                  <a:pt x="1679945" y="457200"/>
                </a:cubicBezTo>
                <a:cubicBezTo>
                  <a:pt x="1698051" y="463236"/>
                  <a:pt x="1715386" y="471377"/>
                  <a:pt x="1733107" y="478465"/>
                </a:cubicBezTo>
                <a:cubicBezTo>
                  <a:pt x="1743740" y="489098"/>
                  <a:pt x="1755871" y="498418"/>
                  <a:pt x="1765005" y="510363"/>
                </a:cubicBezTo>
                <a:cubicBezTo>
                  <a:pt x="1802045" y="558800"/>
                  <a:pt x="1830820" y="613645"/>
                  <a:pt x="1871331" y="659219"/>
                </a:cubicBezTo>
                <a:cubicBezTo>
                  <a:pt x="1888310" y="678321"/>
                  <a:pt x="1916080" y="684707"/>
                  <a:pt x="1935126" y="701749"/>
                </a:cubicBezTo>
                <a:cubicBezTo>
                  <a:pt x="1983685" y="745197"/>
                  <a:pt x="2030760" y="790658"/>
                  <a:pt x="2073349" y="839972"/>
                </a:cubicBezTo>
                <a:cubicBezTo>
                  <a:pt x="2293010" y="1094316"/>
                  <a:pt x="2180673" y="1033304"/>
                  <a:pt x="2349796" y="1105786"/>
                </a:cubicBezTo>
                <a:lnTo>
                  <a:pt x="2509284" y="1275907"/>
                </a:lnTo>
                <a:cubicBezTo>
                  <a:pt x="2538179" y="1307315"/>
                  <a:pt x="2569871" y="1336637"/>
                  <a:pt x="2594345" y="1371600"/>
                </a:cubicBezTo>
                <a:cubicBezTo>
                  <a:pt x="2675944" y="1488172"/>
                  <a:pt x="2657098" y="1469975"/>
                  <a:pt x="2753833" y="1573619"/>
                </a:cubicBezTo>
                <a:cubicBezTo>
                  <a:pt x="2774353" y="1595604"/>
                  <a:pt x="2794024" y="1618779"/>
                  <a:pt x="2817628" y="1637414"/>
                </a:cubicBezTo>
                <a:cubicBezTo>
                  <a:pt x="2861612" y="1672138"/>
                  <a:pt x="2912802" y="1697232"/>
                  <a:pt x="2955852" y="1733107"/>
                </a:cubicBezTo>
                <a:cubicBezTo>
                  <a:pt x="2977117" y="1750828"/>
                  <a:pt x="2996888" y="1770514"/>
                  <a:pt x="3019647" y="1786270"/>
                </a:cubicBezTo>
                <a:cubicBezTo>
                  <a:pt x="3106955" y="1846714"/>
                  <a:pt x="3164157" y="1840725"/>
                  <a:pt x="3242931" y="1945758"/>
                </a:cubicBezTo>
                <a:cubicBezTo>
                  <a:pt x="3253563" y="1959935"/>
                  <a:pt x="3261900" y="1976168"/>
                  <a:pt x="3274828" y="1988288"/>
                </a:cubicBezTo>
                <a:cubicBezTo>
                  <a:pt x="3370236" y="2077734"/>
                  <a:pt x="3397323" y="2094012"/>
                  <a:pt x="3487479" y="2158409"/>
                </a:cubicBezTo>
                <a:cubicBezTo>
                  <a:pt x="3501656" y="2183218"/>
                  <a:pt x="3511916" y="2210722"/>
                  <a:pt x="3530010" y="2232837"/>
                </a:cubicBezTo>
                <a:cubicBezTo>
                  <a:pt x="3544380" y="2250401"/>
                  <a:pt x="3567125" y="2259320"/>
                  <a:pt x="3583172" y="2275367"/>
                </a:cubicBezTo>
                <a:cubicBezTo>
                  <a:pt x="3599219" y="2291414"/>
                  <a:pt x="3609656" y="2312483"/>
                  <a:pt x="3625703" y="2328530"/>
                </a:cubicBezTo>
                <a:cubicBezTo>
                  <a:pt x="3634739" y="2337566"/>
                  <a:pt x="3647898" y="2341479"/>
                  <a:pt x="3657600" y="2349795"/>
                </a:cubicBezTo>
                <a:cubicBezTo>
                  <a:pt x="3672823" y="2362843"/>
                  <a:pt x="3684729" y="2379491"/>
                  <a:pt x="3700131" y="2392326"/>
                </a:cubicBezTo>
                <a:cubicBezTo>
                  <a:pt x="3727358" y="2415015"/>
                  <a:pt x="3758282" y="2433056"/>
                  <a:pt x="3785191" y="2456121"/>
                </a:cubicBezTo>
                <a:cubicBezTo>
                  <a:pt x="3808024" y="2475692"/>
                  <a:pt x="3826509" y="2499936"/>
                  <a:pt x="3848986" y="2519916"/>
                </a:cubicBezTo>
                <a:cubicBezTo>
                  <a:pt x="3858537" y="2528406"/>
                  <a:pt x="3869138" y="2536147"/>
                  <a:pt x="3880884" y="2541181"/>
                </a:cubicBezTo>
                <a:cubicBezTo>
                  <a:pt x="3894024" y="2546812"/>
                  <a:pt x="3967114" y="2560554"/>
                  <a:pt x="3976577" y="2562447"/>
                </a:cubicBezTo>
                <a:cubicBezTo>
                  <a:pt x="4214950" y="2664605"/>
                  <a:pt x="3851004" y="2517456"/>
                  <a:pt x="4157331" y="2604977"/>
                </a:cubicBezTo>
                <a:cubicBezTo>
                  <a:pt x="4174370" y="2609845"/>
                  <a:pt x="4182669" y="2632576"/>
                  <a:pt x="4199861" y="2636874"/>
                </a:cubicBezTo>
                <a:cubicBezTo>
                  <a:pt x="4255303" y="2650735"/>
                  <a:pt x="4313314" y="2650748"/>
                  <a:pt x="4369982" y="2658140"/>
                </a:cubicBezTo>
                <a:cubicBezTo>
                  <a:pt x="4394833" y="2661381"/>
                  <a:pt x="4419601" y="2665228"/>
                  <a:pt x="4444410" y="2668772"/>
                </a:cubicBezTo>
                <a:cubicBezTo>
                  <a:pt x="4472763" y="2690037"/>
                  <a:pt x="4494950" y="2724539"/>
                  <a:pt x="4529470" y="2732567"/>
                </a:cubicBezTo>
                <a:cubicBezTo>
                  <a:pt x="4685353" y="2768819"/>
                  <a:pt x="4939923" y="2777014"/>
                  <a:pt x="5114261" y="2785730"/>
                </a:cubicBezTo>
                <a:cubicBezTo>
                  <a:pt x="5319824" y="2775098"/>
                  <a:pt x="5526826" y="2780342"/>
                  <a:pt x="5730949" y="2753833"/>
                </a:cubicBezTo>
                <a:cubicBezTo>
                  <a:pt x="5802116" y="2744591"/>
                  <a:pt x="5932968" y="2679405"/>
                  <a:pt x="5932968" y="2679405"/>
                </a:cubicBezTo>
                <a:cubicBezTo>
                  <a:pt x="5981689" y="2630682"/>
                  <a:pt x="5972249" y="2637115"/>
                  <a:pt x="6049926" y="2583712"/>
                </a:cubicBezTo>
                <a:cubicBezTo>
                  <a:pt x="6077478" y="2564770"/>
                  <a:pt x="6105080" y="2545502"/>
                  <a:pt x="6134986" y="2530549"/>
                </a:cubicBezTo>
                <a:cubicBezTo>
                  <a:pt x="6169128" y="2513478"/>
                  <a:pt x="6207498" y="2505731"/>
                  <a:pt x="6241312" y="2488019"/>
                </a:cubicBezTo>
                <a:cubicBezTo>
                  <a:pt x="6538643" y="2332274"/>
                  <a:pt x="6250224" y="2483626"/>
                  <a:pt x="6400800" y="2360428"/>
                </a:cubicBezTo>
                <a:cubicBezTo>
                  <a:pt x="6422915" y="2342334"/>
                  <a:pt x="6451884" y="2334376"/>
                  <a:pt x="6475228" y="2317898"/>
                </a:cubicBezTo>
                <a:cubicBezTo>
                  <a:pt x="6512309" y="2291724"/>
                  <a:pt x="6540958" y="2253135"/>
                  <a:pt x="6581554" y="2232837"/>
                </a:cubicBezTo>
                <a:cubicBezTo>
                  <a:pt x="6602819" y="2222205"/>
                  <a:pt x="6625926" y="2214651"/>
                  <a:pt x="6645349" y="2200940"/>
                </a:cubicBezTo>
                <a:cubicBezTo>
                  <a:pt x="6686502" y="2171891"/>
                  <a:pt x="6718572" y="2130239"/>
                  <a:pt x="6762307" y="2105247"/>
                </a:cubicBezTo>
                <a:cubicBezTo>
                  <a:pt x="6787116" y="2091070"/>
                  <a:pt x="6814422" y="2080566"/>
                  <a:pt x="6836735" y="2062716"/>
                </a:cubicBezTo>
                <a:cubicBezTo>
                  <a:pt x="6868046" y="2037667"/>
                  <a:pt x="6892287" y="2004805"/>
                  <a:pt x="6921796" y="1977656"/>
                </a:cubicBezTo>
                <a:cubicBezTo>
                  <a:pt x="6977758" y="1926171"/>
                  <a:pt x="7100876" y="1827114"/>
                  <a:pt x="7166345" y="1754372"/>
                </a:cubicBezTo>
                <a:cubicBezTo>
                  <a:pt x="7217513" y="1697519"/>
                  <a:pt x="7218152" y="1651722"/>
                  <a:pt x="7293935" y="1594884"/>
                </a:cubicBezTo>
                <a:cubicBezTo>
                  <a:pt x="7308112" y="1584251"/>
                  <a:pt x="7320615" y="1570911"/>
                  <a:pt x="7336465" y="1562986"/>
                </a:cubicBezTo>
                <a:cubicBezTo>
                  <a:pt x="7356514" y="1552961"/>
                  <a:pt x="7378996" y="1548809"/>
                  <a:pt x="7400261" y="1541721"/>
                </a:cubicBezTo>
                <a:cubicBezTo>
                  <a:pt x="7459403" y="1482579"/>
                  <a:pt x="7494826" y="1442806"/>
                  <a:pt x="7559749" y="1392865"/>
                </a:cubicBezTo>
                <a:cubicBezTo>
                  <a:pt x="7645737" y="1326721"/>
                  <a:pt x="7610527" y="1373986"/>
                  <a:pt x="7697972" y="1286540"/>
                </a:cubicBezTo>
                <a:cubicBezTo>
                  <a:pt x="7866305" y="1118205"/>
                  <a:pt x="7652909" y="1321603"/>
                  <a:pt x="7783033" y="1158949"/>
                </a:cubicBezTo>
                <a:cubicBezTo>
                  <a:pt x="7811213" y="1123724"/>
                  <a:pt x="7846828" y="1095154"/>
                  <a:pt x="7878726" y="1063256"/>
                </a:cubicBezTo>
                <a:cubicBezTo>
                  <a:pt x="7924870" y="1017112"/>
                  <a:pt x="7943131" y="994842"/>
                  <a:pt x="8006317" y="956930"/>
                </a:cubicBezTo>
                <a:cubicBezTo>
                  <a:pt x="8029462" y="943043"/>
                  <a:pt x="8055936" y="935665"/>
                  <a:pt x="8080745" y="925033"/>
                </a:cubicBezTo>
                <a:cubicBezTo>
                  <a:pt x="8091377" y="914400"/>
                  <a:pt x="8101326" y="903037"/>
                  <a:pt x="8112642" y="893135"/>
                </a:cubicBezTo>
                <a:cubicBezTo>
                  <a:pt x="8203973" y="813220"/>
                  <a:pt x="8142192" y="874218"/>
                  <a:pt x="8176438" y="839972"/>
                </a:cubicBezTo>
              </a:path>
            </a:pathLst>
          </a:custGeom>
          <a:ln w="38100">
            <a:headEnd type="none" w="med" len="med"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BB24EC-E133-E958-8A76-11280F05758D}"/>
              </a:ext>
            </a:extLst>
          </p:cNvPr>
          <p:cNvSpPr txBox="1"/>
          <p:nvPr/>
        </p:nvSpPr>
        <p:spPr>
          <a:xfrm>
            <a:off x="2530548" y="2505670"/>
            <a:ext cx="978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Begins with a concept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52E8FD-C759-AAC6-9CB6-EC729EB32694}"/>
              </a:ext>
            </a:extLst>
          </p:cNvPr>
          <p:cNvSpPr txBox="1"/>
          <p:nvPr/>
        </p:nvSpPr>
        <p:spPr>
          <a:xfrm>
            <a:off x="4688955" y="2110675"/>
            <a:ext cx="1272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Breaks down complexity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3DA422-1C20-934E-7EF4-C829B34F1FE1}"/>
              </a:ext>
            </a:extLst>
          </p:cNvPr>
          <p:cNvSpPr txBox="1"/>
          <p:nvPr/>
        </p:nvSpPr>
        <p:spPr>
          <a:xfrm>
            <a:off x="7079338" y="4308279"/>
            <a:ext cx="127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Gives examples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102676-66E3-683E-5524-9DBFFF0728F9}"/>
              </a:ext>
            </a:extLst>
          </p:cNvPr>
          <p:cNvSpPr txBox="1"/>
          <p:nvPr/>
        </p:nvSpPr>
        <p:spPr>
          <a:xfrm>
            <a:off x="8475572" y="2952845"/>
            <a:ext cx="1272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Build complexity up</a:t>
            </a:r>
          </a:p>
        </p:txBody>
      </p:sp>
    </p:spTree>
    <p:extLst>
      <p:ext uri="{BB962C8B-B14F-4D97-AF65-F5344CB8AC3E}">
        <p14:creationId xmlns:p14="http://schemas.microsoft.com/office/powerpoint/2010/main" val="33134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523EC-23E3-A59B-C506-BD5A9E743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semantic waves all about?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120BB5F-90EE-1C34-7974-FF580CB63D98}"/>
              </a:ext>
            </a:extLst>
          </p:cNvPr>
          <p:cNvCxnSpPr/>
          <p:nvPr/>
        </p:nvCxnSpPr>
        <p:spPr>
          <a:xfrm flipV="1">
            <a:off x="2200940" y="1786270"/>
            <a:ext cx="0" cy="3721396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49E2FB5-F118-954E-39D2-AB7BAEBFCE1F}"/>
              </a:ext>
            </a:extLst>
          </p:cNvPr>
          <p:cNvSpPr txBox="1"/>
          <p:nvPr/>
        </p:nvSpPr>
        <p:spPr>
          <a:xfrm>
            <a:off x="72657" y="4986689"/>
            <a:ext cx="2085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Concrete: experiences and examples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3F7F02-7C0B-4230-0910-7D62CC80DD94}"/>
              </a:ext>
            </a:extLst>
          </p:cNvPr>
          <p:cNvSpPr txBox="1"/>
          <p:nvPr/>
        </p:nvSpPr>
        <p:spPr>
          <a:xfrm>
            <a:off x="72657" y="1998940"/>
            <a:ext cx="2085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Abstract: Complex and conceptual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0CA906-C656-B977-E8CD-39399AC1242E}"/>
              </a:ext>
            </a:extLst>
          </p:cNvPr>
          <p:cNvSpPr txBox="1"/>
          <p:nvPr/>
        </p:nvSpPr>
        <p:spPr>
          <a:xfrm>
            <a:off x="7715695" y="1262632"/>
            <a:ext cx="4065180" cy="92333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Teachers make DECISIONS about when to move up or down based on a whole range of factors (planned or unplanned)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D19E617-422A-E19D-582B-C6A2D5190445}"/>
              </a:ext>
            </a:extLst>
          </p:cNvPr>
          <p:cNvCxnSpPr/>
          <p:nvPr/>
        </p:nvCxnSpPr>
        <p:spPr>
          <a:xfrm>
            <a:off x="2200940" y="5507666"/>
            <a:ext cx="882502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7F87692-EB6F-6DE5-5B3C-DCC472B9924A}"/>
              </a:ext>
            </a:extLst>
          </p:cNvPr>
          <p:cNvSpPr txBox="1"/>
          <p:nvPr/>
        </p:nvSpPr>
        <p:spPr>
          <a:xfrm>
            <a:off x="5961670" y="5656521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Lesson 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BB24EC-E133-E958-8A76-11280F05758D}"/>
              </a:ext>
            </a:extLst>
          </p:cNvPr>
          <p:cNvSpPr txBox="1"/>
          <p:nvPr/>
        </p:nvSpPr>
        <p:spPr>
          <a:xfrm>
            <a:off x="2402955" y="4070378"/>
            <a:ext cx="13928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Begins with experience / examples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52E8FD-C759-AAC6-9CB6-EC729EB32694}"/>
              </a:ext>
            </a:extLst>
          </p:cNvPr>
          <p:cNvSpPr txBox="1"/>
          <p:nvPr/>
        </p:nvSpPr>
        <p:spPr>
          <a:xfrm>
            <a:off x="4571997" y="2952845"/>
            <a:ext cx="127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Looks for patterns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3DA422-1C20-934E-7EF4-C829B34F1FE1}"/>
              </a:ext>
            </a:extLst>
          </p:cNvPr>
          <p:cNvSpPr txBox="1"/>
          <p:nvPr/>
        </p:nvSpPr>
        <p:spPr>
          <a:xfrm>
            <a:off x="7552135" y="2442941"/>
            <a:ext cx="1272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Finds concepts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102676-66E3-683E-5524-9DBFFF0728F9}"/>
              </a:ext>
            </a:extLst>
          </p:cNvPr>
          <p:cNvSpPr txBox="1"/>
          <p:nvPr/>
        </p:nvSpPr>
        <p:spPr>
          <a:xfrm>
            <a:off x="9354703" y="3941917"/>
            <a:ext cx="1272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Transfer to a new concept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9010226-38E0-45B5-E8E3-3081B1DF44D1}"/>
              </a:ext>
            </a:extLst>
          </p:cNvPr>
          <p:cNvSpPr/>
          <p:nvPr/>
        </p:nvSpPr>
        <p:spPr>
          <a:xfrm>
            <a:off x="2445488" y="2283150"/>
            <a:ext cx="8282763" cy="2863008"/>
          </a:xfrm>
          <a:custGeom>
            <a:avLst/>
            <a:gdLst>
              <a:gd name="connsiteX0" fmla="*/ 0 w 8282763"/>
              <a:gd name="connsiteY0" fmla="*/ 2863008 h 2863008"/>
              <a:gd name="connsiteX1" fmla="*/ 776177 w 8282763"/>
              <a:gd name="connsiteY1" fmla="*/ 2809845 h 2863008"/>
              <a:gd name="connsiteX2" fmla="*/ 1169582 w 8282763"/>
              <a:gd name="connsiteY2" fmla="*/ 2777948 h 2863008"/>
              <a:gd name="connsiteX3" fmla="*/ 1286540 w 8282763"/>
              <a:gd name="connsiteY3" fmla="*/ 2756683 h 2863008"/>
              <a:gd name="connsiteX4" fmla="*/ 1318438 w 8282763"/>
              <a:gd name="connsiteY4" fmla="*/ 2746050 h 2863008"/>
              <a:gd name="connsiteX5" fmla="*/ 1477926 w 8282763"/>
              <a:gd name="connsiteY5" fmla="*/ 2714152 h 2863008"/>
              <a:gd name="connsiteX6" fmla="*/ 1531089 w 8282763"/>
              <a:gd name="connsiteY6" fmla="*/ 2703520 h 2863008"/>
              <a:gd name="connsiteX7" fmla="*/ 1733107 w 8282763"/>
              <a:gd name="connsiteY7" fmla="*/ 2671622 h 2863008"/>
              <a:gd name="connsiteX8" fmla="*/ 1839433 w 8282763"/>
              <a:gd name="connsiteY8" fmla="*/ 2650357 h 2863008"/>
              <a:gd name="connsiteX9" fmla="*/ 2041452 w 8282763"/>
              <a:gd name="connsiteY9" fmla="*/ 2618459 h 2863008"/>
              <a:gd name="connsiteX10" fmla="*/ 2222205 w 8282763"/>
              <a:gd name="connsiteY10" fmla="*/ 2597194 h 2863008"/>
              <a:gd name="connsiteX11" fmla="*/ 2424224 w 8282763"/>
              <a:gd name="connsiteY11" fmla="*/ 2501501 h 2863008"/>
              <a:gd name="connsiteX12" fmla="*/ 2519917 w 8282763"/>
              <a:gd name="connsiteY12" fmla="*/ 2458971 h 2863008"/>
              <a:gd name="connsiteX13" fmla="*/ 2583712 w 8282763"/>
              <a:gd name="connsiteY13" fmla="*/ 2405808 h 2863008"/>
              <a:gd name="connsiteX14" fmla="*/ 2668772 w 8282763"/>
              <a:gd name="connsiteY14" fmla="*/ 2363278 h 2863008"/>
              <a:gd name="connsiteX15" fmla="*/ 2785731 w 8282763"/>
              <a:gd name="connsiteY15" fmla="*/ 2267585 h 2863008"/>
              <a:gd name="connsiteX16" fmla="*/ 2881424 w 8282763"/>
              <a:gd name="connsiteY16" fmla="*/ 2225055 h 2863008"/>
              <a:gd name="connsiteX17" fmla="*/ 3040912 w 8282763"/>
              <a:gd name="connsiteY17" fmla="*/ 2118729 h 2863008"/>
              <a:gd name="connsiteX18" fmla="*/ 3147238 w 8282763"/>
              <a:gd name="connsiteY18" fmla="*/ 1980506 h 2863008"/>
              <a:gd name="connsiteX19" fmla="*/ 3242931 w 8282763"/>
              <a:gd name="connsiteY19" fmla="*/ 1916710 h 2863008"/>
              <a:gd name="connsiteX20" fmla="*/ 3338624 w 8282763"/>
              <a:gd name="connsiteY20" fmla="*/ 1831650 h 2863008"/>
              <a:gd name="connsiteX21" fmla="*/ 3519377 w 8282763"/>
              <a:gd name="connsiteY21" fmla="*/ 1735957 h 2863008"/>
              <a:gd name="connsiteX22" fmla="*/ 3572540 w 8282763"/>
              <a:gd name="connsiteY22" fmla="*/ 1672162 h 2863008"/>
              <a:gd name="connsiteX23" fmla="*/ 3817089 w 8282763"/>
              <a:gd name="connsiteY23" fmla="*/ 1438245 h 2863008"/>
              <a:gd name="connsiteX24" fmla="*/ 3902149 w 8282763"/>
              <a:gd name="connsiteY24" fmla="*/ 1278757 h 2863008"/>
              <a:gd name="connsiteX25" fmla="*/ 3955312 w 8282763"/>
              <a:gd name="connsiteY25" fmla="*/ 1183064 h 2863008"/>
              <a:gd name="connsiteX26" fmla="*/ 4008475 w 8282763"/>
              <a:gd name="connsiteY26" fmla="*/ 1076738 h 2863008"/>
              <a:gd name="connsiteX27" fmla="*/ 4061638 w 8282763"/>
              <a:gd name="connsiteY27" fmla="*/ 1002310 h 2863008"/>
              <a:gd name="connsiteX28" fmla="*/ 4221126 w 8282763"/>
              <a:gd name="connsiteY28" fmla="*/ 800292 h 2863008"/>
              <a:gd name="connsiteX29" fmla="*/ 4274289 w 8282763"/>
              <a:gd name="connsiteY29" fmla="*/ 736497 h 2863008"/>
              <a:gd name="connsiteX30" fmla="*/ 4391247 w 8282763"/>
              <a:gd name="connsiteY30" fmla="*/ 683334 h 2863008"/>
              <a:gd name="connsiteX31" fmla="*/ 4561368 w 8282763"/>
              <a:gd name="connsiteY31" fmla="*/ 555743 h 2863008"/>
              <a:gd name="connsiteX32" fmla="*/ 4603898 w 8282763"/>
              <a:gd name="connsiteY32" fmla="*/ 534478 h 2863008"/>
              <a:gd name="connsiteX33" fmla="*/ 4635796 w 8282763"/>
              <a:gd name="connsiteY33" fmla="*/ 491948 h 2863008"/>
              <a:gd name="connsiteX34" fmla="*/ 4678326 w 8282763"/>
              <a:gd name="connsiteY34" fmla="*/ 428152 h 2863008"/>
              <a:gd name="connsiteX35" fmla="*/ 4742121 w 8282763"/>
              <a:gd name="connsiteY35" fmla="*/ 417520 h 2863008"/>
              <a:gd name="connsiteX36" fmla="*/ 4837814 w 8282763"/>
              <a:gd name="connsiteY36" fmla="*/ 353724 h 2863008"/>
              <a:gd name="connsiteX37" fmla="*/ 4901610 w 8282763"/>
              <a:gd name="connsiteY37" fmla="*/ 258031 h 2863008"/>
              <a:gd name="connsiteX38" fmla="*/ 4976038 w 8282763"/>
              <a:gd name="connsiteY38" fmla="*/ 215501 h 2863008"/>
              <a:gd name="connsiteX39" fmla="*/ 5114261 w 8282763"/>
              <a:gd name="connsiteY39" fmla="*/ 130441 h 2863008"/>
              <a:gd name="connsiteX40" fmla="*/ 5199321 w 8282763"/>
              <a:gd name="connsiteY40" fmla="*/ 77278 h 2863008"/>
              <a:gd name="connsiteX41" fmla="*/ 5348177 w 8282763"/>
              <a:gd name="connsiteY41" fmla="*/ 45380 h 2863008"/>
              <a:gd name="connsiteX42" fmla="*/ 5411972 w 8282763"/>
              <a:gd name="connsiteY42" fmla="*/ 24115 h 2863008"/>
              <a:gd name="connsiteX43" fmla="*/ 6188149 w 8282763"/>
              <a:gd name="connsiteY43" fmla="*/ 13483 h 2863008"/>
              <a:gd name="connsiteX44" fmla="*/ 6570921 w 8282763"/>
              <a:gd name="connsiteY44" fmla="*/ 119808 h 2863008"/>
              <a:gd name="connsiteX45" fmla="*/ 6655982 w 8282763"/>
              <a:gd name="connsiteY45" fmla="*/ 183603 h 2863008"/>
              <a:gd name="connsiteX46" fmla="*/ 6783572 w 8282763"/>
              <a:gd name="connsiteY46" fmla="*/ 258031 h 2863008"/>
              <a:gd name="connsiteX47" fmla="*/ 6868633 w 8282763"/>
              <a:gd name="connsiteY47" fmla="*/ 353724 h 2863008"/>
              <a:gd name="connsiteX48" fmla="*/ 7006856 w 8282763"/>
              <a:gd name="connsiteY48" fmla="*/ 491948 h 2863008"/>
              <a:gd name="connsiteX49" fmla="*/ 7081284 w 8282763"/>
              <a:gd name="connsiteY49" fmla="*/ 587641 h 2863008"/>
              <a:gd name="connsiteX50" fmla="*/ 7208875 w 8282763"/>
              <a:gd name="connsiteY50" fmla="*/ 768394 h 2863008"/>
              <a:gd name="connsiteX51" fmla="*/ 7262038 w 8282763"/>
              <a:gd name="connsiteY51" fmla="*/ 821557 h 2863008"/>
              <a:gd name="connsiteX52" fmla="*/ 7421526 w 8282763"/>
              <a:gd name="connsiteY52" fmla="*/ 1012943 h 2863008"/>
              <a:gd name="connsiteX53" fmla="*/ 7570382 w 8282763"/>
              <a:gd name="connsiteY53" fmla="*/ 1161799 h 2863008"/>
              <a:gd name="connsiteX54" fmla="*/ 7740503 w 8282763"/>
              <a:gd name="connsiteY54" fmla="*/ 1363817 h 2863008"/>
              <a:gd name="connsiteX55" fmla="*/ 7793665 w 8282763"/>
              <a:gd name="connsiteY55" fmla="*/ 1416980 h 2863008"/>
              <a:gd name="connsiteX56" fmla="*/ 7889359 w 8282763"/>
              <a:gd name="connsiteY56" fmla="*/ 1533938 h 2863008"/>
              <a:gd name="connsiteX57" fmla="*/ 7931889 w 8282763"/>
              <a:gd name="connsiteY57" fmla="*/ 1576469 h 2863008"/>
              <a:gd name="connsiteX58" fmla="*/ 8048847 w 8282763"/>
              <a:gd name="connsiteY58" fmla="*/ 1693427 h 2863008"/>
              <a:gd name="connsiteX59" fmla="*/ 8091377 w 8282763"/>
              <a:gd name="connsiteY59" fmla="*/ 1704059 h 2863008"/>
              <a:gd name="connsiteX60" fmla="*/ 8155172 w 8282763"/>
              <a:gd name="connsiteY60" fmla="*/ 1746590 h 2863008"/>
              <a:gd name="connsiteX61" fmla="*/ 8197703 w 8282763"/>
              <a:gd name="connsiteY61" fmla="*/ 1767855 h 2863008"/>
              <a:gd name="connsiteX62" fmla="*/ 8240233 w 8282763"/>
              <a:gd name="connsiteY62" fmla="*/ 1799752 h 2863008"/>
              <a:gd name="connsiteX63" fmla="*/ 8282763 w 8282763"/>
              <a:gd name="connsiteY63" fmla="*/ 1799752 h 2863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8282763" h="2863008">
                <a:moveTo>
                  <a:pt x="0" y="2863008"/>
                </a:moveTo>
                <a:cubicBezTo>
                  <a:pt x="349581" y="2846362"/>
                  <a:pt x="293705" y="2851200"/>
                  <a:pt x="776177" y="2809845"/>
                </a:cubicBezTo>
                <a:lnTo>
                  <a:pt x="1169582" y="2777948"/>
                </a:lnTo>
                <a:cubicBezTo>
                  <a:pt x="1208568" y="2770860"/>
                  <a:pt x="1247794" y="2764986"/>
                  <a:pt x="1286540" y="2756683"/>
                </a:cubicBezTo>
                <a:cubicBezTo>
                  <a:pt x="1297499" y="2754335"/>
                  <a:pt x="1307497" y="2748481"/>
                  <a:pt x="1318438" y="2746050"/>
                </a:cubicBezTo>
                <a:cubicBezTo>
                  <a:pt x="1371362" y="2734289"/>
                  <a:pt x="1424763" y="2724784"/>
                  <a:pt x="1477926" y="2714152"/>
                </a:cubicBezTo>
                <a:cubicBezTo>
                  <a:pt x="1495647" y="2710608"/>
                  <a:pt x="1513238" y="2706339"/>
                  <a:pt x="1531089" y="2703520"/>
                </a:cubicBezTo>
                <a:lnTo>
                  <a:pt x="1733107" y="2671622"/>
                </a:lnTo>
                <a:cubicBezTo>
                  <a:pt x="1768725" y="2665481"/>
                  <a:pt x="1803815" y="2656498"/>
                  <a:pt x="1839433" y="2650357"/>
                </a:cubicBezTo>
                <a:cubicBezTo>
                  <a:pt x="1906616" y="2638774"/>
                  <a:pt x="1973876" y="2627469"/>
                  <a:pt x="2041452" y="2618459"/>
                </a:cubicBezTo>
                <a:cubicBezTo>
                  <a:pt x="2356031" y="2576515"/>
                  <a:pt x="2022789" y="2630432"/>
                  <a:pt x="2222205" y="2597194"/>
                </a:cubicBezTo>
                <a:cubicBezTo>
                  <a:pt x="2463157" y="2490105"/>
                  <a:pt x="2162885" y="2625293"/>
                  <a:pt x="2424224" y="2501501"/>
                </a:cubicBezTo>
                <a:cubicBezTo>
                  <a:pt x="2455770" y="2486558"/>
                  <a:pt x="2489985" y="2476930"/>
                  <a:pt x="2519917" y="2458971"/>
                </a:cubicBezTo>
                <a:cubicBezTo>
                  <a:pt x="2543653" y="2444729"/>
                  <a:pt x="2560427" y="2420777"/>
                  <a:pt x="2583712" y="2405808"/>
                </a:cubicBezTo>
                <a:cubicBezTo>
                  <a:pt x="2610377" y="2388666"/>
                  <a:pt x="2642610" y="2381178"/>
                  <a:pt x="2668772" y="2363278"/>
                </a:cubicBezTo>
                <a:cubicBezTo>
                  <a:pt x="2710345" y="2334833"/>
                  <a:pt x="2743496" y="2295037"/>
                  <a:pt x="2785731" y="2267585"/>
                </a:cubicBezTo>
                <a:cubicBezTo>
                  <a:pt x="2814998" y="2248562"/>
                  <a:pt x="2851824" y="2243555"/>
                  <a:pt x="2881424" y="2225055"/>
                </a:cubicBezTo>
                <a:cubicBezTo>
                  <a:pt x="3162843" y="2049167"/>
                  <a:pt x="2749166" y="2264602"/>
                  <a:pt x="3040912" y="2118729"/>
                </a:cubicBezTo>
                <a:cubicBezTo>
                  <a:pt x="3076354" y="2072655"/>
                  <a:pt x="3098872" y="2012750"/>
                  <a:pt x="3147238" y="1980506"/>
                </a:cubicBezTo>
                <a:cubicBezTo>
                  <a:pt x="3179136" y="1959241"/>
                  <a:pt x="3212670" y="1940246"/>
                  <a:pt x="3242931" y="1916710"/>
                </a:cubicBezTo>
                <a:cubicBezTo>
                  <a:pt x="3276619" y="1890508"/>
                  <a:pt x="3302904" y="1855005"/>
                  <a:pt x="3338624" y="1831650"/>
                </a:cubicBezTo>
                <a:cubicBezTo>
                  <a:pt x="3395683" y="1794342"/>
                  <a:pt x="3459126" y="1767855"/>
                  <a:pt x="3519377" y="1735957"/>
                </a:cubicBezTo>
                <a:cubicBezTo>
                  <a:pt x="3537098" y="1714692"/>
                  <a:pt x="3552967" y="1691735"/>
                  <a:pt x="3572540" y="1672162"/>
                </a:cubicBezTo>
                <a:cubicBezTo>
                  <a:pt x="3652304" y="1592398"/>
                  <a:pt x="3762307" y="1536853"/>
                  <a:pt x="3817089" y="1438245"/>
                </a:cubicBezTo>
                <a:cubicBezTo>
                  <a:pt x="4005136" y="1099762"/>
                  <a:pt x="3773572" y="1519839"/>
                  <a:pt x="3902149" y="1278757"/>
                </a:cubicBezTo>
                <a:cubicBezTo>
                  <a:pt x="3919321" y="1246560"/>
                  <a:pt x="3938317" y="1215354"/>
                  <a:pt x="3955312" y="1183064"/>
                </a:cubicBezTo>
                <a:cubicBezTo>
                  <a:pt x="3973767" y="1147999"/>
                  <a:pt x="3988384" y="1110892"/>
                  <a:pt x="4008475" y="1076738"/>
                </a:cubicBezTo>
                <a:cubicBezTo>
                  <a:pt x="4023933" y="1050459"/>
                  <a:pt x="4044726" y="1027678"/>
                  <a:pt x="4061638" y="1002310"/>
                </a:cubicBezTo>
                <a:cubicBezTo>
                  <a:pt x="4198463" y="797072"/>
                  <a:pt x="4067925" y="965276"/>
                  <a:pt x="4221126" y="800292"/>
                </a:cubicBezTo>
                <a:cubicBezTo>
                  <a:pt x="4239962" y="780008"/>
                  <a:pt x="4251479" y="752179"/>
                  <a:pt x="4274289" y="736497"/>
                </a:cubicBezTo>
                <a:cubicBezTo>
                  <a:pt x="4309578" y="712236"/>
                  <a:pt x="4353724" y="703972"/>
                  <a:pt x="4391247" y="683334"/>
                </a:cubicBezTo>
                <a:cubicBezTo>
                  <a:pt x="4522244" y="611285"/>
                  <a:pt x="4450915" y="636072"/>
                  <a:pt x="4561368" y="555743"/>
                </a:cubicBezTo>
                <a:cubicBezTo>
                  <a:pt x="4574186" y="546421"/>
                  <a:pt x="4589721" y="541566"/>
                  <a:pt x="4603898" y="534478"/>
                </a:cubicBezTo>
                <a:cubicBezTo>
                  <a:pt x="4614531" y="520301"/>
                  <a:pt x="4625634" y="506466"/>
                  <a:pt x="4635796" y="491948"/>
                </a:cubicBezTo>
                <a:cubicBezTo>
                  <a:pt x="4650452" y="471010"/>
                  <a:pt x="4657388" y="442808"/>
                  <a:pt x="4678326" y="428152"/>
                </a:cubicBezTo>
                <a:cubicBezTo>
                  <a:pt x="4695987" y="415789"/>
                  <a:pt x="4720856" y="421064"/>
                  <a:pt x="4742121" y="417520"/>
                </a:cubicBezTo>
                <a:cubicBezTo>
                  <a:pt x="4774019" y="396255"/>
                  <a:pt x="4810706" y="380832"/>
                  <a:pt x="4837814" y="353724"/>
                </a:cubicBezTo>
                <a:cubicBezTo>
                  <a:pt x="5031162" y="160376"/>
                  <a:pt x="4755043" y="380172"/>
                  <a:pt x="4901610" y="258031"/>
                </a:cubicBezTo>
                <a:cubicBezTo>
                  <a:pt x="4931701" y="232955"/>
                  <a:pt x="4940676" y="236302"/>
                  <a:pt x="4976038" y="215501"/>
                </a:cubicBezTo>
                <a:cubicBezTo>
                  <a:pt x="5022668" y="188072"/>
                  <a:pt x="5068262" y="158917"/>
                  <a:pt x="5114261" y="130441"/>
                </a:cubicBezTo>
                <a:cubicBezTo>
                  <a:pt x="5142690" y="112842"/>
                  <a:pt x="5167172" y="86463"/>
                  <a:pt x="5199321" y="77278"/>
                </a:cubicBezTo>
                <a:cubicBezTo>
                  <a:pt x="5297846" y="49128"/>
                  <a:pt x="5248206" y="59662"/>
                  <a:pt x="5348177" y="45380"/>
                </a:cubicBezTo>
                <a:cubicBezTo>
                  <a:pt x="5369442" y="38292"/>
                  <a:pt x="5389606" y="25606"/>
                  <a:pt x="5411972" y="24115"/>
                </a:cubicBezTo>
                <a:cubicBezTo>
                  <a:pt x="5894183" y="-8032"/>
                  <a:pt x="5850979" y="-4264"/>
                  <a:pt x="6188149" y="13483"/>
                </a:cubicBezTo>
                <a:cubicBezTo>
                  <a:pt x="6296899" y="39071"/>
                  <a:pt x="6470453" y="75156"/>
                  <a:pt x="6570921" y="119808"/>
                </a:cubicBezTo>
                <a:cubicBezTo>
                  <a:pt x="6603308" y="134202"/>
                  <a:pt x="6626266" y="164288"/>
                  <a:pt x="6655982" y="183603"/>
                </a:cubicBezTo>
                <a:cubicBezTo>
                  <a:pt x="6697265" y="210437"/>
                  <a:pt x="6745124" y="227273"/>
                  <a:pt x="6783572" y="258031"/>
                </a:cubicBezTo>
                <a:cubicBezTo>
                  <a:pt x="6816898" y="284692"/>
                  <a:pt x="6838455" y="323546"/>
                  <a:pt x="6868633" y="353724"/>
                </a:cubicBezTo>
                <a:cubicBezTo>
                  <a:pt x="7005673" y="490764"/>
                  <a:pt x="6883993" y="340732"/>
                  <a:pt x="7006856" y="491948"/>
                </a:cubicBezTo>
                <a:cubicBezTo>
                  <a:pt x="7032338" y="523311"/>
                  <a:pt x="7057624" y="554881"/>
                  <a:pt x="7081284" y="587641"/>
                </a:cubicBezTo>
                <a:cubicBezTo>
                  <a:pt x="7142085" y="671827"/>
                  <a:pt x="7143020" y="690567"/>
                  <a:pt x="7208875" y="768394"/>
                </a:cubicBezTo>
                <a:cubicBezTo>
                  <a:pt x="7225063" y="787525"/>
                  <a:pt x="7245728" y="802529"/>
                  <a:pt x="7262038" y="821557"/>
                </a:cubicBezTo>
                <a:cubicBezTo>
                  <a:pt x="7391969" y="973144"/>
                  <a:pt x="7278671" y="863595"/>
                  <a:pt x="7421526" y="1012943"/>
                </a:cubicBezTo>
                <a:cubicBezTo>
                  <a:pt x="7470030" y="1063652"/>
                  <a:pt x="7525182" y="1108124"/>
                  <a:pt x="7570382" y="1161799"/>
                </a:cubicBezTo>
                <a:cubicBezTo>
                  <a:pt x="7627089" y="1229138"/>
                  <a:pt x="7678253" y="1301566"/>
                  <a:pt x="7740503" y="1363817"/>
                </a:cubicBezTo>
                <a:cubicBezTo>
                  <a:pt x="7758224" y="1381538"/>
                  <a:pt x="7777162" y="1398120"/>
                  <a:pt x="7793665" y="1416980"/>
                </a:cubicBezTo>
                <a:cubicBezTo>
                  <a:pt x="7826836" y="1454889"/>
                  <a:pt x="7853741" y="1498319"/>
                  <a:pt x="7889359" y="1533938"/>
                </a:cubicBezTo>
                <a:cubicBezTo>
                  <a:pt x="7903536" y="1548115"/>
                  <a:pt x="7918341" y="1561690"/>
                  <a:pt x="7931889" y="1576469"/>
                </a:cubicBezTo>
                <a:cubicBezTo>
                  <a:pt x="7960186" y="1607339"/>
                  <a:pt x="8003364" y="1670685"/>
                  <a:pt x="8048847" y="1693427"/>
                </a:cubicBezTo>
                <a:cubicBezTo>
                  <a:pt x="8061917" y="1699962"/>
                  <a:pt x="8077200" y="1700515"/>
                  <a:pt x="8091377" y="1704059"/>
                </a:cubicBezTo>
                <a:cubicBezTo>
                  <a:pt x="8112642" y="1718236"/>
                  <a:pt x="8133257" y="1733441"/>
                  <a:pt x="8155172" y="1746590"/>
                </a:cubicBezTo>
                <a:cubicBezTo>
                  <a:pt x="8168763" y="1754745"/>
                  <a:pt x="8184262" y="1759454"/>
                  <a:pt x="8197703" y="1767855"/>
                </a:cubicBezTo>
                <a:cubicBezTo>
                  <a:pt x="8212730" y="1777247"/>
                  <a:pt x="8223641" y="1793530"/>
                  <a:pt x="8240233" y="1799752"/>
                </a:cubicBezTo>
                <a:cubicBezTo>
                  <a:pt x="8253507" y="1804730"/>
                  <a:pt x="8268586" y="1799752"/>
                  <a:pt x="8282763" y="1799752"/>
                </a:cubicBezTo>
              </a:path>
            </a:pathLst>
          </a:custGeom>
          <a:noFill/>
          <a:ln w="381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203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523EC-23E3-A59B-C506-BD5A9E743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Focusing on professional decisions in teacher exposition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120BB5F-90EE-1C34-7974-FF580CB63D98}"/>
              </a:ext>
            </a:extLst>
          </p:cNvPr>
          <p:cNvCxnSpPr/>
          <p:nvPr/>
        </p:nvCxnSpPr>
        <p:spPr>
          <a:xfrm flipV="1">
            <a:off x="2200940" y="1786270"/>
            <a:ext cx="0" cy="3721396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49E2FB5-F118-954E-39D2-AB7BAEBFCE1F}"/>
              </a:ext>
            </a:extLst>
          </p:cNvPr>
          <p:cNvSpPr txBox="1"/>
          <p:nvPr/>
        </p:nvSpPr>
        <p:spPr>
          <a:xfrm>
            <a:off x="72657" y="4986689"/>
            <a:ext cx="2085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Concrete: experiences and examples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3F7F02-7C0B-4230-0910-7D62CC80DD94}"/>
              </a:ext>
            </a:extLst>
          </p:cNvPr>
          <p:cNvSpPr txBox="1"/>
          <p:nvPr/>
        </p:nvSpPr>
        <p:spPr>
          <a:xfrm>
            <a:off x="72657" y="1998940"/>
            <a:ext cx="2085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Abstract: Complex and conceptual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D19E617-422A-E19D-582B-C6A2D5190445}"/>
              </a:ext>
            </a:extLst>
          </p:cNvPr>
          <p:cNvCxnSpPr/>
          <p:nvPr/>
        </p:nvCxnSpPr>
        <p:spPr>
          <a:xfrm>
            <a:off x="2200940" y="5507666"/>
            <a:ext cx="882502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7F87692-EB6F-6DE5-5B3C-DCC472B9924A}"/>
              </a:ext>
            </a:extLst>
          </p:cNvPr>
          <p:cNvSpPr txBox="1"/>
          <p:nvPr/>
        </p:nvSpPr>
        <p:spPr>
          <a:xfrm>
            <a:off x="5961670" y="5656521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Lesson time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125049D-BE76-9785-59A2-1251E65F563B}"/>
              </a:ext>
            </a:extLst>
          </p:cNvPr>
          <p:cNvSpPr/>
          <p:nvPr/>
        </p:nvSpPr>
        <p:spPr>
          <a:xfrm>
            <a:off x="2328530" y="2317898"/>
            <a:ext cx="8314661" cy="286573"/>
          </a:xfrm>
          <a:custGeom>
            <a:avLst/>
            <a:gdLst>
              <a:gd name="connsiteX0" fmla="*/ 0 w 8314661"/>
              <a:gd name="connsiteY0" fmla="*/ 116958 h 286573"/>
              <a:gd name="connsiteX1" fmla="*/ 53163 w 8314661"/>
              <a:gd name="connsiteY1" fmla="*/ 106325 h 286573"/>
              <a:gd name="connsiteX2" fmla="*/ 116958 w 8314661"/>
              <a:gd name="connsiteY2" fmla="*/ 63795 h 286573"/>
              <a:gd name="connsiteX3" fmla="*/ 404037 w 8314661"/>
              <a:gd name="connsiteY3" fmla="*/ 42530 h 286573"/>
              <a:gd name="connsiteX4" fmla="*/ 616689 w 8314661"/>
              <a:gd name="connsiteY4" fmla="*/ 53162 h 286573"/>
              <a:gd name="connsiteX5" fmla="*/ 786810 w 8314661"/>
              <a:gd name="connsiteY5" fmla="*/ 85060 h 286573"/>
              <a:gd name="connsiteX6" fmla="*/ 1137684 w 8314661"/>
              <a:gd name="connsiteY6" fmla="*/ 127590 h 286573"/>
              <a:gd name="connsiteX7" fmla="*/ 1605517 w 8314661"/>
              <a:gd name="connsiteY7" fmla="*/ 148855 h 286573"/>
              <a:gd name="connsiteX8" fmla="*/ 1967023 w 8314661"/>
              <a:gd name="connsiteY8" fmla="*/ 180753 h 286573"/>
              <a:gd name="connsiteX9" fmla="*/ 4401879 w 8314661"/>
              <a:gd name="connsiteY9" fmla="*/ 202018 h 286573"/>
              <a:gd name="connsiteX10" fmla="*/ 4720856 w 8314661"/>
              <a:gd name="connsiteY10" fmla="*/ 127590 h 286573"/>
              <a:gd name="connsiteX11" fmla="*/ 4922875 w 8314661"/>
              <a:gd name="connsiteY11" fmla="*/ 116958 h 286573"/>
              <a:gd name="connsiteX12" fmla="*/ 5050465 w 8314661"/>
              <a:gd name="connsiteY12" fmla="*/ 74428 h 286573"/>
              <a:gd name="connsiteX13" fmla="*/ 5209954 w 8314661"/>
              <a:gd name="connsiteY13" fmla="*/ 10632 h 286573"/>
              <a:gd name="connsiteX14" fmla="*/ 5475768 w 8314661"/>
              <a:gd name="connsiteY14" fmla="*/ 0 h 286573"/>
              <a:gd name="connsiteX15" fmla="*/ 7453423 w 8314661"/>
              <a:gd name="connsiteY15" fmla="*/ 10632 h 286573"/>
              <a:gd name="connsiteX16" fmla="*/ 7612912 w 8314661"/>
              <a:gd name="connsiteY16" fmla="*/ 53162 h 286573"/>
              <a:gd name="connsiteX17" fmla="*/ 7825563 w 8314661"/>
              <a:gd name="connsiteY17" fmla="*/ 74428 h 286573"/>
              <a:gd name="connsiteX18" fmla="*/ 7963786 w 8314661"/>
              <a:gd name="connsiteY18" fmla="*/ 106325 h 286573"/>
              <a:gd name="connsiteX19" fmla="*/ 8070112 w 8314661"/>
              <a:gd name="connsiteY19" fmla="*/ 159488 h 286573"/>
              <a:gd name="connsiteX20" fmla="*/ 8240233 w 8314661"/>
              <a:gd name="connsiteY20" fmla="*/ 202018 h 286573"/>
              <a:gd name="connsiteX21" fmla="*/ 8314661 w 8314661"/>
              <a:gd name="connsiteY21" fmla="*/ 202018 h 286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314661" h="286573">
                <a:moveTo>
                  <a:pt x="0" y="116958"/>
                </a:moveTo>
                <a:cubicBezTo>
                  <a:pt x="17721" y="113414"/>
                  <a:pt x="36711" y="113803"/>
                  <a:pt x="53163" y="106325"/>
                </a:cubicBezTo>
                <a:cubicBezTo>
                  <a:pt x="76430" y="95749"/>
                  <a:pt x="91813" y="68367"/>
                  <a:pt x="116958" y="63795"/>
                </a:cubicBezTo>
                <a:cubicBezTo>
                  <a:pt x="211365" y="46630"/>
                  <a:pt x="404037" y="42530"/>
                  <a:pt x="404037" y="42530"/>
                </a:cubicBezTo>
                <a:cubicBezTo>
                  <a:pt x="474921" y="46074"/>
                  <a:pt x="546151" y="45324"/>
                  <a:pt x="616689" y="53162"/>
                </a:cubicBezTo>
                <a:cubicBezTo>
                  <a:pt x="674031" y="59533"/>
                  <a:pt x="729695" y="76901"/>
                  <a:pt x="786810" y="85060"/>
                </a:cubicBezTo>
                <a:cubicBezTo>
                  <a:pt x="903440" y="101721"/>
                  <a:pt x="1020226" y="118437"/>
                  <a:pt x="1137684" y="127590"/>
                </a:cubicBezTo>
                <a:cubicBezTo>
                  <a:pt x="1293318" y="139717"/>
                  <a:pt x="1449731" y="138869"/>
                  <a:pt x="1605517" y="148855"/>
                </a:cubicBezTo>
                <a:cubicBezTo>
                  <a:pt x="1726239" y="156594"/>
                  <a:pt x="1846521" y="170120"/>
                  <a:pt x="1967023" y="180753"/>
                </a:cubicBezTo>
                <a:cubicBezTo>
                  <a:pt x="2885474" y="355695"/>
                  <a:pt x="2397090" y="277829"/>
                  <a:pt x="4401879" y="202018"/>
                </a:cubicBezTo>
                <a:cubicBezTo>
                  <a:pt x="4510983" y="197892"/>
                  <a:pt x="4613101" y="145183"/>
                  <a:pt x="4720856" y="127590"/>
                </a:cubicBezTo>
                <a:cubicBezTo>
                  <a:pt x="4787408" y="116724"/>
                  <a:pt x="4855535" y="120502"/>
                  <a:pt x="4922875" y="116958"/>
                </a:cubicBezTo>
                <a:cubicBezTo>
                  <a:pt x="4965405" y="102781"/>
                  <a:pt x="5008425" y="89998"/>
                  <a:pt x="5050465" y="74428"/>
                </a:cubicBezTo>
                <a:cubicBezTo>
                  <a:pt x="5104159" y="54541"/>
                  <a:pt x="5153553" y="20502"/>
                  <a:pt x="5209954" y="10632"/>
                </a:cubicBezTo>
                <a:cubicBezTo>
                  <a:pt x="5297302" y="-4654"/>
                  <a:pt x="5387163" y="3544"/>
                  <a:pt x="5475768" y="0"/>
                </a:cubicBezTo>
                <a:lnTo>
                  <a:pt x="7453423" y="10632"/>
                </a:lnTo>
                <a:cubicBezTo>
                  <a:pt x="7508427" y="12000"/>
                  <a:pt x="7558682" y="43865"/>
                  <a:pt x="7612912" y="53162"/>
                </a:cubicBezTo>
                <a:cubicBezTo>
                  <a:pt x="7683125" y="65199"/>
                  <a:pt x="7754679" y="67339"/>
                  <a:pt x="7825563" y="74428"/>
                </a:cubicBezTo>
                <a:cubicBezTo>
                  <a:pt x="7871637" y="85060"/>
                  <a:pt x="7919125" y="90791"/>
                  <a:pt x="7963786" y="106325"/>
                </a:cubicBezTo>
                <a:cubicBezTo>
                  <a:pt x="8001212" y="119343"/>
                  <a:pt x="8033321" y="144771"/>
                  <a:pt x="8070112" y="159488"/>
                </a:cubicBezTo>
                <a:cubicBezTo>
                  <a:pt x="8109974" y="175433"/>
                  <a:pt x="8190693" y="198207"/>
                  <a:pt x="8240233" y="202018"/>
                </a:cubicBezTo>
                <a:cubicBezTo>
                  <a:pt x="8264969" y="203921"/>
                  <a:pt x="8289852" y="202018"/>
                  <a:pt x="8314661" y="202018"/>
                </a:cubicBezTo>
              </a:path>
            </a:pathLst>
          </a:custGeom>
          <a:ln w="38100"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F67A2A-2E2E-D82E-CE82-DBFAFDB6D9E2}"/>
              </a:ext>
            </a:extLst>
          </p:cNvPr>
          <p:cNvSpPr/>
          <p:nvPr/>
        </p:nvSpPr>
        <p:spPr>
          <a:xfrm>
            <a:off x="2381693" y="5061098"/>
            <a:ext cx="8452884" cy="244549"/>
          </a:xfrm>
          <a:custGeom>
            <a:avLst/>
            <a:gdLst>
              <a:gd name="connsiteX0" fmla="*/ 0 w 8452884"/>
              <a:gd name="connsiteY0" fmla="*/ 106325 h 244549"/>
              <a:gd name="connsiteX1" fmla="*/ 435935 w 8452884"/>
              <a:gd name="connsiteY1" fmla="*/ 106325 h 244549"/>
              <a:gd name="connsiteX2" fmla="*/ 754912 w 8452884"/>
              <a:gd name="connsiteY2" fmla="*/ 85060 h 244549"/>
              <a:gd name="connsiteX3" fmla="*/ 2243470 w 8452884"/>
              <a:gd name="connsiteY3" fmla="*/ 116958 h 244549"/>
              <a:gd name="connsiteX4" fmla="*/ 2796363 w 8452884"/>
              <a:gd name="connsiteY4" fmla="*/ 244549 h 244549"/>
              <a:gd name="connsiteX5" fmla="*/ 3997842 w 8452884"/>
              <a:gd name="connsiteY5" fmla="*/ 212651 h 244549"/>
              <a:gd name="connsiteX6" fmla="*/ 4327451 w 8452884"/>
              <a:gd name="connsiteY6" fmla="*/ 202018 h 244549"/>
              <a:gd name="connsiteX7" fmla="*/ 4657060 w 8452884"/>
              <a:gd name="connsiteY7" fmla="*/ 106325 h 244549"/>
              <a:gd name="connsiteX8" fmla="*/ 4742121 w 8452884"/>
              <a:gd name="connsiteY8" fmla="*/ 74428 h 244549"/>
              <a:gd name="connsiteX9" fmla="*/ 5071730 w 8452884"/>
              <a:gd name="connsiteY9" fmla="*/ 42530 h 244549"/>
              <a:gd name="connsiteX10" fmla="*/ 5986130 w 8452884"/>
              <a:gd name="connsiteY10" fmla="*/ 10632 h 244549"/>
              <a:gd name="connsiteX11" fmla="*/ 6177516 w 8452884"/>
              <a:gd name="connsiteY11" fmla="*/ 0 h 244549"/>
              <a:gd name="connsiteX12" fmla="*/ 6762307 w 8452884"/>
              <a:gd name="connsiteY12" fmla="*/ 21265 h 244549"/>
              <a:gd name="connsiteX13" fmla="*/ 6953693 w 8452884"/>
              <a:gd name="connsiteY13" fmla="*/ 63795 h 244549"/>
              <a:gd name="connsiteX14" fmla="*/ 7091916 w 8452884"/>
              <a:gd name="connsiteY14" fmla="*/ 85060 h 244549"/>
              <a:gd name="connsiteX15" fmla="*/ 7442791 w 8452884"/>
              <a:gd name="connsiteY15" fmla="*/ 148855 h 244549"/>
              <a:gd name="connsiteX16" fmla="*/ 8208335 w 8452884"/>
              <a:gd name="connsiteY16" fmla="*/ 127590 h 244549"/>
              <a:gd name="connsiteX17" fmla="*/ 8346558 w 8452884"/>
              <a:gd name="connsiteY17" fmla="*/ 95693 h 244549"/>
              <a:gd name="connsiteX18" fmla="*/ 8410354 w 8452884"/>
              <a:gd name="connsiteY18" fmla="*/ 74428 h 244549"/>
              <a:gd name="connsiteX19" fmla="*/ 8452884 w 8452884"/>
              <a:gd name="connsiteY19" fmla="*/ 74428 h 244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52884" h="244549">
                <a:moveTo>
                  <a:pt x="0" y="106325"/>
                </a:moveTo>
                <a:cubicBezTo>
                  <a:pt x="186375" y="132951"/>
                  <a:pt x="84954" y="122777"/>
                  <a:pt x="435935" y="106325"/>
                </a:cubicBezTo>
                <a:cubicBezTo>
                  <a:pt x="542380" y="101335"/>
                  <a:pt x="754912" y="85060"/>
                  <a:pt x="754912" y="85060"/>
                </a:cubicBezTo>
                <a:cubicBezTo>
                  <a:pt x="1251098" y="95693"/>
                  <a:pt x="1748678" y="78302"/>
                  <a:pt x="2243470" y="116958"/>
                </a:cubicBezTo>
                <a:cubicBezTo>
                  <a:pt x="2432037" y="131690"/>
                  <a:pt x="2796363" y="244549"/>
                  <a:pt x="2796363" y="244549"/>
                </a:cubicBezTo>
                <a:lnTo>
                  <a:pt x="3997842" y="212651"/>
                </a:lnTo>
                <a:lnTo>
                  <a:pt x="4327451" y="202018"/>
                </a:lnTo>
                <a:cubicBezTo>
                  <a:pt x="4440398" y="183801"/>
                  <a:pt x="4549938" y="146495"/>
                  <a:pt x="4657060" y="106325"/>
                </a:cubicBezTo>
                <a:cubicBezTo>
                  <a:pt x="4685414" y="95693"/>
                  <a:pt x="4712191" y="79033"/>
                  <a:pt x="4742121" y="74428"/>
                </a:cubicBezTo>
                <a:cubicBezTo>
                  <a:pt x="4851220" y="57644"/>
                  <a:pt x="4961492" y="48183"/>
                  <a:pt x="5071730" y="42530"/>
                </a:cubicBezTo>
                <a:cubicBezTo>
                  <a:pt x="5376315" y="26910"/>
                  <a:pt x="5681370" y="22353"/>
                  <a:pt x="5986130" y="10632"/>
                </a:cubicBezTo>
                <a:cubicBezTo>
                  <a:pt x="6049976" y="8176"/>
                  <a:pt x="6113721" y="3544"/>
                  <a:pt x="6177516" y="0"/>
                </a:cubicBezTo>
                <a:lnTo>
                  <a:pt x="6762307" y="21265"/>
                </a:lnTo>
                <a:cubicBezTo>
                  <a:pt x="6810181" y="23619"/>
                  <a:pt x="6925499" y="58156"/>
                  <a:pt x="6953693" y="63795"/>
                </a:cubicBezTo>
                <a:cubicBezTo>
                  <a:pt x="6999404" y="72937"/>
                  <a:pt x="7046071" y="76615"/>
                  <a:pt x="7091916" y="85060"/>
                </a:cubicBezTo>
                <a:cubicBezTo>
                  <a:pt x="7464097" y="153620"/>
                  <a:pt x="7243292" y="123919"/>
                  <a:pt x="7442791" y="148855"/>
                </a:cubicBezTo>
                <a:cubicBezTo>
                  <a:pt x="7697972" y="141767"/>
                  <a:pt x="7953366" y="140181"/>
                  <a:pt x="8208335" y="127590"/>
                </a:cubicBezTo>
                <a:cubicBezTo>
                  <a:pt x="8209339" y="127540"/>
                  <a:pt x="8321053" y="103344"/>
                  <a:pt x="8346558" y="95693"/>
                </a:cubicBezTo>
                <a:cubicBezTo>
                  <a:pt x="8368028" y="89252"/>
                  <a:pt x="8388374" y="78824"/>
                  <a:pt x="8410354" y="74428"/>
                </a:cubicBezTo>
                <a:cubicBezTo>
                  <a:pt x="8424255" y="71648"/>
                  <a:pt x="8438707" y="74428"/>
                  <a:pt x="8452884" y="74428"/>
                </a:cubicBezTo>
              </a:path>
            </a:pathLst>
          </a:custGeom>
          <a:ln w="38100"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6673DA-4B28-8EF3-CF0A-A8D60E378E9A}"/>
              </a:ext>
            </a:extLst>
          </p:cNvPr>
          <p:cNvSpPr txBox="1"/>
          <p:nvPr/>
        </p:nvSpPr>
        <p:spPr>
          <a:xfrm>
            <a:off x="3564566" y="3037536"/>
            <a:ext cx="6097772" cy="1477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Teachers who do not know when to shift up or down in their semantic wave often struggle to move students forwards in their understanding (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Rusznyak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2021)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This is often expressed as a lack of pace or ineffective pitching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51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EAFCC70-027C-47AA-A7A6-03BAAFE50FFA}"/>
              </a:ext>
            </a:extLst>
          </p:cNvPr>
          <p:cNvCxnSpPr/>
          <p:nvPr/>
        </p:nvCxnSpPr>
        <p:spPr>
          <a:xfrm>
            <a:off x="2973688" y="5274742"/>
            <a:ext cx="723236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E75EDD7-9B82-4F46-B05E-DA184B26B413}"/>
              </a:ext>
            </a:extLst>
          </p:cNvPr>
          <p:cNvCxnSpPr>
            <a:cxnSpLocks/>
          </p:cNvCxnSpPr>
          <p:nvPr/>
        </p:nvCxnSpPr>
        <p:spPr>
          <a:xfrm flipV="1">
            <a:off x="2973687" y="1367259"/>
            <a:ext cx="0" cy="39074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B2E21FD-FC39-4B23-BE02-C9ED8C11F199}"/>
              </a:ext>
            </a:extLst>
          </p:cNvPr>
          <p:cNvSpPr txBox="1"/>
          <p:nvPr/>
        </p:nvSpPr>
        <p:spPr>
          <a:xfrm>
            <a:off x="6009908" y="5274742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D59F29-8F66-4334-8F38-D8BFB2462977}"/>
              </a:ext>
            </a:extLst>
          </p:cNvPr>
          <p:cNvSpPr txBox="1"/>
          <p:nvPr/>
        </p:nvSpPr>
        <p:spPr>
          <a:xfrm>
            <a:off x="1569130" y="1161436"/>
            <a:ext cx="1296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Abstract (complex concepts)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B3C5B9-2B48-4104-84D9-AFE142CF9327}"/>
              </a:ext>
            </a:extLst>
          </p:cNvPr>
          <p:cNvSpPr txBox="1"/>
          <p:nvPr/>
        </p:nvSpPr>
        <p:spPr>
          <a:xfrm>
            <a:off x="1562650" y="4957138"/>
            <a:ext cx="1296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Concrete</a:t>
            </a:r>
          </a:p>
          <a:p>
            <a:pPr algn="r"/>
            <a:r>
              <a:rPr lang="en-GB" sz="1200" dirty="0"/>
              <a:t>(experience / examples)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BAE5C5-B63E-44AD-A4C6-99AFB0A7A0EE}"/>
              </a:ext>
            </a:extLst>
          </p:cNvPr>
          <p:cNvSpPr/>
          <p:nvPr/>
        </p:nvSpPr>
        <p:spPr>
          <a:xfrm>
            <a:off x="3101331" y="1440181"/>
            <a:ext cx="1200088" cy="3770794"/>
          </a:xfrm>
          <a:prstGeom prst="rect">
            <a:avLst/>
          </a:prstGeom>
          <a:solidFill>
            <a:srgbClr val="4472C4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“What did </a:t>
            </a:r>
            <a:r>
              <a:rPr lang="en-GB" sz="1600" b="1" dirty="0"/>
              <a:t>British colonialism look like </a:t>
            </a:r>
            <a:r>
              <a:rPr lang="en-GB" sz="1600" dirty="0"/>
              <a:t>in the C19th?” </a:t>
            </a:r>
            <a:r>
              <a:rPr lang="en-GB" dirty="0"/>
              <a:t>(1:20-1:55)</a:t>
            </a:r>
            <a:endParaRPr lang="en-GB" sz="1600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B2F4934-399B-4A05-88FC-1B51E7056464}"/>
              </a:ext>
            </a:extLst>
          </p:cNvPr>
          <p:cNvSpPr/>
          <p:nvPr/>
        </p:nvSpPr>
        <p:spPr>
          <a:xfrm>
            <a:off x="4523635" y="1430473"/>
            <a:ext cx="1191310" cy="3770794"/>
          </a:xfrm>
          <a:prstGeom prst="rect">
            <a:avLst/>
          </a:prstGeom>
          <a:solidFill>
            <a:srgbClr val="4472C4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“We’re going to start by looking at this map– what can you see?” </a:t>
            </a:r>
            <a:r>
              <a:rPr lang="en-GB" dirty="0"/>
              <a:t>(1:55-4:20)</a:t>
            </a:r>
            <a:endParaRPr lang="en-GB" sz="16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36B47E-FF15-46EA-ADEC-67B35C7BE96F}"/>
              </a:ext>
            </a:extLst>
          </p:cNvPr>
          <p:cNvSpPr/>
          <p:nvPr/>
        </p:nvSpPr>
        <p:spPr>
          <a:xfrm>
            <a:off x="5932903" y="1433061"/>
            <a:ext cx="1200087" cy="3770794"/>
          </a:xfrm>
          <a:prstGeom prst="rect">
            <a:avLst/>
          </a:prstGeom>
          <a:solidFill>
            <a:srgbClr val="4472C4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“What can this tell us about the British Empire?” </a:t>
            </a:r>
            <a:r>
              <a:rPr lang="en-GB" dirty="0"/>
              <a:t>(4:20-7:45)</a:t>
            </a:r>
            <a:endParaRPr lang="en-GB" sz="16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AC07E9-779A-4A3D-8D07-8575A222F75D}"/>
              </a:ext>
            </a:extLst>
          </p:cNvPr>
          <p:cNvSpPr/>
          <p:nvPr/>
        </p:nvSpPr>
        <p:spPr>
          <a:xfrm>
            <a:off x="8766412" y="1429721"/>
            <a:ext cx="1196813" cy="3706156"/>
          </a:xfrm>
          <a:prstGeom prst="rect">
            <a:avLst/>
          </a:prstGeom>
          <a:solidFill>
            <a:srgbClr val="4472C4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“What exactly does it mean when we say…” </a:t>
            </a:r>
            <a:r>
              <a:rPr lang="en-GB" dirty="0"/>
              <a:t>(8:25-10:40)</a:t>
            </a:r>
            <a:endParaRPr lang="en-GB" sz="16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9FAD0A-54B0-4EB6-8307-1CBEDAEF6047}"/>
              </a:ext>
            </a:extLst>
          </p:cNvPr>
          <p:cNvSpPr txBox="1"/>
          <p:nvPr/>
        </p:nvSpPr>
        <p:spPr>
          <a:xfrm>
            <a:off x="1656144" y="557353"/>
            <a:ext cx="8904350" cy="219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25" dirty="0">
                <a:hlinkClick r:id="rId2"/>
              </a:rPr>
              <a:t>https://classroom.thenational.academy/lessons/the-british-empire-1776-1900-61j66c?step=1&amp;activity=video</a:t>
            </a:r>
            <a:r>
              <a:rPr lang="en-GB" sz="825" dirty="0"/>
              <a:t> (1:20-10:40)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0EF0570-995F-46CB-A465-540423F188BC}"/>
              </a:ext>
            </a:extLst>
          </p:cNvPr>
          <p:cNvSpPr/>
          <p:nvPr/>
        </p:nvSpPr>
        <p:spPr>
          <a:xfrm>
            <a:off x="7356644" y="1429721"/>
            <a:ext cx="1196813" cy="3706156"/>
          </a:xfrm>
          <a:prstGeom prst="rect">
            <a:avLst/>
          </a:prstGeom>
          <a:solidFill>
            <a:srgbClr val="4472C4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“We’re going to think more deeply </a:t>
            </a:r>
            <a:r>
              <a:rPr lang="en-GB" dirty="0"/>
              <a:t>(7:45-8:25)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0322081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7816446-ABED-41A8-B37F-378DC6E26D82}"/>
              </a:ext>
            </a:extLst>
          </p:cNvPr>
          <p:cNvSpPr/>
          <p:nvPr/>
        </p:nvSpPr>
        <p:spPr>
          <a:xfrm>
            <a:off x="3003697" y="1444788"/>
            <a:ext cx="1375664" cy="377661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GB" sz="1050" dirty="0"/>
              <a:t>1. A big conceptual question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60AF48-D91A-4D7A-83D6-C3D362EBA269}"/>
              </a:ext>
            </a:extLst>
          </p:cNvPr>
          <p:cNvSpPr/>
          <p:nvPr/>
        </p:nvSpPr>
        <p:spPr>
          <a:xfrm>
            <a:off x="4431458" y="1444788"/>
            <a:ext cx="1375664" cy="377661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GB" sz="1050" dirty="0"/>
              <a:t>2. Concrete examples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DC68260-53EF-4DCA-A4BE-857AE72A8171}"/>
              </a:ext>
            </a:extLst>
          </p:cNvPr>
          <p:cNvSpPr/>
          <p:nvPr/>
        </p:nvSpPr>
        <p:spPr>
          <a:xfrm>
            <a:off x="5845114" y="1444788"/>
            <a:ext cx="1375664" cy="377661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GB" sz="1050" dirty="0"/>
              <a:t>3. Repacking to build a proto-answer to the question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1D7CE3C-C79C-4FF6-90CC-FA7DF59E9CA7}"/>
              </a:ext>
            </a:extLst>
          </p:cNvPr>
          <p:cNvSpPr/>
          <p:nvPr/>
        </p:nvSpPr>
        <p:spPr>
          <a:xfrm>
            <a:off x="7267218" y="1444788"/>
            <a:ext cx="1375664" cy="377661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GB" sz="1050" dirty="0"/>
              <a:t>4. Adding conceptual complexity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5611FB9-0D32-4756-ADE8-809411E40F5D}"/>
              </a:ext>
            </a:extLst>
          </p:cNvPr>
          <p:cNvSpPr/>
          <p:nvPr/>
        </p:nvSpPr>
        <p:spPr>
          <a:xfrm>
            <a:off x="8676986" y="1444788"/>
            <a:ext cx="1375664" cy="377661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GB" sz="1050" dirty="0"/>
              <a:t>5. Unpacking more terms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EAFCC70-027C-47AA-A7A6-03BAAFE50FFA}"/>
              </a:ext>
            </a:extLst>
          </p:cNvPr>
          <p:cNvCxnSpPr/>
          <p:nvPr/>
        </p:nvCxnSpPr>
        <p:spPr>
          <a:xfrm>
            <a:off x="2973688" y="5274742"/>
            <a:ext cx="723236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E75EDD7-9B82-4F46-B05E-DA184B26B413}"/>
              </a:ext>
            </a:extLst>
          </p:cNvPr>
          <p:cNvCxnSpPr>
            <a:cxnSpLocks/>
          </p:cNvCxnSpPr>
          <p:nvPr/>
        </p:nvCxnSpPr>
        <p:spPr>
          <a:xfrm flipV="1">
            <a:off x="2973687" y="1367259"/>
            <a:ext cx="0" cy="39074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B2E21FD-FC39-4B23-BE02-C9ED8C11F199}"/>
              </a:ext>
            </a:extLst>
          </p:cNvPr>
          <p:cNvSpPr txBox="1"/>
          <p:nvPr/>
        </p:nvSpPr>
        <p:spPr>
          <a:xfrm>
            <a:off x="6009908" y="5274742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D59F29-8F66-4334-8F38-D8BFB2462977}"/>
              </a:ext>
            </a:extLst>
          </p:cNvPr>
          <p:cNvSpPr txBox="1"/>
          <p:nvPr/>
        </p:nvSpPr>
        <p:spPr>
          <a:xfrm>
            <a:off x="1569130" y="1161436"/>
            <a:ext cx="1296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Abstract (complex concepts)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B3C5B9-2B48-4104-84D9-AFE142CF9327}"/>
              </a:ext>
            </a:extLst>
          </p:cNvPr>
          <p:cNvSpPr txBox="1"/>
          <p:nvPr/>
        </p:nvSpPr>
        <p:spPr>
          <a:xfrm>
            <a:off x="1562650" y="4957138"/>
            <a:ext cx="1296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Concrete</a:t>
            </a:r>
          </a:p>
          <a:p>
            <a:pPr algn="r"/>
            <a:r>
              <a:rPr lang="en-GB" sz="1200" dirty="0"/>
              <a:t>(experience / examples)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BAE5C5-B63E-44AD-A4C6-99AFB0A7A0EE}"/>
              </a:ext>
            </a:extLst>
          </p:cNvPr>
          <p:cNvSpPr/>
          <p:nvPr/>
        </p:nvSpPr>
        <p:spPr>
          <a:xfrm>
            <a:off x="3101331" y="829987"/>
            <a:ext cx="1200088" cy="566338"/>
          </a:xfrm>
          <a:prstGeom prst="rect">
            <a:avLst/>
          </a:prstGeom>
          <a:solidFill>
            <a:srgbClr val="4472C4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dirty="0"/>
              <a:t>“What did </a:t>
            </a:r>
            <a:r>
              <a:rPr lang="en-GB" sz="825" b="1" dirty="0"/>
              <a:t>British colonialism look like </a:t>
            </a:r>
            <a:r>
              <a:rPr lang="en-GB" sz="825" dirty="0"/>
              <a:t>in the C19th?” </a:t>
            </a:r>
            <a:r>
              <a:rPr lang="en-GB" sz="900" dirty="0"/>
              <a:t>(1:20-1:55)</a:t>
            </a:r>
            <a:endParaRPr lang="en-GB" sz="825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B2F4934-399B-4A05-88FC-1B51E7056464}"/>
              </a:ext>
            </a:extLst>
          </p:cNvPr>
          <p:cNvSpPr/>
          <p:nvPr/>
        </p:nvSpPr>
        <p:spPr>
          <a:xfrm>
            <a:off x="4523635" y="820279"/>
            <a:ext cx="1191310" cy="566338"/>
          </a:xfrm>
          <a:prstGeom prst="rect">
            <a:avLst/>
          </a:prstGeom>
          <a:solidFill>
            <a:srgbClr val="4472C4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dirty="0"/>
              <a:t>“We’re going to start by looking at this map– what can you see?” </a:t>
            </a:r>
            <a:r>
              <a:rPr lang="en-GB" sz="900" dirty="0"/>
              <a:t>(1:55-4:20)</a:t>
            </a:r>
            <a:endParaRPr lang="en-GB" sz="825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36B47E-FF15-46EA-ADEC-67B35C7BE96F}"/>
              </a:ext>
            </a:extLst>
          </p:cNvPr>
          <p:cNvSpPr/>
          <p:nvPr/>
        </p:nvSpPr>
        <p:spPr>
          <a:xfrm>
            <a:off x="5932903" y="822867"/>
            <a:ext cx="1200087" cy="566338"/>
          </a:xfrm>
          <a:prstGeom prst="rect">
            <a:avLst/>
          </a:prstGeom>
          <a:solidFill>
            <a:srgbClr val="4472C4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dirty="0"/>
              <a:t>“What can this tell us about the British Empire?” </a:t>
            </a:r>
            <a:r>
              <a:rPr lang="en-GB" sz="900" dirty="0"/>
              <a:t>(4:20-7:45)</a:t>
            </a:r>
            <a:endParaRPr lang="en-GB" sz="825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8AC07E9-779A-4A3D-8D07-8575A222F75D}"/>
              </a:ext>
            </a:extLst>
          </p:cNvPr>
          <p:cNvSpPr/>
          <p:nvPr/>
        </p:nvSpPr>
        <p:spPr>
          <a:xfrm>
            <a:off x="8766412" y="829987"/>
            <a:ext cx="1196813" cy="556630"/>
          </a:xfrm>
          <a:prstGeom prst="rect">
            <a:avLst/>
          </a:prstGeom>
          <a:solidFill>
            <a:srgbClr val="4472C4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dirty="0"/>
              <a:t>“What exactly does it mean when we say…” </a:t>
            </a:r>
            <a:r>
              <a:rPr lang="en-GB" sz="900" dirty="0"/>
              <a:t>(8:25-10:40)</a:t>
            </a:r>
            <a:endParaRPr lang="en-GB" sz="825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9FAD0A-54B0-4EB6-8307-1CBEDAEF6047}"/>
              </a:ext>
            </a:extLst>
          </p:cNvPr>
          <p:cNvSpPr txBox="1"/>
          <p:nvPr/>
        </p:nvSpPr>
        <p:spPr>
          <a:xfrm>
            <a:off x="1656144" y="557353"/>
            <a:ext cx="8904350" cy="219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25" dirty="0">
                <a:hlinkClick r:id="rId2"/>
              </a:rPr>
              <a:t>https://classroom.thenational.academy/lessons/the-british-empire-1776-1900-61j66c?step=1&amp;activity=video</a:t>
            </a:r>
            <a:r>
              <a:rPr lang="en-GB" sz="825" dirty="0"/>
              <a:t> (1:20-10:40)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70EB618-30FD-478F-9885-AD4763FFF358}"/>
              </a:ext>
            </a:extLst>
          </p:cNvPr>
          <p:cNvSpPr/>
          <p:nvPr/>
        </p:nvSpPr>
        <p:spPr>
          <a:xfrm>
            <a:off x="3232442" y="3691948"/>
            <a:ext cx="918175" cy="566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i="1" dirty="0">
                <a:solidFill>
                  <a:schemeClr val="tx2"/>
                </a:solidFill>
              </a:rPr>
              <a:t>Rapid decline from high flatline</a:t>
            </a:r>
            <a:endParaRPr lang="en-GB" sz="825" b="1" i="1" dirty="0">
              <a:solidFill>
                <a:schemeClr val="tx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AADFEB1-85AA-4ED9-9FBD-6EA87276C32A}"/>
              </a:ext>
            </a:extLst>
          </p:cNvPr>
          <p:cNvSpPr/>
          <p:nvPr/>
        </p:nvSpPr>
        <p:spPr>
          <a:xfrm>
            <a:off x="4661367" y="4995481"/>
            <a:ext cx="918175" cy="1961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i="1" dirty="0">
                <a:solidFill>
                  <a:schemeClr val="tx2"/>
                </a:solidFill>
              </a:rPr>
              <a:t>Short low flatline</a:t>
            </a:r>
            <a:endParaRPr lang="en-GB" sz="825" b="1" i="1" dirty="0">
              <a:solidFill>
                <a:schemeClr val="tx2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A57BAAC-105E-473D-940C-428755626074}"/>
              </a:ext>
            </a:extLst>
          </p:cNvPr>
          <p:cNvSpPr/>
          <p:nvPr/>
        </p:nvSpPr>
        <p:spPr>
          <a:xfrm>
            <a:off x="6331992" y="4686853"/>
            <a:ext cx="918175" cy="1961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i="1" dirty="0">
                <a:solidFill>
                  <a:schemeClr val="tx2"/>
                </a:solidFill>
              </a:rPr>
              <a:t>Steady upshift</a:t>
            </a:r>
            <a:endParaRPr lang="en-GB" sz="825" b="1" i="1" dirty="0">
              <a:solidFill>
                <a:schemeClr val="tx2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D4AA42D-7EA9-4140-9EB6-42624F9D2CDE}"/>
              </a:ext>
            </a:extLst>
          </p:cNvPr>
          <p:cNvSpPr/>
          <p:nvPr/>
        </p:nvSpPr>
        <p:spPr>
          <a:xfrm>
            <a:off x="8864278" y="2488806"/>
            <a:ext cx="918175" cy="1961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i="1" dirty="0">
                <a:solidFill>
                  <a:schemeClr val="tx2"/>
                </a:solidFill>
              </a:rPr>
              <a:t>Steady unpacking of concepts with examples</a:t>
            </a:r>
            <a:endParaRPr lang="en-GB" sz="825" b="1" i="1" dirty="0">
              <a:solidFill>
                <a:schemeClr val="tx2"/>
              </a:solidFill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B618C82-3C7D-4DEF-B333-EB6C523CED21}"/>
              </a:ext>
            </a:extLst>
          </p:cNvPr>
          <p:cNvSpPr/>
          <p:nvPr/>
        </p:nvSpPr>
        <p:spPr>
          <a:xfrm>
            <a:off x="3097764" y="2114939"/>
            <a:ext cx="901959" cy="0"/>
          </a:xfrm>
          <a:custGeom>
            <a:avLst/>
            <a:gdLst>
              <a:gd name="connsiteX0" fmla="*/ 0 w 901959"/>
              <a:gd name="connsiteY0" fmla="*/ 0 h 0"/>
              <a:gd name="connsiteX1" fmla="*/ 901959 w 90195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01959">
                <a:moveTo>
                  <a:pt x="0" y="0"/>
                </a:moveTo>
                <a:lnTo>
                  <a:pt x="901959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A5C5C00-173A-4403-8D41-4B356AC1EE71}"/>
              </a:ext>
            </a:extLst>
          </p:cNvPr>
          <p:cNvSpPr/>
          <p:nvPr/>
        </p:nvSpPr>
        <p:spPr>
          <a:xfrm>
            <a:off x="3987283" y="2114939"/>
            <a:ext cx="1685729" cy="2889976"/>
          </a:xfrm>
          <a:custGeom>
            <a:avLst/>
            <a:gdLst>
              <a:gd name="connsiteX0" fmla="*/ 0 w 1667069"/>
              <a:gd name="connsiteY0" fmla="*/ 0 h 3193607"/>
              <a:gd name="connsiteX1" fmla="*/ 771330 w 1667069"/>
              <a:gd name="connsiteY1" fmla="*/ 2855167 h 3193607"/>
              <a:gd name="connsiteX2" fmla="*/ 1667069 w 1667069"/>
              <a:gd name="connsiteY2" fmla="*/ 3029339 h 3193607"/>
              <a:gd name="connsiteX0" fmla="*/ 0 w 1673289"/>
              <a:gd name="connsiteY0" fmla="*/ 0 h 3193607"/>
              <a:gd name="connsiteX1" fmla="*/ 771330 w 1673289"/>
              <a:gd name="connsiteY1" fmla="*/ 2855167 h 3193607"/>
              <a:gd name="connsiteX2" fmla="*/ 1673289 w 1673289"/>
              <a:gd name="connsiteY2" fmla="*/ 3029339 h 3193607"/>
              <a:gd name="connsiteX0" fmla="*/ 0 w 1673289"/>
              <a:gd name="connsiteY0" fmla="*/ 0 h 3150454"/>
              <a:gd name="connsiteX1" fmla="*/ 771330 w 1673289"/>
              <a:gd name="connsiteY1" fmla="*/ 2855167 h 3150454"/>
              <a:gd name="connsiteX2" fmla="*/ 1673289 w 1673289"/>
              <a:gd name="connsiteY2" fmla="*/ 3029339 h 3150454"/>
              <a:gd name="connsiteX0" fmla="*/ 0 w 1673289"/>
              <a:gd name="connsiteY0" fmla="*/ 0 h 3063646"/>
              <a:gd name="connsiteX1" fmla="*/ 771330 w 1673289"/>
              <a:gd name="connsiteY1" fmla="*/ 2855167 h 3063646"/>
              <a:gd name="connsiteX2" fmla="*/ 1673289 w 1673289"/>
              <a:gd name="connsiteY2" fmla="*/ 3029339 h 3063646"/>
              <a:gd name="connsiteX0" fmla="*/ 0 w 1685729"/>
              <a:gd name="connsiteY0" fmla="*/ 0 h 3098215"/>
              <a:gd name="connsiteX1" fmla="*/ 771330 w 1685729"/>
              <a:gd name="connsiteY1" fmla="*/ 2855167 h 3098215"/>
              <a:gd name="connsiteX2" fmla="*/ 1685729 w 1685729"/>
              <a:gd name="connsiteY2" fmla="*/ 3076157 h 3098215"/>
              <a:gd name="connsiteX0" fmla="*/ 0 w 1685729"/>
              <a:gd name="connsiteY0" fmla="*/ 0 h 3092368"/>
              <a:gd name="connsiteX1" fmla="*/ 771330 w 1685729"/>
              <a:gd name="connsiteY1" fmla="*/ 2855167 h 3092368"/>
              <a:gd name="connsiteX2" fmla="*/ 1685729 w 1685729"/>
              <a:gd name="connsiteY2" fmla="*/ 3076157 h 3092368"/>
              <a:gd name="connsiteX0" fmla="*/ 0 w 1685729"/>
              <a:gd name="connsiteY0" fmla="*/ 0 h 3085813"/>
              <a:gd name="connsiteX1" fmla="*/ 497632 w 1685729"/>
              <a:gd name="connsiteY1" fmla="*/ 2808349 h 3085813"/>
              <a:gd name="connsiteX2" fmla="*/ 1685729 w 1685729"/>
              <a:gd name="connsiteY2" fmla="*/ 3076157 h 3085813"/>
              <a:gd name="connsiteX0" fmla="*/ 0 w 1685729"/>
              <a:gd name="connsiteY0" fmla="*/ 0 h 3103373"/>
              <a:gd name="connsiteX1" fmla="*/ 497632 w 1685729"/>
              <a:gd name="connsiteY1" fmla="*/ 2808349 h 3103373"/>
              <a:gd name="connsiteX2" fmla="*/ 1685729 w 1685729"/>
              <a:gd name="connsiteY2" fmla="*/ 3076157 h 3103373"/>
              <a:gd name="connsiteX0" fmla="*/ 0 w 1685729"/>
              <a:gd name="connsiteY0" fmla="*/ 0 h 3080589"/>
              <a:gd name="connsiteX1" fmla="*/ 497632 w 1685729"/>
              <a:gd name="connsiteY1" fmla="*/ 2808349 h 3080589"/>
              <a:gd name="connsiteX2" fmla="*/ 1685729 w 1685729"/>
              <a:gd name="connsiteY2" fmla="*/ 3076157 h 3080589"/>
              <a:gd name="connsiteX0" fmla="*/ 0 w 1685729"/>
              <a:gd name="connsiteY0" fmla="*/ 0 h 3107303"/>
              <a:gd name="connsiteX1" fmla="*/ 522514 w 1685729"/>
              <a:gd name="connsiteY1" fmla="*/ 2995619 h 3107303"/>
              <a:gd name="connsiteX2" fmla="*/ 1685729 w 1685729"/>
              <a:gd name="connsiteY2" fmla="*/ 3076157 h 3107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85729" h="3107303">
                <a:moveTo>
                  <a:pt x="0" y="0"/>
                </a:moveTo>
                <a:cubicBezTo>
                  <a:pt x="246742" y="1175138"/>
                  <a:pt x="244669" y="2490729"/>
                  <a:pt x="522514" y="2995619"/>
                </a:cubicBezTo>
                <a:cubicBezTo>
                  <a:pt x="595085" y="3152724"/>
                  <a:pt x="1295917" y="3107753"/>
                  <a:pt x="1685729" y="307615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A8D4652-C746-49CC-BF85-8B913D5F5D20}"/>
              </a:ext>
            </a:extLst>
          </p:cNvPr>
          <p:cNvSpPr/>
          <p:nvPr/>
        </p:nvSpPr>
        <p:spPr>
          <a:xfrm>
            <a:off x="5673012" y="3212980"/>
            <a:ext cx="1530220" cy="1763359"/>
          </a:xfrm>
          <a:custGeom>
            <a:avLst/>
            <a:gdLst>
              <a:gd name="connsiteX0" fmla="*/ 0 w 1555102"/>
              <a:gd name="connsiteY0" fmla="*/ 2002972 h 2061846"/>
              <a:gd name="connsiteX1" fmla="*/ 777551 w 1555102"/>
              <a:gd name="connsiteY1" fmla="*/ 1810139 h 2061846"/>
              <a:gd name="connsiteX2" fmla="*/ 1555102 w 1555102"/>
              <a:gd name="connsiteY2" fmla="*/ 0 h 2061846"/>
              <a:gd name="connsiteX0" fmla="*/ 0 w 1555102"/>
              <a:gd name="connsiteY0" fmla="*/ 2002972 h 2020843"/>
              <a:gd name="connsiteX1" fmla="*/ 777551 w 1555102"/>
              <a:gd name="connsiteY1" fmla="*/ 1810139 h 2020843"/>
              <a:gd name="connsiteX2" fmla="*/ 1555102 w 1555102"/>
              <a:gd name="connsiteY2" fmla="*/ 0 h 2020843"/>
              <a:gd name="connsiteX0" fmla="*/ 0 w 1555102"/>
              <a:gd name="connsiteY0" fmla="*/ 2002972 h 2003009"/>
              <a:gd name="connsiteX1" fmla="*/ 777551 w 1555102"/>
              <a:gd name="connsiteY1" fmla="*/ 1810139 h 2003009"/>
              <a:gd name="connsiteX2" fmla="*/ 1555102 w 1555102"/>
              <a:gd name="connsiteY2" fmla="*/ 0 h 2003009"/>
              <a:gd name="connsiteX0" fmla="*/ 0 w 1555102"/>
              <a:gd name="connsiteY0" fmla="*/ 2002972 h 2003009"/>
              <a:gd name="connsiteX1" fmla="*/ 777551 w 1555102"/>
              <a:gd name="connsiteY1" fmla="*/ 1810139 h 2003009"/>
              <a:gd name="connsiteX2" fmla="*/ 1555102 w 1555102"/>
              <a:gd name="connsiteY2" fmla="*/ 0 h 2003009"/>
              <a:gd name="connsiteX0" fmla="*/ 0 w 1555102"/>
              <a:gd name="connsiteY0" fmla="*/ 2002972 h 2002982"/>
              <a:gd name="connsiteX1" fmla="*/ 945503 w 1555102"/>
              <a:gd name="connsiteY1" fmla="*/ 1579984 h 2002982"/>
              <a:gd name="connsiteX2" fmla="*/ 1555102 w 1555102"/>
              <a:gd name="connsiteY2" fmla="*/ 0 h 2002982"/>
              <a:gd name="connsiteX0" fmla="*/ 0 w 1555102"/>
              <a:gd name="connsiteY0" fmla="*/ 2002972 h 2002984"/>
              <a:gd name="connsiteX1" fmla="*/ 945503 w 1555102"/>
              <a:gd name="connsiteY1" fmla="*/ 1579984 h 2002984"/>
              <a:gd name="connsiteX2" fmla="*/ 1555102 w 1555102"/>
              <a:gd name="connsiteY2" fmla="*/ 0 h 2002984"/>
              <a:gd name="connsiteX0" fmla="*/ 0 w 1555102"/>
              <a:gd name="connsiteY0" fmla="*/ 2002972 h 2002984"/>
              <a:gd name="connsiteX1" fmla="*/ 945503 w 1555102"/>
              <a:gd name="connsiteY1" fmla="*/ 1579984 h 2002984"/>
              <a:gd name="connsiteX2" fmla="*/ 1555102 w 1555102"/>
              <a:gd name="connsiteY2" fmla="*/ 0 h 2002984"/>
              <a:gd name="connsiteX0" fmla="*/ 0 w 1530220"/>
              <a:gd name="connsiteY0" fmla="*/ 1635968 h 1635980"/>
              <a:gd name="connsiteX1" fmla="*/ 945503 w 1530220"/>
              <a:gd name="connsiteY1" fmla="*/ 1212980 h 1635980"/>
              <a:gd name="connsiteX2" fmla="*/ 1530220 w 1530220"/>
              <a:gd name="connsiteY2" fmla="*/ 0 h 1635980"/>
              <a:gd name="connsiteX0" fmla="*/ 0 w 1530220"/>
              <a:gd name="connsiteY0" fmla="*/ 1635968 h 1635980"/>
              <a:gd name="connsiteX1" fmla="*/ 945503 w 1530220"/>
              <a:gd name="connsiteY1" fmla="*/ 1212980 h 1635980"/>
              <a:gd name="connsiteX2" fmla="*/ 1530220 w 1530220"/>
              <a:gd name="connsiteY2" fmla="*/ 0 h 16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0220" h="1635980">
                <a:moveTo>
                  <a:pt x="0" y="1635968"/>
                </a:moveTo>
                <a:cubicBezTo>
                  <a:pt x="346268" y="1638041"/>
                  <a:pt x="773405" y="1372637"/>
                  <a:pt x="945503" y="1212980"/>
                </a:cubicBezTo>
                <a:cubicBezTo>
                  <a:pt x="1335315" y="928915"/>
                  <a:pt x="1295918" y="700832"/>
                  <a:pt x="153022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A56061D-E44D-4A31-882D-A95CE10841F4}"/>
              </a:ext>
            </a:extLst>
          </p:cNvPr>
          <p:cNvSpPr/>
          <p:nvPr/>
        </p:nvSpPr>
        <p:spPr>
          <a:xfrm>
            <a:off x="7199132" y="2127382"/>
            <a:ext cx="1424473" cy="1089107"/>
          </a:xfrm>
          <a:custGeom>
            <a:avLst/>
            <a:gdLst>
              <a:gd name="connsiteX0" fmla="*/ 0 w 1418253"/>
              <a:gd name="connsiteY0" fmla="*/ 1202091 h 1202091"/>
              <a:gd name="connsiteX1" fmla="*/ 373224 w 1418253"/>
              <a:gd name="connsiteY1" fmla="*/ 455642 h 1202091"/>
              <a:gd name="connsiteX2" fmla="*/ 671804 w 1418253"/>
              <a:gd name="connsiteY2" fmla="*/ 69976 h 1202091"/>
              <a:gd name="connsiteX3" fmla="*/ 1418253 w 1418253"/>
              <a:gd name="connsiteY3" fmla="*/ 1552 h 1202091"/>
              <a:gd name="connsiteX0" fmla="*/ 0 w 1418253"/>
              <a:gd name="connsiteY0" fmla="*/ 1202091 h 1202091"/>
              <a:gd name="connsiteX1" fmla="*/ 311353 w 1418253"/>
              <a:gd name="connsiteY1" fmla="*/ 965170 h 1202091"/>
              <a:gd name="connsiteX2" fmla="*/ 671804 w 1418253"/>
              <a:gd name="connsiteY2" fmla="*/ 69976 h 1202091"/>
              <a:gd name="connsiteX3" fmla="*/ 1418253 w 1418253"/>
              <a:gd name="connsiteY3" fmla="*/ 1552 h 1202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8253" h="1202091">
                <a:moveTo>
                  <a:pt x="0" y="1202091"/>
                </a:moveTo>
                <a:cubicBezTo>
                  <a:pt x="130628" y="923209"/>
                  <a:pt x="199386" y="1153856"/>
                  <a:pt x="311353" y="965170"/>
                </a:cubicBezTo>
                <a:cubicBezTo>
                  <a:pt x="423320" y="776484"/>
                  <a:pt x="497633" y="145658"/>
                  <a:pt x="671804" y="69976"/>
                </a:cubicBezTo>
                <a:cubicBezTo>
                  <a:pt x="845976" y="-5706"/>
                  <a:pt x="1132114" y="-2077"/>
                  <a:pt x="1418253" y="155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3F2C557-ADC4-40ED-96CF-5FEDFA29859A}"/>
              </a:ext>
            </a:extLst>
          </p:cNvPr>
          <p:cNvSpPr/>
          <p:nvPr/>
        </p:nvSpPr>
        <p:spPr>
          <a:xfrm>
            <a:off x="8609046" y="2127381"/>
            <a:ext cx="1428641" cy="1985805"/>
          </a:xfrm>
          <a:custGeom>
            <a:avLst/>
            <a:gdLst>
              <a:gd name="connsiteX0" fmla="*/ 0 w 1424473"/>
              <a:gd name="connsiteY0" fmla="*/ 143653 h 1636551"/>
              <a:gd name="connsiteX1" fmla="*/ 335902 w 1424473"/>
              <a:gd name="connsiteY1" fmla="*/ 143653 h 1636551"/>
              <a:gd name="connsiteX2" fmla="*/ 1424473 w 1424473"/>
              <a:gd name="connsiteY2" fmla="*/ 1636551 h 1636551"/>
              <a:gd name="connsiteX0" fmla="*/ 0 w 1424473"/>
              <a:gd name="connsiteY0" fmla="*/ 102746 h 1595644"/>
              <a:gd name="connsiteX1" fmla="*/ 335902 w 1424473"/>
              <a:gd name="connsiteY1" fmla="*/ 102746 h 1595644"/>
              <a:gd name="connsiteX2" fmla="*/ 1424473 w 1424473"/>
              <a:gd name="connsiteY2" fmla="*/ 1595644 h 1595644"/>
              <a:gd name="connsiteX0" fmla="*/ 0 w 1424473"/>
              <a:gd name="connsiteY0" fmla="*/ 3926 h 1496824"/>
              <a:gd name="connsiteX1" fmla="*/ 335902 w 1424473"/>
              <a:gd name="connsiteY1" fmla="*/ 3926 h 1496824"/>
              <a:gd name="connsiteX2" fmla="*/ 1424473 w 1424473"/>
              <a:gd name="connsiteY2" fmla="*/ 1496824 h 1496824"/>
              <a:gd name="connsiteX0" fmla="*/ 0 w 1424473"/>
              <a:gd name="connsiteY0" fmla="*/ 0 h 1492898"/>
              <a:gd name="connsiteX1" fmla="*/ 534955 w 1424473"/>
              <a:gd name="connsiteY1" fmla="*/ 516294 h 1492898"/>
              <a:gd name="connsiteX2" fmla="*/ 1424473 w 1424473"/>
              <a:gd name="connsiteY2" fmla="*/ 1492898 h 1492898"/>
              <a:gd name="connsiteX0" fmla="*/ 0 w 1424473"/>
              <a:gd name="connsiteY0" fmla="*/ 0 h 1492898"/>
              <a:gd name="connsiteX1" fmla="*/ 534955 w 1424473"/>
              <a:gd name="connsiteY1" fmla="*/ 516294 h 1492898"/>
              <a:gd name="connsiteX2" fmla="*/ 1424473 w 1424473"/>
              <a:gd name="connsiteY2" fmla="*/ 1492898 h 1492898"/>
              <a:gd name="connsiteX0" fmla="*/ 0 w 1424473"/>
              <a:gd name="connsiteY0" fmla="*/ 0 h 1492898"/>
              <a:gd name="connsiteX1" fmla="*/ 534955 w 1424473"/>
              <a:gd name="connsiteY1" fmla="*/ 516294 h 1492898"/>
              <a:gd name="connsiteX2" fmla="*/ 1424473 w 1424473"/>
              <a:gd name="connsiteY2" fmla="*/ 1492898 h 1492898"/>
              <a:gd name="connsiteX0" fmla="*/ 0 w 1424473"/>
              <a:gd name="connsiteY0" fmla="*/ 0 h 1492898"/>
              <a:gd name="connsiteX1" fmla="*/ 534955 w 1424473"/>
              <a:gd name="connsiteY1" fmla="*/ 516294 h 1492898"/>
              <a:gd name="connsiteX2" fmla="*/ 1424473 w 1424473"/>
              <a:gd name="connsiteY2" fmla="*/ 1492898 h 1492898"/>
              <a:gd name="connsiteX0" fmla="*/ 0 w 1424473"/>
              <a:gd name="connsiteY0" fmla="*/ 0 h 1492898"/>
              <a:gd name="connsiteX1" fmla="*/ 534955 w 1424473"/>
              <a:gd name="connsiteY1" fmla="*/ 516294 h 1492898"/>
              <a:gd name="connsiteX2" fmla="*/ 1424473 w 1424473"/>
              <a:gd name="connsiteY2" fmla="*/ 1492898 h 1492898"/>
              <a:gd name="connsiteX0" fmla="*/ 0 w 1424473"/>
              <a:gd name="connsiteY0" fmla="*/ 0 h 1553644"/>
              <a:gd name="connsiteX1" fmla="*/ 430631 w 1424473"/>
              <a:gd name="connsiteY1" fmla="*/ 1457327 h 1553644"/>
              <a:gd name="connsiteX2" fmla="*/ 1424473 w 1424473"/>
              <a:gd name="connsiteY2" fmla="*/ 1492898 h 1553644"/>
              <a:gd name="connsiteX0" fmla="*/ 0 w 1128889"/>
              <a:gd name="connsiteY0" fmla="*/ 0 h 1553644"/>
              <a:gd name="connsiteX1" fmla="*/ 430631 w 1128889"/>
              <a:gd name="connsiteY1" fmla="*/ 1457327 h 1553644"/>
              <a:gd name="connsiteX2" fmla="*/ 1128889 w 1128889"/>
              <a:gd name="connsiteY2" fmla="*/ 1492898 h 1553644"/>
              <a:gd name="connsiteX0" fmla="*/ 0 w 1128889"/>
              <a:gd name="connsiteY0" fmla="*/ 0 h 1535252"/>
              <a:gd name="connsiteX1" fmla="*/ 430631 w 1128889"/>
              <a:gd name="connsiteY1" fmla="*/ 1457327 h 1535252"/>
              <a:gd name="connsiteX2" fmla="*/ 850673 w 1128889"/>
              <a:gd name="connsiteY2" fmla="*/ 1352666 h 1535252"/>
              <a:gd name="connsiteX3" fmla="*/ 1128889 w 1128889"/>
              <a:gd name="connsiteY3" fmla="*/ 1492898 h 1535252"/>
              <a:gd name="connsiteX0" fmla="*/ 0 w 850673"/>
              <a:gd name="connsiteY0" fmla="*/ 0 h 1535252"/>
              <a:gd name="connsiteX1" fmla="*/ 430631 w 850673"/>
              <a:gd name="connsiteY1" fmla="*/ 1457327 h 1535252"/>
              <a:gd name="connsiteX2" fmla="*/ 850673 w 850673"/>
              <a:gd name="connsiteY2" fmla="*/ 1352666 h 1535252"/>
              <a:gd name="connsiteX0" fmla="*/ 0 w 850673"/>
              <a:gd name="connsiteY0" fmla="*/ 0 h 1563862"/>
              <a:gd name="connsiteX1" fmla="*/ 430631 w 850673"/>
              <a:gd name="connsiteY1" fmla="*/ 1457327 h 1563862"/>
              <a:gd name="connsiteX2" fmla="*/ 694190 w 850673"/>
              <a:gd name="connsiteY2" fmla="*/ 1441442 h 1563862"/>
              <a:gd name="connsiteX3" fmla="*/ 850673 w 850673"/>
              <a:gd name="connsiteY3" fmla="*/ 1352666 h 1563862"/>
              <a:gd name="connsiteX0" fmla="*/ 0 w 2241654"/>
              <a:gd name="connsiteY0" fmla="*/ 0 h 1563862"/>
              <a:gd name="connsiteX1" fmla="*/ 430631 w 2241654"/>
              <a:gd name="connsiteY1" fmla="*/ 1457327 h 1563862"/>
              <a:gd name="connsiteX2" fmla="*/ 694190 w 2241654"/>
              <a:gd name="connsiteY2" fmla="*/ 1441442 h 1563862"/>
              <a:gd name="connsiteX3" fmla="*/ 2241654 w 2241654"/>
              <a:gd name="connsiteY3" fmla="*/ 1441442 h 1563862"/>
              <a:gd name="connsiteX0" fmla="*/ 0 w 2241654"/>
              <a:gd name="connsiteY0" fmla="*/ 0 h 1563862"/>
              <a:gd name="connsiteX1" fmla="*/ 430631 w 2241654"/>
              <a:gd name="connsiteY1" fmla="*/ 1457327 h 1563862"/>
              <a:gd name="connsiteX2" fmla="*/ 694190 w 2241654"/>
              <a:gd name="connsiteY2" fmla="*/ 1441442 h 1563862"/>
              <a:gd name="connsiteX3" fmla="*/ 1163646 w 2241654"/>
              <a:gd name="connsiteY3" fmla="*/ 1432565 h 1563862"/>
              <a:gd name="connsiteX4" fmla="*/ 2241654 w 2241654"/>
              <a:gd name="connsiteY4" fmla="*/ 1441442 h 1563862"/>
              <a:gd name="connsiteX0" fmla="*/ 0 w 2241654"/>
              <a:gd name="connsiteY0" fmla="*/ 0 h 1563862"/>
              <a:gd name="connsiteX1" fmla="*/ 430631 w 2241654"/>
              <a:gd name="connsiteY1" fmla="*/ 1457327 h 1563862"/>
              <a:gd name="connsiteX2" fmla="*/ 694190 w 2241654"/>
              <a:gd name="connsiteY2" fmla="*/ 1441442 h 1563862"/>
              <a:gd name="connsiteX3" fmla="*/ 1163646 w 2241654"/>
              <a:gd name="connsiteY3" fmla="*/ 1237257 h 1563862"/>
              <a:gd name="connsiteX4" fmla="*/ 2241654 w 2241654"/>
              <a:gd name="connsiteY4" fmla="*/ 1441442 h 1563862"/>
              <a:gd name="connsiteX0" fmla="*/ 0 w 2241654"/>
              <a:gd name="connsiteY0" fmla="*/ 0 h 1563862"/>
              <a:gd name="connsiteX1" fmla="*/ 430631 w 2241654"/>
              <a:gd name="connsiteY1" fmla="*/ 1457327 h 1563862"/>
              <a:gd name="connsiteX2" fmla="*/ 694190 w 2241654"/>
              <a:gd name="connsiteY2" fmla="*/ 1441442 h 1563862"/>
              <a:gd name="connsiteX3" fmla="*/ 1163646 w 2241654"/>
              <a:gd name="connsiteY3" fmla="*/ 1237257 h 1563862"/>
              <a:gd name="connsiteX4" fmla="*/ 1720039 w 2241654"/>
              <a:gd name="connsiteY4" fmla="*/ 1334910 h 1563862"/>
              <a:gd name="connsiteX5" fmla="*/ 2241654 w 2241654"/>
              <a:gd name="connsiteY5" fmla="*/ 1441442 h 1563862"/>
              <a:gd name="connsiteX0" fmla="*/ 0 w 2241654"/>
              <a:gd name="connsiteY0" fmla="*/ 0 h 1574607"/>
              <a:gd name="connsiteX1" fmla="*/ 430631 w 2241654"/>
              <a:gd name="connsiteY1" fmla="*/ 1457327 h 1574607"/>
              <a:gd name="connsiteX2" fmla="*/ 694190 w 2241654"/>
              <a:gd name="connsiteY2" fmla="*/ 1441442 h 1574607"/>
              <a:gd name="connsiteX3" fmla="*/ 1163646 w 2241654"/>
              <a:gd name="connsiteY3" fmla="*/ 1237257 h 1574607"/>
              <a:gd name="connsiteX4" fmla="*/ 1615715 w 2241654"/>
              <a:gd name="connsiteY4" fmla="*/ 1574607 h 1574607"/>
              <a:gd name="connsiteX5" fmla="*/ 2241654 w 2241654"/>
              <a:gd name="connsiteY5" fmla="*/ 1441442 h 1574607"/>
              <a:gd name="connsiteX0" fmla="*/ 0 w 2241654"/>
              <a:gd name="connsiteY0" fmla="*/ 0 h 1596037"/>
              <a:gd name="connsiteX1" fmla="*/ 430631 w 2241654"/>
              <a:gd name="connsiteY1" fmla="*/ 1457327 h 1596037"/>
              <a:gd name="connsiteX2" fmla="*/ 1007160 w 2241654"/>
              <a:gd name="connsiteY2" fmla="*/ 1539096 h 1596037"/>
              <a:gd name="connsiteX3" fmla="*/ 1163646 w 2241654"/>
              <a:gd name="connsiteY3" fmla="*/ 1237257 h 1596037"/>
              <a:gd name="connsiteX4" fmla="*/ 1615715 w 2241654"/>
              <a:gd name="connsiteY4" fmla="*/ 1574607 h 1596037"/>
              <a:gd name="connsiteX5" fmla="*/ 2241654 w 2241654"/>
              <a:gd name="connsiteY5" fmla="*/ 1441442 h 1596037"/>
              <a:gd name="connsiteX0" fmla="*/ 0 w 2241654"/>
              <a:gd name="connsiteY0" fmla="*/ 0 h 1582421"/>
              <a:gd name="connsiteX1" fmla="*/ 430631 w 2241654"/>
              <a:gd name="connsiteY1" fmla="*/ 1457327 h 1582421"/>
              <a:gd name="connsiteX2" fmla="*/ 902837 w 2241654"/>
              <a:gd name="connsiteY2" fmla="*/ 1503586 h 1582421"/>
              <a:gd name="connsiteX3" fmla="*/ 1163646 w 2241654"/>
              <a:gd name="connsiteY3" fmla="*/ 1237257 h 1582421"/>
              <a:gd name="connsiteX4" fmla="*/ 1615715 w 2241654"/>
              <a:gd name="connsiteY4" fmla="*/ 1574607 h 1582421"/>
              <a:gd name="connsiteX5" fmla="*/ 2241654 w 2241654"/>
              <a:gd name="connsiteY5" fmla="*/ 1441442 h 1582421"/>
              <a:gd name="connsiteX0" fmla="*/ 0 w 2241654"/>
              <a:gd name="connsiteY0" fmla="*/ 0 h 1582421"/>
              <a:gd name="connsiteX1" fmla="*/ 430631 w 2241654"/>
              <a:gd name="connsiteY1" fmla="*/ 1457327 h 1582421"/>
              <a:gd name="connsiteX2" fmla="*/ 902837 w 2241654"/>
              <a:gd name="connsiteY2" fmla="*/ 1503586 h 1582421"/>
              <a:gd name="connsiteX3" fmla="*/ 1163646 w 2241654"/>
              <a:gd name="connsiteY3" fmla="*/ 1237257 h 1582421"/>
              <a:gd name="connsiteX4" fmla="*/ 1546166 w 2241654"/>
              <a:gd name="connsiteY4" fmla="*/ 1459197 h 1582421"/>
              <a:gd name="connsiteX5" fmla="*/ 2241654 w 2241654"/>
              <a:gd name="connsiteY5" fmla="*/ 1441442 h 1582421"/>
              <a:gd name="connsiteX0" fmla="*/ 0 w 2241654"/>
              <a:gd name="connsiteY0" fmla="*/ 0 h 1582421"/>
              <a:gd name="connsiteX1" fmla="*/ 430631 w 2241654"/>
              <a:gd name="connsiteY1" fmla="*/ 1457327 h 1582421"/>
              <a:gd name="connsiteX2" fmla="*/ 902837 w 2241654"/>
              <a:gd name="connsiteY2" fmla="*/ 1503586 h 1582421"/>
              <a:gd name="connsiteX3" fmla="*/ 1163646 w 2241654"/>
              <a:gd name="connsiteY3" fmla="*/ 1237257 h 1582421"/>
              <a:gd name="connsiteX4" fmla="*/ 1546166 w 2241654"/>
              <a:gd name="connsiteY4" fmla="*/ 1459197 h 1582421"/>
              <a:gd name="connsiteX5" fmla="*/ 2241654 w 2241654"/>
              <a:gd name="connsiteY5" fmla="*/ 1441442 h 1582421"/>
              <a:gd name="connsiteX0" fmla="*/ 0 w 2241654"/>
              <a:gd name="connsiteY0" fmla="*/ 0 h 1582421"/>
              <a:gd name="connsiteX1" fmla="*/ 430631 w 2241654"/>
              <a:gd name="connsiteY1" fmla="*/ 1457327 h 1582421"/>
              <a:gd name="connsiteX2" fmla="*/ 902837 w 2241654"/>
              <a:gd name="connsiteY2" fmla="*/ 1503586 h 1582421"/>
              <a:gd name="connsiteX3" fmla="*/ 1163646 w 2241654"/>
              <a:gd name="connsiteY3" fmla="*/ 1237257 h 1582421"/>
              <a:gd name="connsiteX4" fmla="*/ 1546166 w 2241654"/>
              <a:gd name="connsiteY4" fmla="*/ 1459197 h 1582421"/>
              <a:gd name="connsiteX5" fmla="*/ 2241654 w 2241654"/>
              <a:gd name="connsiteY5" fmla="*/ 1441442 h 1582421"/>
              <a:gd name="connsiteX0" fmla="*/ 0 w 2241654"/>
              <a:gd name="connsiteY0" fmla="*/ 0 h 1609423"/>
              <a:gd name="connsiteX1" fmla="*/ 430631 w 2241654"/>
              <a:gd name="connsiteY1" fmla="*/ 1457327 h 1609423"/>
              <a:gd name="connsiteX2" fmla="*/ 902837 w 2241654"/>
              <a:gd name="connsiteY2" fmla="*/ 1503586 h 1609423"/>
              <a:gd name="connsiteX3" fmla="*/ 1163646 w 2241654"/>
              <a:gd name="connsiteY3" fmla="*/ 1237257 h 1609423"/>
              <a:gd name="connsiteX4" fmla="*/ 1546166 w 2241654"/>
              <a:gd name="connsiteY4" fmla="*/ 1512463 h 1609423"/>
              <a:gd name="connsiteX5" fmla="*/ 2241654 w 2241654"/>
              <a:gd name="connsiteY5" fmla="*/ 1441442 h 1609423"/>
              <a:gd name="connsiteX0" fmla="*/ 0 w 2293816"/>
              <a:gd name="connsiteY0" fmla="*/ 0 h 1591070"/>
              <a:gd name="connsiteX1" fmla="*/ 430631 w 2293816"/>
              <a:gd name="connsiteY1" fmla="*/ 1457327 h 1591070"/>
              <a:gd name="connsiteX2" fmla="*/ 902837 w 2293816"/>
              <a:gd name="connsiteY2" fmla="*/ 1503586 h 1591070"/>
              <a:gd name="connsiteX3" fmla="*/ 1163646 w 2293816"/>
              <a:gd name="connsiteY3" fmla="*/ 1237257 h 1591070"/>
              <a:gd name="connsiteX4" fmla="*/ 1546166 w 2293816"/>
              <a:gd name="connsiteY4" fmla="*/ 1512463 h 1591070"/>
              <a:gd name="connsiteX5" fmla="*/ 2293816 w 2293816"/>
              <a:gd name="connsiteY5" fmla="*/ 1326033 h 1591070"/>
              <a:gd name="connsiteX0" fmla="*/ 0 w 2293816"/>
              <a:gd name="connsiteY0" fmla="*/ 0 h 1591070"/>
              <a:gd name="connsiteX1" fmla="*/ 430631 w 2293816"/>
              <a:gd name="connsiteY1" fmla="*/ 1457327 h 1591070"/>
              <a:gd name="connsiteX2" fmla="*/ 902837 w 2293816"/>
              <a:gd name="connsiteY2" fmla="*/ 1503586 h 1591070"/>
              <a:gd name="connsiteX3" fmla="*/ 1163646 w 2293816"/>
              <a:gd name="connsiteY3" fmla="*/ 1237257 h 1591070"/>
              <a:gd name="connsiteX4" fmla="*/ 1633103 w 2293816"/>
              <a:gd name="connsiteY4" fmla="*/ 1512463 h 1591070"/>
              <a:gd name="connsiteX5" fmla="*/ 2293816 w 2293816"/>
              <a:gd name="connsiteY5" fmla="*/ 1326033 h 1591070"/>
              <a:gd name="connsiteX0" fmla="*/ 0 w 2241654"/>
              <a:gd name="connsiteY0" fmla="*/ 0 h 1582421"/>
              <a:gd name="connsiteX1" fmla="*/ 430631 w 2241654"/>
              <a:gd name="connsiteY1" fmla="*/ 1457327 h 1582421"/>
              <a:gd name="connsiteX2" fmla="*/ 902837 w 2241654"/>
              <a:gd name="connsiteY2" fmla="*/ 1503586 h 1582421"/>
              <a:gd name="connsiteX3" fmla="*/ 1163646 w 2241654"/>
              <a:gd name="connsiteY3" fmla="*/ 1237257 h 1582421"/>
              <a:gd name="connsiteX4" fmla="*/ 1633103 w 2241654"/>
              <a:gd name="connsiteY4" fmla="*/ 1512463 h 1582421"/>
              <a:gd name="connsiteX5" fmla="*/ 2241654 w 2241654"/>
              <a:gd name="connsiteY5" fmla="*/ 1201746 h 1582421"/>
              <a:gd name="connsiteX0" fmla="*/ 0 w 2241654"/>
              <a:gd name="connsiteY0" fmla="*/ 0 h 1582421"/>
              <a:gd name="connsiteX1" fmla="*/ 430631 w 2241654"/>
              <a:gd name="connsiteY1" fmla="*/ 1457327 h 1582421"/>
              <a:gd name="connsiteX2" fmla="*/ 902837 w 2241654"/>
              <a:gd name="connsiteY2" fmla="*/ 1503586 h 1582421"/>
              <a:gd name="connsiteX3" fmla="*/ 1163646 w 2241654"/>
              <a:gd name="connsiteY3" fmla="*/ 1237257 h 1582421"/>
              <a:gd name="connsiteX4" fmla="*/ 1633103 w 2241654"/>
              <a:gd name="connsiteY4" fmla="*/ 1512463 h 1582421"/>
              <a:gd name="connsiteX5" fmla="*/ 2241654 w 2241654"/>
              <a:gd name="connsiteY5" fmla="*/ 1210624 h 1582421"/>
              <a:gd name="connsiteX0" fmla="*/ 0 w 2241654"/>
              <a:gd name="connsiteY0" fmla="*/ 0 h 1807031"/>
              <a:gd name="connsiteX1" fmla="*/ 430631 w 2241654"/>
              <a:gd name="connsiteY1" fmla="*/ 1457327 h 1807031"/>
              <a:gd name="connsiteX2" fmla="*/ 850675 w 2241654"/>
              <a:gd name="connsiteY2" fmla="*/ 1805426 h 1807031"/>
              <a:gd name="connsiteX3" fmla="*/ 1163646 w 2241654"/>
              <a:gd name="connsiteY3" fmla="*/ 1237257 h 1807031"/>
              <a:gd name="connsiteX4" fmla="*/ 1633103 w 2241654"/>
              <a:gd name="connsiteY4" fmla="*/ 1512463 h 1807031"/>
              <a:gd name="connsiteX5" fmla="*/ 2241654 w 2241654"/>
              <a:gd name="connsiteY5" fmla="*/ 1210624 h 1807031"/>
              <a:gd name="connsiteX0" fmla="*/ 0 w 2241654"/>
              <a:gd name="connsiteY0" fmla="*/ 0 h 1807031"/>
              <a:gd name="connsiteX1" fmla="*/ 430631 w 2241654"/>
              <a:gd name="connsiteY1" fmla="*/ 1457327 h 1807031"/>
              <a:gd name="connsiteX2" fmla="*/ 850675 w 2241654"/>
              <a:gd name="connsiteY2" fmla="*/ 1805426 h 1807031"/>
              <a:gd name="connsiteX3" fmla="*/ 1163646 w 2241654"/>
              <a:gd name="connsiteY3" fmla="*/ 1237257 h 1807031"/>
              <a:gd name="connsiteX4" fmla="*/ 1685265 w 2241654"/>
              <a:gd name="connsiteY4" fmla="*/ 1716650 h 1807031"/>
              <a:gd name="connsiteX5" fmla="*/ 2241654 w 2241654"/>
              <a:gd name="connsiteY5" fmla="*/ 1210624 h 1807031"/>
              <a:gd name="connsiteX0" fmla="*/ 0 w 2398139"/>
              <a:gd name="connsiteY0" fmla="*/ 0 h 1807031"/>
              <a:gd name="connsiteX1" fmla="*/ 430631 w 2398139"/>
              <a:gd name="connsiteY1" fmla="*/ 1457327 h 1807031"/>
              <a:gd name="connsiteX2" fmla="*/ 850675 w 2398139"/>
              <a:gd name="connsiteY2" fmla="*/ 1805426 h 1807031"/>
              <a:gd name="connsiteX3" fmla="*/ 1163646 w 2398139"/>
              <a:gd name="connsiteY3" fmla="*/ 1237257 h 1807031"/>
              <a:gd name="connsiteX4" fmla="*/ 1685265 w 2398139"/>
              <a:gd name="connsiteY4" fmla="*/ 1716650 h 1807031"/>
              <a:gd name="connsiteX5" fmla="*/ 2398139 w 2398139"/>
              <a:gd name="connsiteY5" fmla="*/ 1210624 h 1807031"/>
              <a:gd name="connsiteX0" fmla="*/ 0 w 2398139"/>
              <a:gd name="connsiteY0" fmla="*/ 0 h 1807031"/>
              <a:gd name="connsiteX1" fmla="*/ 430631 w 2398139"/>
              <a:gd name="connsiteY1" fmla="*/ 1457327 h 1807031"/>
              <a:gd name="connsiteX2" fmla="*/ 850675 w 2398139"/>
              <a:gd name="connsiteY2" fmla="*/ 1805426 h 1807031"/>
              <a:gd name="connsiteX3" fmla="*/ 1302745 w 2398139"/>
              <a:gd name="connsiteY3" fmla="*/ 1246135 h 1807031"/>
              <a:gd name="connsiteX4" fmla="*/ 1685265 w 2398139"/>
              <a:gd name="connsiteY4" fmla="*/ 1716650 h 1807031"/>
              <a:gd name="connsiteX5" fmla="*/ 2398139 w 2398139"/>
              <a:gd name="connsiteY5" fmla="*/ 1210624 h 1807031"/>
              <a:gd name="connsiteX0" fmla="*/ 0 w 2398139"/>
              <a:gd name="connsiteY0" fmla="*/ 0 h 1807031"/>
              <a:gd name="connsiteX1" fmla="*/ 430631 w 2398139"/>
              <a:gd name="connsiteY1" fmla="*/ 1457327 h 1807031"/>
              <a:gd name="connsiteX2" fmla="*/ 850675 w 2398139"/>
              <a:gd name="connsiteY2" fmla="*/ 1805426 h 1807031"/>
              <a:gd name="connsiteX3" fmla="*/ 1302745 w 2398139"/>
              <a:gd name="connsiteY3" fmla="*/ 1246135 h 1807031"/>
              <a:gd name="connsiteX4" fmla="*/ 1685265 w 2398139"/>
              <a:gd name="connsiteY4" fmla="*/ 1716650 h 1807031"/>
              <a:gd name="connsiteX5" fmla="*/ 2224266 w 2398139"/>
              <a:gd name="connsiteY5" fmla="*/ 1361544 h 1807031"/>
              <a:gd name="connsiteX6" fmla="*/ 2398139 w 2398139"/>
              <a:gd name="connsiteY6" fmla="*/ 1210624 h 1807031"/>
              <a:gd name="connsiteX0" fmla="*/ 0 w 2798047"/>
              <a:gd name="connsiteY0" fmla="*/ 0 h 1807031"/>
              <a:gd name="connsiteX1" fmla="*/ 430631 w 2798047"/>
              <a:gd name="connsiteY1" fmla="*/ 1457327 h 1807031"/>
              <a:gd name="connsiteX2" fmla="*/ 850675 w 2798047"/>
              <a:gd name="connsiteY2" fmla="*/ 1805426 h 1807031"/>
              <a:gd name="connsiteX3" fmla="*/ 1302745 w 2798047"/>
              <a:gd name="connsiteY3" fmla="*/ 1246135 h 1807031"/>
              <a:gd name="connsiteX4" fmla="*/ 1685265 w 2798047"/>
              <a:gd name="connsiteY4" fmla="*/ 1716650 h 1807031"/>
              <a:gd name="connsiteX5" fmla="*/ 2224266 w 2798047"/>
              <a:gd name="connsiteY5" fmla="*/ 1361544 h 1807031"/>
              <a:gd name="connsiteX6" fmla="*/ 2798047 w 2798047"/>
              <a:gd name="connsiteY6" fmla="*/ 1317156 h 1807031"/>
              <a:gd name="connsiteX0" fmla="*/ 0 w 2798047"/>
              <a:gd name="connsiteY0" fmla="*/ 0 h 1807031"/>
              <a:gd name="connsiteX1" fmla="*/ 430631 w 2798047"/>
              <a:gd name="connsiteY1" fmla="*/ 1457327 h 1807031"/>
              <a:gd name="connsiteX2" fmla="*/ 850675 w 2798047"/>
              <a:gd name="connsiteY2" fmla="*/ 1805426 h 1807031"/>
              <a:gd name="connsiteX3" fmla="*/ 1302745 w 2798047"/>
              <a:gd name="connsiteY3" fmla="*/ 1246135 h 1807031"/>
              <a:gd name="connsiteX4" fmla="*/ 1685265 w 2798047"/>
              <a:gd name="connsiteY4" fmla="*/ 1716650 h 1807031"/>
              <a:gd name="connsiteX5" fmla="*/ 2259040 w 2798047"/>
              <a:gd name="connsiteY5" fmla="*/ 1246134 h 1807031"/>
              <a:gd name="connsiteX6" fmla="*/ 2798047 w 2798047"/>
              <a:gd name="connsiteY6" fmla="*/ 1317156 h 1807031"/>
              <a:gd name="connsiteX0" fmla="*/ 0 w 2798047"/>
              <a:gd name="connsiteY0" fmla="*/ 0 h 1807031"/>
              <a:gd name="connsiteX1" fmla="*/ 430631 w 2798047"/>
              <a:gd name="connsiteY1" fmla="*/ 1457327 h 1807031"/>
              <a:gd name="connsiteX2" fmla="*/ 850675 w 2798047"/>
              <a:gd name="connsiteY2" fmla="*/ 1805426 h 1807031"/>
              <a:gd name="connsiteX3" fmla="*/ 1302745 w 2798047"/>
              <a:gd name="connsiteY3" fmla="*/ 1246135 h 1807031"/>
              <a:gd name="connsiteX4" fmla="*/ 1685265 w 2798047"/>
              <a:gd name="connsiteY4" fmla="*/ 1716650 h 1807031"/>
              <a:gd name="connsiteX5" fmla="*/ 2259040 w 2798047"/>
              <a:gd name="connsiteY5" fmla="*/ 1246134 h 1807031"/>
              <a:gd name="connsiteX6" fmla="*/ 2798047 w 2798047"/>
              <a:gd name="connsiteY6" fmla="*/ 1317156 h 1807031"/>
              <a:gd name="connsiteX0" fmla="*/ 0 w 2798047"/>
              <a:gd name="connsiteY0" fmla="*/ 0 h 2918913"/>
              <a:gd name="connsiteX1" fmla="*/ 430631 w 2798047"/>
              <a:gd name="connsiteY1" fmla="*/ 1457327 h 2918913"/>
              <a:gd name="connsiteX2" fmla="*/ 850675 w 2798047"/>
              <a:gd name="connsiteY2" fmla="*/ 1805426 h 2918913"/>
              <a:gd name="connsiteX3" fmla="*/ 1337521 w 2798047"/>
              <a:gd name="connsiteY3" fmla="*/ 2916098 h 2918913"/>
              <a:gd name="connsiteX4" fmla="*/ 1685265 w 2798047"/>
              <a:gd name="connsiteY4" fmla="*/ 1716650 h 2918913"/>
              <a:gd name="connsiteX5" fmla="*/ 2259040 w 2798047"/>
              <a:gd name="connsiteY5" fmla="*/ 1246134 h 2918913"/>
              <a:gd name="connsiteX6" fmla="*/ 2798047 w 2798047"/>
              <a:gd name="connsiteY6" fmla="*/ 1317156 h 2918913"/>
              <a:gd name="connsiteX0" fmla="*/ 0 w 2798047"/>
              <a:gd name="connsiteY0" fmla="*/ 0 h 2918913"/>
              <a:gd name="connsiteX1" fmla="*/ 430631 w 2798047"/>
              <a:gd name="connsiteY1" fmla="*/ 1457327 h 2918913"/>
              <a:gd name="connsiteX2" fmla="*/ 850675 w 2798047"/>
              <a:gd name="connsiteY2" fmla="*/ 1296609 h 2918913"/>
              <a:gd name="connsiteX3" fmla="*/ 1337521 w 2798047"/>
              <a:gd name="connsiteY3" fmla="*/ 2916098 h 2918913"/>
              <a:gd name="connsiteX4" fmla="*/ 1685265 w 2798047"/>
              <a:gd name="connsiteY4" fmla="*/ 1716650 h 2918913"/>
              <a:gd name="connsiteX5" fmla="*/ 2259040 w 2798047"/>
              <a:gd name="connsiteY5" fmla="*/ 1246134 h 2918913"/>
              <a:gd name="connsiteX6" fmla="*/ 2798047 w 2798047"/>
              <a:gd name="connsiteY6" fmla="*/ 1317156 h 2918913"/>
              <a:gd name="connsiteX0" fmla="*/ 0 w 2798047"/>
              <a:gd name="connsiteY0" fmla="*/ 0 h 2918913"/>
              <a:gd name="connsiteX1" fmla="*/ 465405 w 2798047"/>
              <a:gd name="connsiteY1" fmla="*/ 2370589 h 2918913"/>
              <a:gd name="connsiteX2" fmla="*/ 850675 w 2798047"/>
              <a:gd name="connsiteY2" fmla="*/ 1296609 h 2918913"/>
              <a:gd name="connsiteX3" fmla="*/ 1337521 w 2798047"/>
              <a:gd name="connsiteY3" fmla="*/ 2916098 h 2918913"/>
              <a:gd name="connsiteX4" fmla="*/ 1685265 w 2798047"/>
              <a:gd name="connsiteY4" fmla="*/ 1716650 h 2918913"/>
              <a:gd name="connsiteX5" fmla="*/ 2259040 w 2798047"/>
              <a:gd name="connsiteY5" fmla="*/ 1246134 h 2918913"/>
              <a:gd name="connsiteX6" fmla="*/ 2798047 w 2798047"/>
              <a:gd name="connsiteY6" fmla="*/ 1317156 h 2918913"/>
              <a:gd name="connsiteX0" fmla="*/ 0 w 2798047"/>
              <a:gd name="connsiteY0" fmla="*/ 0 h 2918333"/>
              <a:gd name="connsiteX1" fmla="*/ 465405 w 2798047"/>
              <a:gd name="connsiteY1" fmla="*/ 2370589 h 2918333"/>
              <a:gd name="connsiteX2" fmla="*/ 850675 w 2798047"/>
              <a:gd name="connsiteY2" fmla="*/ 1296609 h 2918333"/>
              <a:gd name="connsiteX3" fmla="*/ 1337521 w 2798047"/>
              <a:gd name="connsiteY3" fmla="*/ 2916098 h 2918333"/>
              <a:gd name="connsiteX4" fmla="*/ 1650489 w 2798047"/>
              <a:gd name="connsiteY4" fmla="*/ 1338299 h 2918333"/>
              <a:gd name="connsiteX5" fmla="*/ 2259040 w 2798047"/>
              <a:gd name="connsiteY5" fmla="*/ 1246134 h 2918333"/>
              <a:gd name="connsiteX6" fmla="*/ 2798047 w 2798047"/>
              <a:gd name="connsiteY6" fmla="*/ 1317156 h 2918333"/>
              <a:gd name="connsiteX0" fmla="*/ 0 w 2798047"/>
              <a:gd name="connsiteY0" fmla="*/ 0 h 2918333"/>
              <a:gd name="connsiteX1" fmla="*/ 465405 w 2798047"/>
              <a:gd name="connsiteY1" fmla="*/ 2370589 h 2918333"/>
              <a:gd name="connsiteX2" fmla="*/ 850675 w 2798047"/>
              <a:gd name="connsiteY2" fmla="*/ 1296609 h 2918333"/>
              <a:gd name="connsiteX3" fmla="*/ 1337521 w 2798047"/>
              <a:gd name="connsiteY3" fmla="*/ 2916098 h 2918333"/>
              <a:gd name="connsiteX4" fmla="*/ 1650489 w 2798047"/>
              <a:gd name="connsiteY4" fmla="*/ 1338299 h 2918333"/>
              <a:gd name="connsiteX5" fmla="*/ 2137328 w 2798047"/>
              <a:gd name="connsiteY5" fmla="*/ 2550794 h 2918333"/>
              <a:gd name="connsiteX6" fmla="*/ 2798047 w 2798047"/>
              <a:gd name="connsiteY6" fmla="*/ 1317156 h 2918333"/>
              <a:gd name="connsiteX0" fmla="*/ 0 w 2798047"/>
              <a:gd name="connsiteY0" fmla="*/ 0 h 2918333"/>
              <a:gd name="connsiteX1" fmla="*/ 465405 w 2798047"/>
              <a:gd name="connsiteY1" fmla="*/ 2370589 h 2918333"/>
              <a:gd name="connsiteX2" fmla="*/ 850675 w 2798047"/>
              <a:gd name="connsiteY2" fmla="*/ 1296609 h 2918333"/>
              <a:gd name="connsiteX3" fmla="*/ 1337521 w 2798047"/>
              <a:gd name="connsiteY3" fmla="*/ 2916098 h 2918333"/>
              <a:gd name="connsiteX4" fmla="*/ 1650489 w 2798047"/>
              <a:gd name="connsiteY4" fmla="*/ 1338299 h 2918333"/>
              <a:gd name="connsiteX5" fmla="*/ 2137328 w 2798047"/>
              <a:gd name="connsiteY5" fmla="*/ 2550794 h 2918333"/>
              <a:gd name="connsiteX6" fmla="*/ 2624174 w 2798047"/>
              <a:gd name="connsiteY6" fmla="*/ 1700850 h 2918333"/>
              <a:gd name="connsiteX7" fmla="*/ 2798047 w 2798047"/>
              <a:gd name="connsiteY7" fmla="*/ 1317156 h 2918333"/>
              <a:gd name="connsiteX0" fmla="*/ 0 w 2798047"/>
              <a:gd name="connsiteY0" fmla="*/ 0 h 2918333"/>
              <a:gd name="connsiteX1" fmla="*/ 465405 w 2798047"/>
              <a:gd name="connsiteY1" fmla="*/ 2370589 h 2918333"/>
              <a:gd name="connsiteX2" fmla="*/ 850675 w 2798047"/>
              <a:gd name="connsiteY2" fmla="*/ 1296609 h 2918333"/>
              <a:gd name="connsiteX3" fmla="*/ 1337521 w 2798047"/>
              <a:gd name="connsiteY3" fmla="*/ 2916098 h 2918333"/>
              <a:gd name="connsiteX4" fmla="*/ 1650489 w 2798047"/>
              <a:gd name="connsiteY4" fmla="*/ 1338299 h 2918333"/>
              <a:gd name="connsiteX5" fmla="*/ 2137328 w 2798047"/>
              <a:gd name="connsiteY5" fmla="*/ 2550794 h 2918333"/>
              <a:gd name="connsiteX6" fmla="*/ 2415527 w 2798047"/>
              <a:gd name="connsiteY6" fmla="*/ 1309452 h 2918333"/>
              <a:gd name="connsiteX7" fmla="*/ 2798047 w 2798047"/>
              <a:gd name="connsiteY7" fmla="*/ 1317156 h 2918333"/>
              <a:gd name="connsiteX0" fmla="*/ 0 w 2798047"/>
              <a:gd name="connsiteY0" fmla="*/ 0 h 2918333"/>
              <a:gd name="connsiteX1" fmla="*/ 465405 w 2798047"/>
              <a:gd name="connsiteY1" fmla="*/ 2370589 h 2918333"/>
              <a:gd name="connsiteX2" fmla="*/ 850675 w 2798047"/>
              <a:gd name="connsiteY2" fmla="*/ 1296609 h 2918333"/>
              <a:gd name="connsiteX3" fmla="*/ 1337521 w 2798047"/>
              <a:gd name="connsiteY3" fmla="*/ 2916098 h 2918333"/>
              <a:gd name="connsiteX4" fmla="*/ 1650489 w 2798047"/>
              <a:gd name="connsiteY4" fmla="*/ 1338299 h 2918333"/>
              <a:gd name="connsiteX5" fmla="*/ 2276426 w 2798047"/>
              <a:gd name="connsiteY5" fmla="*/ 2537747 h 2918333"/>
              <a:gd name="connsiteX6" fmla="*/ 2415527 w 2798047"/>
              <a:gd name="connsiteY6" fmla="*/ 1309452 h 2918333"/>
              <a:gd name="connsiteX7" fmla="*/ 2798047 w 2798047"/>
              <a:gd name="connsiteY7" fmla="*/ 1317156 h 2918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98047" h="2918333">
                <a:moveTo>
                  <a:pt x="0" y="0"/>
                </a:moveTo>
                <a:cubicBezTo>
                  <a:pt x="167432" y="37322"/>
                  <a:pt x="252876" y="2190197"/>
                  <a:pt x="465405" y="2370589"/>
                </a:cubicBezTo>
                <a:cubicBezTo>
                  <a:pt x="581103" y="2610829"/>
                  <a:pt x="780668" y="1314052"/>
                  <a:pt x="850675" y="1296609"/>
                </a:cubicBezTo>
                <a:cubicBezTo>
                  <a:pt x="972844" y="1292482"/>
                  <a:pt x="1079610" y="2916098"/>
                  <a:pt x="1337521" y="2916098"/>
                </a:cubicBezTo>
                <a:cubicBezTo>
                  <a:pt x="1465028" y="2990078"/>
                  <a:pt x="1557756" y="1202175"/>
                  <a:pt x="1650489" y="1338299"/>
                </a:cubicBezTo>
                <a:cubicBezTo>
                  <a:pt x="2134434" y="1375289"/>
                  <a:pt x="2157614" y="2622085"/>
                  <a:pt x="2276426" y="2537747"/>
                </a:cubicBezTo>
                <a:cubicBezTo>
                  <a:pt x="2438707" y="2598172"/>
                  <a:pt x="2305407" y="1515058"/>
                  <a:pt x="2415527" y="1309452"/>
                </a:cubicBezTo>
                <a:cubicBezTo>
                  <a:pt x="2525647" y="1103846"/>
                  <a:pt x="2769068" y="1381105"/>
                  <a:pt x="2798047" y="131715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0EF0570-995F-46CB-A465-540423F188BC}"/>
              </a:ext>
            </a:extLst>
          </p:cNvPr>
          <p:cNvSpPr/>
          <p:nvPr/>
        </p:nvSpPr>
        <p:spPr>
          <a:xfrm>
            <a:off x="7356644" y="829987"/>
            <a:ext cx="1196813" cy="556630"/>
          </a:xfrm>
          <a:prstGeom prst="rect">
            <a:avLst/>
          </a:prstGeom>
          <a:solidFill>
            <a:srgbClr val="4472C4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dirty="0"/>
              <a:t>“We’re going to think more deeply </a:t>
            </a:r>
            <a:r>
              <a:rPr lang="en-GB" sz="900" dirty="0"/>
              <a:t>(7:45-8:25)</a:t>
            </a:r>
            <a:endParaRPr lang="en-GB" sz="825" dirty="0"/>
          </a:p>
        </p:txBody>
      </p:sp>
    </p:spTree>
    <p:extLst>
      <p:ext uri="{BB962C8B-B14F-4D97-AF65-F5344CB8AC3E}">
        <p14:creationId xmlns:p14="http://schemas.microsoft.com/office/powerpoint/2010/main" val="135496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25" grpId="0" animBg="1"/>
      <p:bldP spid="26" grpId="0" animBg="1"/>
      <p:bldP spid="27" grpId="0" animBg="1"/>
      <p:bldP spid="31" grpId="0"/>
      <p:bldP spid="33" grpId="0"/>
      <p:bldP spid="34" grpId="0"/>
      <p:bldP spid="35" grpId="0"/>
      <p:bldP spid="3" grpId="0" animBg="1"/>
      <p:bldP spid="4" grpId="0" animBg="1"/>
      <p:bldP spid="7" grpId="0" animBg="1"/>
      <p:bldP spid="12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EAFCC70-027C-47AA-A7A6-03BAAFE50FFA}"/>
              </a:ext>
            </a:extLst>
          </p:cNvPr>
          <p:cNvCxnSpPr/>
          <p:nvPr/>
        </p:nvCxnSpPr>
        <p:spPr>
          <a:xfrm>
            <a:off x="2973688" y="5274742"/>
            <a:ext cx="723236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E75EDD7-9B82-4F46-B05E-DA184B26B413}"/>
              </a:ext>
            </a:extLst>
          </p:cNvPr>
          <p:cNvCxnSpPr>
            <a:cxnSpLocks/>
          </p:cNvCxnSpPr>
          <p:nvPr/>
        </p:nvCxnSpPr>
        <p:spPr>
          <a:xfrm flipV="1">
            <a:off x="2973687" y="1367259"/>
            <a:ext cx="0" cy="39074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B2E21FD-FC39-4B23-BE02-C9ED8C11F199}"/>
              </a:ext>
            </a:extLst>
          </p:cNvPr>
          <p:cNvSpPr txBox="1"/>
          <p:nvPr/>
        </p:nvSpPr>
        <p:spPr>
          <a:xfrm>
            <a:off x="6009908" y="5274742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D59F29-8F66-4334-8F38-D8BFB2462977}"/>
              </a:ext>
            </a:extLst>
          </p:cNvPr>
          <p:cNvSpPr txBox="1"/>
          <p:nvPr/>
        </p:nvSpPr>
        <p:spPr>
          <a:xfrm>
            <a:off x="1569130" y="1161436"/>
            <a:ext cx="1296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Abstract (complex concepts)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B3C5B9-2B48-4104-84D9-AFE142CF9327}"/>
              </a:ext>
            </a:extLst>
          </p:cNvPr>
          <p:cNvSpPr txBox="1"/>
          <p:nvPr/>
        </p:nvSpPr>
        <p:spPr>
          <a:xfrm>
            <a:off x="1562650" y="4957138"/>
            <a:ext cx="1296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Concrete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(experience / examples)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9FAD0A-54B0-4EB6-8307-1CBEDAEF6047}"/>
              </a:ext>
            </a:extLst>
          </p:cNvPr>
          <p:cNvSpPr txBox="1"/>
          <p:nvPr/>
        </p:nvSpPr>
        <p:spPr>
          <a:xfrm>
            <a:off x="1656144" y="557353"/>
            <a:ext cx="890435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hlinkClick r:id="rId2"/>
              </a:rPr>
              <a:t>Year 6 KS2 Maths Lesson Observation: Composite Shapes – YouTube</a:t>
            </a:r>
            <a:r>
              <a:rPr lang="en-GB" sz="900" dirty="0"/>
              <a:t> (3:05-4:30)</a:t>
            </a:r>
            <a:endParaRPr kumimoji="0" lang="en-GB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59BD98-F011-387D-B995-C923E2C8C7C9}"/>
              </a:ext>
            </a:extLst>
          </p:cNvPr>
          <p:cNvSpPr txBox="1"/>
          <p:nvPr/>
        </p:nvSpPr>
        <p:spPr>
          <a:xfrm>
            <a:off x="3701375" y="2997835"/>
            <a:ext cx="6097772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Watch the video extract above and map the semantic wave. It is not an exact science – don’t worry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7690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EAFCC70-027C-47AA-A7A6-03BAAFE50FFA}"/>
              </a:ext>
            </a:extLst>
          </p:cNvPr>
          <p:cNvCxnSpPr/>
          <p:nvPr/>
        </p:nvCxnSpPr>
        <p:spPr>
          <a:xfrm>
            <a:off x="2973688" y="5274742"/>
            <a:ext cx="723236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E75EDD7-9B82-4F46-B05E-DA184B26B413}"/>
              </a:ext>
            </a:extLst>
          </p:cNvPr>
          <p:cNvCxnSpPr>
            <a:cxnSpLocks/>
          </p:cNvCxnSpPr>
          <p:nvPr/>
        </p:nvCxnSpPr>
        <p:spPr>
          <a:xfrm flipV="1">
            <a:off x="2973687" y="1367259"/>
            <a:ext cx="0" cy="39074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B2E21FD-FC39-4B23-BE02-C9ED8C11F199}"/>
              </a:ext>
            </a:extLst>
          </p:cNvPr>
          <p:cNvSpPr txBox="1"/>
          <p:nvPr/>
        </p:nvSpPr>
        <p:spPr>
          <a:xfrm>
            <a:off x="6009908" y="5274742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D59F29-8F66-4334-8F38-D8BFB2462977}"/>
              </a:ext>
            </a:extLst>
          </p:cNvPr>
          <p:cNvSpPr txBox="1"/>
          <p:nvPr/>
        </p:nvSpPr>
        <p:spPr>
          <a:xfrm>
            <a:off x="1569130" y="1161436"/>
            <a:ext cx="1296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Abstract (complex concepts)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B3C5B9-2B48-4104-84D9-AFE142CF9327}"/>
              </a:ext>
            </a:extLst>
          </p:cNvPr>
          <p:cNvSpPr txBox="1"/>
          <p:nvPr/>
        </p:nvSpPr>
        <p:spPr>
          <a:xfrm>
            <a:off x="1562650" y="4957138"/>
            <a:ext cx="1296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Concrete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(experience / examples)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9FAD0A-54B0-4EB6-8307-1CBEDAEF6047}"/>
              </a:ext>
            </a:extLst>
          </p:cNvPr>
          <p:cNvSpPr txBox="1"/>
          <p:nvPr/>
        </p:nvSpPr>
        <p:spPr>
          <a:xfrm>
            <a:off x="1656144" y="557353"/>
            <a:ext cx="890435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hlinkClick r:id="rId2"/>
              </a:rPr>
              <a:t>Today's Classroom - Elko Middle School – YouTube</a:t>
            </a:r>
            <a:r>
              <a:rPr lang="en-GB" sz="900" dirty="0"/>
              <a:t> (1:33-4:00)</a:t>
            </a:r>
            <a:endParaRPr kumimoji="0" lang="en-GB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59BD98-F011-387D-B995-C923E2C8C7C9}"/>
              </a:ext>
            </a:extLst>
          </p:cNvPr>
          <p:cNvSpPr txBox="1"/>
          <p:nvPr/>
        </p:nvSpPr>
        <p:spPr>
          <a:xfrm>
            <a:off x="3701375" y="2997835"/>
            <a:ext cx="6097772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Watch the video extract above and map the semantic wave. It is not an exact science – don’t worry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96087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EAFCC70-027C-47AA-A7A6-03BAAFE50FFA}"/>
              </a:ext>
            </a:extLst>
          </p:cNvPr>
          <p:cNvCxnSpPr/>
          <p:nvPr/>
        </p:nvCxnSpPr>
        <p:spPr>
          <a:xfrm>
            <a:off x="2973688" y="5274742"/>
            <a:ext cx="723236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E75EDD7-9B82-4F46-B05E-DA184B26B413}"/>
              </a:ext>
            </a:extLst>
          </p:cNvPr>
          <p:cNvCxnSpPr>
            <a:cxnSpLocks/>
          </p:cNvCxnSpPr>
          <p:nvPr/>
        </p:nvCxnSpPr>
        <p:spPr>
          <a:xfrm flipV="1">
            <a:off x="2973687" y="1367259"/>
            <a:ext cx="0" cy="39074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B2E21FD-FC39-4B23-BE02-C9ED8C11F199}"/>
              </a:ext>
            </a:extLst>
          </p:cNvPr>
          <p:cNvSpPr txBox="1"/>
          <p:nvPr/>
        </p:nvSpPr>
        <p:spPr>
          <a:xfrm>
            <a:off x="6009908" y="5274742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D59F29-8F66-4334-8F38-D8BFB2462977}"/>
              </a:ext>
            </a:extLst>
          </p:cNvPr>
          <p:cNvSpPr txBox="1"/>
          <p:nvPr/>
        </p:nvSpPr>
        <p:spPr>
          <a:xfrm>
            <a:off x="1569130" y="1161436"/>
            <a:ext cx="1296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Abstract (complex concepts)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B3C5B9-2B48-4104-84D9-AFE142CF9327}"/>
              </a:ext>
            </a:extLst>
          </p:cNvPr>
          <p:cNvSpPr txBox="1"/>
          <p:nvPr/>
        </p:nvSpPr>
        <p:spPr>
          <a:xfrm>
            <a:off x="1562650" y="4957138"/>
            <a:ext cx="1296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Concrete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(experience / examples)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9FAD0A-54B0-4EB6-8307-1CBEDAEF6047}"/>
              </a:ext>
            </a:extLst>
          </p:cNvPr>
          <p:cNvSpPr txBox="1"/>
          <p:nvPr/>
        </p:nvSpPr>
        <p:spPr>
          <a:xfrm>
            <a:off x="1656144" y="557353"/>
            <a:ext cx="890435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hlinkClick r:id="rId2"/>
              </a:rPr>
              <a:t>Year 1 KS1 Numeracy Classroom Observation: Fractions Of Shapes – YouTube</a:t>
            </a:r>
            <a:r>
              <a:rPr lang="en-GB" sz="900" dirty="0"/>
              <a:t> (1:10 – 3:10)</a:t>
            </a:r>
            <a:endParaRPr kumimoji="0" lang="en-GB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59BD98-F011-387D-B995-C923E2C8C7C9}"/>
              </a:ext>
            </a:extLst>
          </p:cNvPr>
          <p:cNvSpPr txBox="1"/>
          <p:nvPr/>
        </p:nvSpPr>
        <p:spPr>
          <a:xfrm>
            <a:off x="3701375" y="2997835"/>
            <a:ext cx="6097772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Watch the video extract above and map the semantic wave. It is not an exact science – don’t worry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68535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EAFCC70-027C-47AA-A7A6-03BAAFE50FFA}"/>
              </a:ext>
            </a:extLst>
          </p:cNvPr>
          <p:cNvCxnSpPr/>
          <p:nvPr/>
        </p:nvCxnSpPr>
        <p:spPr>
          <a:xfrm>
            <a:off x="2973688" y="5274742"/>
            <a:ext cx="723236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E75EDD7-9B82-4F46-B05E-DA184B26B413}"/>
              </a:ext>
            </a:extLst>
          </p:cNvPr>
          <p:cNvCxnSpPr>
            <a:cxnSpLocks/>
          </p:cNvCxnSpPr>
          <p:nvPr/>
        </p:nvCxnSpPr>
        <p:spPr>
          <a:xfrm flipV="1">
            <a:off x="2973687" y="1367259"/>
            <a:ext cx="0" cy="39074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B2E21FD-FC39-4B23-BE02-C9ED8C11F199}"/>
              </a:ext>
            </a:extLst>
          </p:cNvPr>
          <p:cNvSpPr txBox="1"/>
          <p:nvPr/>
        </p:nvSpPr>
        <p:spPr>
          <a:xfrm>
            <a:off x="6009908" y="5274742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D59F29-8F66-4334-8F38-D8BFB2462977}"/>
              </a:ext>
            </a:extLst>
          </p:cNvPr>
          <p:cNvSpPr txBox="1"/>
          <p:nvPr/>
        </p:nvSpPr>
        <p:spPr>
          <a:xfrm>
            <a:off x="1569130" y="1161436"/>
            <a:ext cx="1296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Abstract (complex concepts)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B3C5B9-2B48-4104-84D9-AFE142CF9327}"/>
              </a:ext>
            </a:extLst>
          </p:cNvPr>
          <p:cNvSpPr txBox="1"/>
          <p:nvPr/>
        </p:nvSpPr>
        <p:spPr>
          <a:xfrm>
            <a:off x="1562650" y="4957138"/>
            <a:ext cx="1296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Concrete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(experience / examples)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9FAD0A-54B0-4EB6-8307-1CBEDAEF6047}"/>
              </a:ext>
            </a:extLst>
          </p:cNvPr>
          <p:cNvSpPr txBox="1"/>
          <p:nvPr/>
        </p:nvSpPr>
        <p:spPr>
          <a:xfrm>
            <a:off x="1656144" y="557353"/>
            <a:ext cx="890435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hlinkClick r:id="rId2"/>
              </a:rPr>
              <a:t>How do rivers shape the land? (</a:t>
            </a:r>
            <a:r>
              <a:rPr lang="en-GB" sz="900" dirty="0" err="1">
                <a:hlinkClick r:id="rId2"/>
              </a:rPr>
              <a:t>thenational.academy</a:t>
            </a:r>
            <a:r>
              <a:rPr lang="en-GB" sz="900" dirty="0">
                <a:hlinkClick r:id="rId2"/>
              </a:rPr>
              <a:t>)</a:t>
            </a:r>
            <a:r>
              <a:rPr lang="en-GB" sz="900" dirty="0"/>
              <a:t> (2:15-4:50)</a:t>
            </a:r>
            <a:endParaRPr kumimoji="0" lang="en-GB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59BD98-F011-387D-B995-C923E2C8C7C9}"/>
              </a:ext>
            </a:extLst>
          </p:cNvPr>
          <p:cNvSpPr txBox="1"/>
          <p:nvPr/>
        </p:nvSpPr>
        <p:spPr>
          <a:xfrm>
            <a:off x="3701375" y="2997835"/>
            <a:ext cx="6097772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Watch the video extract above and map the semantic wave. It is not an exact science – don’t worry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40782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EAFCC70-027C-47AA-A7A6-03BAAFE50FFA}"/>
              </a:ext>
            </a:extLst>
          </p:cNvPr>
          <p:cNvCxnSpPr/>
          <p:nvPr/>
        </p:nvCxnSpPr>
        <p:spPr>
          <a:xfrm>
            <a:off x="2939490" y="5516121"/>
            <a:ext cx="81280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E75EDD7-9B82-4F46-B05E-DA184B26B413}"/>
              </a:ext>
            </a:extLst>
          </p:cNvPr>
          <p:cNvCxnSpPr>
            <a:cxnSpLocks/>
          </p:cNvCxnSpPr>
          <p:nvPr/>
        </p:nvCxnSpPr>
        <p:spPr>
          <a:xfrm flipV="1">
            <a:off x="2939490" y="1124745"/>
            <a:ext cx="0" cy="43913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B2E21FD-FC39-4B23-BE02-C9ED8C11F199}"/>
              </a:ext>
            </a:extLst>
          </p:cNvPr>
          <p:cNvSpPr txBox="1"/>
          <p:nvPr/>
        </p:nvSpPr>
        <p:spPr>
          <a:xfrm>
            <a:off x="6114643" y="5574267"/>
            <a:ext cx="1861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Sequence 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D59F29-8F66-4334-8F38-D8BFB2462977}"/>
              </a:ext>
            </a:extLst>
          </p:cNvPr>
          <p:cNvSpPr txBox="1"/>
          <p:nvPr/>
        </p:nvSpPr>
        <p:spPr>
          <a:xfrm>
            <a:off x="2457852" y="755411"/>
            <a:ext cx="1116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Abstract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B3C5B9-2B48-4104-84D9-AFE142CF9327}"/>
              </a:ext>
            </a:extLst>
          </p:cNvPr>
          <p:cNvSpPr txBox="1"/>
          <p:nvPr/>
        </p:nvSpPr>
        <p:spPr>
          <a:xfrm>
            <a:off x="2457850" y="5535497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Concrete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04574B-8468-4121-AD20-6C07E98D8D81}"/>
              </a:ext>
            </a:extLst>
          </p:cNvPr>
          <p:cNvSpPr/>
          <p:nvPr/>
        </p:nvSpPr>
        <p:spPr>
          <a:xfrm>
            <a:off x="2999656" y="1124744"/>
            <a:ext cx="1546578" cy="63214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Was Weimar Germany doomed?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4390C7-82BD-44C2-97D4-C0F678E073B0}"/>
              </a:ext>
            </a:extLst>
          </p:cNvPr>
          <p:cNvSpPr/>
          <p:nvPr/>
        </p:nvSpPr>
        <p:spPr>
          <a:xfrm>
            <a:off x="4847527" y="4548449"/>
            <a:ext cx="1546578" cy="86113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What was Weimar Germany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61A794-1BB2-42B8-BD96-62A65D1CB21F}"/>
              </a:ext>
            </a:extLst>
          </p:cNvPr>
          <p:cNvSpPr/>
          <p:nvPr/>
        </p:nvSpPr>
        <p:spPr>
          <a:xfrm>
            <a:off x="7426801" y="3553583"/>
            <a:ext cx="3460037" cy="86113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Threats to Weimar over time and their resolutions e.g. political threats; hyperinflation; depression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C6EA92-4113-4116-8C5A-DD4A0131E4EF}"/>
              </a:ext>
            </a:extLst>
          </p:cNvPr>
          <p:cNvSpPr/>
          <p:nvPr/>
        </p:nvSpPr>
        <p:spPr>
          <a:xfrm>
            <a:off x="9536436" y="806608"/>
            <a:ext cx="1847593" cy="86113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dirty="0"/>
              <a:t>Complex understanding of the changing status of Weimar over time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B574F5A-9945-45B9-96F6-DBBFDB7798F6}"/>
              </a:ext>
            </a:extLst>
          </p:cNvPr>
          <p:cNvSpPr/>
          <p:nvPr/>
        </p:nvSpPr>
        <p:spPr>
          <a:xfrm>
            <a:off x="4305445" y="1730503"/>
            <a:ext cx="1241757" cy="2817966"/>
          </a:xfrm>
          <a:custGeom>
            <a:avLst/>
            <a:gdLst>
              <a:gd name="connsiteX0" fmla="*/ 0 w 1016082"/>
              <a:gd name="connsiteY0" fmla="*/ 0 h 3138311"/>
              <a:gd name="connsiteX1" fmla="*/ 1016000 w 1016082"/>
              <a:gd name="connsiteY1" fmla="*/ 3138311 h 3138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16082" h="3138311">
                <a:moveTo>
                  <a:pt x="0" y="0"/>
                </a:moveTo>
                <a:cubicBezTo>
                  <a:pt x="511763" y="1270000"/>
                  <a:pt x="1023526" y="2540000"/>
                  <a:pt x="1016000" y="3138311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40CEDC6-129A-44BE-8B5A-7A9718D244BF}"/>
              </a:ext>
            </a:extLst>
          </p:cNvPr>
          <p:cNvSpPr/>
          <p:nvPr/>
        </p:nvSpPr>
        <p:spPr>
          <a:xfrm rot="10800000" flipV="1">
            <a:off x="5547205" y="1263804"/>
            <a:ext cx="4143014" cy="3284644"/>
          </a:xfrm>
          <a:custGeom>
            <a:avLst/>
            <a:gdLst>
              <a:gd name="connsiteX0" fmla="*/ 0 w 1016082"/>
              <a:gd name="connsiteY0" fmla="*/ 0 h 3138311"/>
              <a:gd name="connsiteX1" fmla="*/ 1016000 w 1016082"/>
              <a:gd name="connsiteY1" fmla="*/ 3138311 h 3138311"/>
              <a:gd name="connsiteX0" fmla="*/ 0 w 1016082"/>
              <a:gd name="connsiteY0" fmla="*/ 0 h 3138311"/>
              <a:gd name="connsiteX1" fmla="*/ 482067 w 1016082"/>
              <a:gd name="connsiteY1" fmla="*/ 1270409 h 3138311"/>
              <a:gd name="connsiteX2" fmla="*/ 1016000 w 1016082"/>
              <a:gd name="connsiteY2" fmla="*/ 3138311 h 3138311"/>
              <a:gd name="connsiteX0" fmla="*/ 0 w 986415"/>
              <a:gd name="connsiteY0" fmla="*/ 1673868 h 1867902"/>
              <a:gd name="connsiteX1" fmla="*/ 452400 w 986415"/>
              <a:gd name="connsiteY1" fmla="*/ 0 h 1867902"/>
              <a:gd name="connsiteX2" fmla="*/ 986333 w 986415"/>
              <a:gd name="connsiteY2" fmla="*/ 1867902 h 1867902"/>
              <a:gd name="connsiteX0" fmla="*/ 0 w 986415"/>
              <a:gd name="connsiteY0" fmla="*/ 1673868 h 1867902"/>
              <a:gd name="connsiteX1" fmla="*/ 452400 w 986415"/>
              <a:gd name="connsiteY1" fmla="*/ 0 h 1867902"/>
              <a:gd name="connsiteX2" fmla="*/ 986333 w 986415"/>
              <a:gd name="connsiteY2" fmla="*/ 1867902 h 1867902"/>
              <a:gd name="connsiteX0" fmla="*/ 0 w 867748"/>
              <a:gd name="connsiteY0" fmla="*/ 624500 h 2160778"/>
              <a:gd name="connsiteX1" fmla="*/ 333733 w 867748"/>
              <a:gd name="connsiteY1" fmla="*/ 292876 h 2160778"/>
              <a:gd name="connsiteX2" fmla="*/ 867666 w 867748"/>
              <a:gd name="connsiteY2" fmla="*/ 2160778 h 2160778"/>
              <a:gd name="connsiteX0" fmla="*/ 0 w 867744"/>
              <a:gd name="connsiteY0" fmla="*/ 959448 h 2495726"/>
              <a:gd name="connsiteX1" fmla="*/ 311483 w 867744"/>
              <a:gd name="connsiteY1" fmla="*/ 0 h 2495726"/>
              <a:gd name="connsiteX2" fmla="*/ 867666 w 867744"/>
              <a:gd name="connsiteY2" fmla="*/ 2495726 h 2495726"/>
              <a:gd name="connsiteX0" fmla="*/ 0 w 867744"/>
              <a:gd name="connsiteY0" fmla="*/ 959448 h 2495726"/>
              <a:gd name="connsiteX1" fmla="*/ 311483 w 867744"/>
              <a:gd name="connsiteY1" fmla="*/ 0 h 2495726"/>
              <a:gd name="connsiteX2" fmla="*/ 867666 w 867744"/>
              <a:gd name="connsiteY2" fmla="*/ 2495726 h 2495726"/>
              <a:gd name="connsiteX0" fmla="*/ 0 w 2721909"/>
              <a:gd name="connsiteY0" fmla="*/ 232769 h 6531845"/>
              <a:gd name="connsiteX1" fmla="*/ 2165648 w 2721909"/>
              <a:gd name="connsiteY1" fmla="*/ 4036119 h 6531845"/>
              <a:gd name="connsiteX2" fmla="*/ 2721831 w 2721909"/>
              <a:gd name="connsiteY2" fmla="*/ 6531845 h 6531845"/>
              <a:gd name="connsiteX0" fmla="*/ 0 w 2721909"/>
              <a:gd name="connsiteY0" fmla="*/ 270288 h 6569364"/>
              <a:gd name="connsiteX1" fmla="*/ 363399 w 2721909"/>
              <a:gd name="connsiteY1" fmla="*/ 285049 h 6569364"/>
              <a:gd name="connsiteX2" fmla="*/ 2165648 w 2721909"/>
              <a:gd name="connsiteY2" fmla="*/ 4073638 h 6569364"/>
              <a:gd name="connsiteX3" fmla="*/ 2721831 w 2721909"/>
              <a:gd name="connsiteY3" fmla="*/ 6569364 h 6569364"/>
              <a:gd name="connsiteX0" fmla="*/ 0 w 2721909"/>
              <a:gd name="connsiteY0" fmla="*/ 1 h 6299077"/>
              <a:gd name="connsiteX1" fmla="*/ 444982 w 2721909"/>
              <a:gd name="connsiteY1" fmla="*/ 2699248 h 6299077"/>
              <a:gd name="connsiteX2" fmla="*/ 2165648 w 2721909"/>
              <a:gd name="connsiteY2" fmla="*/ 3803351 h 6299077"/>
              <a:gd name="connsiteX3" fmla="*/ 2721831 w 2721909"/>
              <a:gd name="connsiteY3" fmla="*/ 6299077 h 6299077"/>
              <a:gd name="connsiteX0" fmla="*/ 0 w 2721909"/>
              <a:gd name="connsiteY0" fmla="*/ -1 h 6299075"/>
              <a:gd name="connsiteX1" fmla="*/ 103816 w 2721909"/>
              <a:gd name="connsiteY1" fmla="*/ 1032265 h 6299075"/>
              <a:gd name="connsiteX2" fmla="*/ 444982 w 2721909"/>
              <a:gd name="connsiteY2" fmla="*/ 2699246 h 6299075"/>
              <a:gd name="connsiteX3" fmla="*/ 2165648 w 2721909"/>
              <a:gd name="connsiteY3" fmla="*/ 3803349 h 6299075"/>
              <a:gd name="connsiteX4" fmla="*/ 2721831 w 2721909"/>
              <a:gd name="connsiteY4" fmla="*/ 6299075 h 6299075"/>
              <a:gd name="connsiteX0" fmla="*/ 0 w 2721909"/>
              <a:gd name="connsiteY0" fmla="*/ 1 h 6299077"/>
              <a:gd name="connsiteX1" fmla="*/ 200232 w 2721909"/>
              <a:gd name="connsiteY1" fmla="*/ 1140513 h 6299077"/>
              <a:gd name="connsiteX2" fmla="*/ 444982 w 2721909"/>
              <a:gd name="connsiteY2" fmla="*/ 2699248 h 6299077"/>
              <a:gd name="connsiteX3" fmla="*/ 2165648 w 2721909"/>
              <a:gd name="connsiteY3" fmla="*/ 3803351 h 6299077"/>
              <a:gd name="connsiteX4" fmla="*/ 2721831 w 2721909"/>
              <a:gd name="connsiteY4" fmla="*/ 6299077 h 6299077"/>
              <a:gd name="connsiteX0" fmla="*/ 0 w 2721909"/>
              <a:gd name="connsiteY0" fmla="*/ -1 h 6299075"/>
              <a:gd name="connsiteX1" fmla="*/ 200232 w 2721909"/>
              <a:gd name="connsiteY1" fmla="*/ 1140511 h 6299075"/>
              <a:gd name="connsiteX2" fmla="*/ 741648 w 2721909"/>
              <a:gd name="connsiteY2" fmla="*/ 144653 h 6299075"/>
              <a:gd name="connsiteX3" fmla="*/ 2165648 w 2721909"/>
              <a:gd name="connsiteY3" fmla="*/ 3803349 h 6299075"/>
              <a:gd name="connsiteX4" fmla="*/ 2721831 w 2721909"/>
              <a:gd name="connsiteY4" fmla="*/ 6299075 h 6299075"/>
              <a:gd name="connsiteX0" fmla="*/ 0 w 2721909"/>
              <a:gd name="connsiteY0" fmla="*/ 1 h 6299077"/>
              <a:gd name="connsiteX1" fmla="*/ 200232 w 2721909"/>
              <a:gd name="connsiteY1" fmla="*/ 1140513 h 6299077"/>
              <a:gd name="connsiteX2" fmla="*/ 682315 w 2721909"/>
              <a:gd name="connsiteY2" fmla="*/ 1313706 h 6299077"/>
              <a:gd name="connsiteX3" fmla="*/ 2165648 w 2721909"/>
              <a:gd name="connsiteY3" fmla="*/ 3803351 h 6299077"/>
              <a:gd name="connsiteX4" fmla="*/ 2721831 w 2721909"/>
              <a:gd name="connsiteY4" fmla="*/ 6299077 h 6299077"/>
              <a:gd name="connsiteX0" fmla="*/ 0 w 2721909"/>
              <a:gd name="connsiteY0" fmla="*/ -1 h 6299075"/>
              <a:gd name="connsiteX1" fmla="*/ 215066 w 2721909"/>
              <a:gd name="connsiteY1" fmla="*/ 3088929 h 6299075"/>
              <a:gd name="connsiteX2" fmla="*/ 682315 w 2721909"/>
              <a:gd name="connsiteY2" fmla="*/ 1313704 h 6299075"/>
              <a:gd name="connsiteX3" fmla="*/ 2165648 w 2721909"/>
              <a:gd name="connsiteY3" fmla="*/ 3803349 h 6299075"/>
              <a:gd name="connsiteX4" fmla="*/ 2721831 w 2721909"/>
              <a:gd name="connsiteY4" fmla="*/ 6299075 h 6299075"/>
              <a:gd name="connsiteX0" fmla="*/ 0 w 2721909"/>
              <a:gd name="connsiteY0" fmla="*/ 1 h 6299077"/>
              <a:gd name="connsiteX1" fmla="*/ 215066 w 2721909"/>
              <a:gd name="connsiteY1" fmla="*/ 3088931 h 6299077"/>
              <a:gd name="connsiteX2" fmla="*/ 682315 w 2721909"/>
              <a:gd name="connsiteY2" fmla="*/ 1313706 h 6299077"/>
              <a:gd name="connsiteX3" fmla="*/ 1171815 w 2721909"/>
              <a:gd name="connsiteY3" fmla="*/ 2006474 h 6299077"/>
              <a:gd name="connsiteX4" fmla="*/ 2165648 w 2721909"/>
              <a:gd name="connsiteY4" fmla="*/ 3803351 h 6299077"/>
              <a:gd name="connsiteX5" fmla="*/ 2721831 w 2721909"/>
              <a:gd name="connsiteY5" fmla="*/ 6299077 h 6299077"/>
              <a:gd name="connsiteX0" fmla="*/ 0 w 2721909"/>
              <a:gd name="connsiteY0" fmla="*/ -1 h 6299075"/>
              <a:gd name="connsiteX1" fmla="*/ 215066 w 2721909"/>
              <a:gd name="connsiteY1" fmla="*/ 3088929 h 6299075"/>
              <a:gd name="connsiteX2" fmla="*/ 682315 w 2721909"/>
              <a:gd name="connsiteY2" fmla="*/ 1313704 h 6299075"/>
              <a:gd name="connsiteX3" fmla="*/ 1038315 w 2721909"/>
              <a:gd name="connsiteY3" fmla="*/ 4106433 h 6299075"/>
              <a:gd name="connsiteX4" fmla="*/ 2165648 w 2721909"/>
              <a:gd name="connsiteY4" fmla="*/ 3803349 h 6299075"/>
              <a:gd name="connsiteX5" fmla="*/ 2721831 w 2721909"/>
              <a:gd name="connsiteY5" fmla="*/ 6299075 h 6299075"/>
              <a:gd name="connsiteX0" fmla="*/ 0 w 2721909"/>
              <a:gd name="connsiteY0" fmla="*/ 1 h 6299077"/>
              <a:gd name="connsiteX1" fmla="*/ 215066 w 2721909"/>
              <a:gd name="connsiteY1" fmla="*/ 3088931 h 6299077"/>
              <a:gd name="connsiteX2" fmla="*/ 682315 w 2721909"/>
              <a:gd name="connsiteY2" fmla="*/ 1313706 h 6299077"/>
              <a:gd name="connsiteX3" fmla="*/ 1038315 w 2721909"/>
              <a:gd name="connsiteY3" fmla="*/ 4106435 h 6299077"/>
              <a:gd name="connsiteX4" fmla="*/ 1646481 w 2721909"/>
              <a:gd name="connsiteY4" fmla="*/ 3781700 h 6299077"/>
              <a:gd name="connsiteX5" fmla="*/ 2165648 w 2721909"/>
              <a:gd name="connsiteY5" fmla="*/ 3803351 h 6299077"/>
              <a:gd name="connsiteX6" fmla="*/ 2721831 w 2721909"/>
              <a:gd name="connsiteY6" fmla="*/ 6299077 h 6299077"/>
              <a:gd name="connsiteX0" fmla="*/ 0 w 2721909"/>
              <a:gd name="connsiteY0" fmla="*/ -1 h 6299075"/>
              <a:gd name="connsiteX1" fmla="*/ 215066 w 2721909"/>
              <a:gd name="connsiteY1" fmla="*/ 3088929 h 6299075"/>
              <a:gd name="connsiteX2" fmla="*/ 682315 w 2721909"/>
              <a:gd name="connsiteY2" fmla="*/ 1313704 h 6299075"/>
              <a:gd name="connsiteX3" fmla="*/ 1038315 w 2721909"/>
              <a:gd name="connsiteY3" fmla="*/ 4106433 h 6299075"/>
              <a:gd name="connsiteX4" fmla="*/ 1646481 w 2721909"/>
              <a:gd name="connsiteY4" fmla="*/ 5535274 h 6299075"/>
              <a:gd name="connsiteX5" fmla="*/ 2165648 w 2721909"/>
              <a:gd name="connsiteY5" fmla="*/ 3803349 h 6299075"/>
              <a:gd name="connsiteX6" fmla="*/ 2721831 w 2721909"/>
              <a:gd name="connsiteY6" fmla="*/ 6299075 h 6299075"/>
              <a:gd name="connsiteX0" fmla="*/ 0 w 2721909"/>
              <a:gd name="connsiteY0" fmla="*/ 1 h 6299077"/>
              <a:gd name="connsiteX1" fmla="*/ 215066 w 2721909"/>
              <a:gd name="connsiteY1" fmla="*/ 3088931 h 6299077"/>
              <a:gd name="connsiteX2" fmla="*/ 682315 w 2721909"/>
              <a:gd name="connsiteY2" fmla="*/ 1313706 h 6299077"/>
              <a:gd name="connsiteX3" fmla="*/ 1038315 w 2721909"/>
              <a:gd name="connsiteY3" fmla="*/ 4106435 h 6299077"/>
              <a:gd name="connsiteX4" fmla="*/ 1305315 w 2721909"/>
              <a:gd name="connsiteY4" fmla="*/ 4929101 h 6299077"/>
              <a:gd name="connsiteX5" fmla="*/ 1646481 w 2721909"/>
              <a:gd name="connsiteY5" fmla="*/ 5535276 h 6299077"/>
              <a:gd name="connsiteX6" fmla="*/ 2165648 w 2721909"/>
              <a:gd name="connsiteY6" fmla="*/ 3803351 h 6299077"/>
              <a:gd name="connsiteX7" fmla="*/ 2721831 w 2721909"/>
              <a:gd name="connsiteY7" fmla="*/ 6299077 h 6299077"/>
              <a:gd name="connsiteX0" fmla="*/ 0 w 2721909"/>
              <a:gd name="connsiteY0" fmla="*/ -1 h 6299075"/>
              <a:gd name="connsiteX1" fmla="*/ 215066 w 2721909"/>
              <a:gd name="connsiteY1" fmla="*/ 3088929 h 6299075"/>
              <a:gd name="connsiteX2" fmla="*/ 682315 w 2721909"/>
              <a:gd name="connsiteY2" fmla="*/ 1313704 h 6299075"/>
              <a:gd name="connsiteX3" fmla="*/ 1038315 w 2721909"/>
              <a:gd name="connsiteY3" fmla="*/ 4106433 h 6299075"/>
              <a:gd name="connsiteX4" fmla="*/ 1357231 w 2721909"/>
              <a:gd name="connsiteY4" fmla="*/ 2049769 h 6299075"/>
              <a:gd name="connsiteX5" fmla="*/ 1646481 w 2721909"/>
              <a:gd name="connsiteY5" fmla="*/ 5535274 h 6299075"/>
              <a:gd name="connsiteX6" fmla="*/ 2165648 w 2721909"/>
              <a:gd name="connsiteY6" fmla="*/ 3803349 h 6299075"/>
              <a:gd name="connsiteX7" fmla="*/ 2721831 w 2721909"/>
              <a:gd name="connsiteY7" fmla="*/ 6299075 h 629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21909" h="6299075">
                <a:moveTo>
                  <a:pt x="0" y="-1"/>
                </a:moveTo>
                <a:cubicBezTo>
                  <a:pt x="17303" y="172043"/>
                  <a:pt x="140902" y="2639054"/>
                  <a:pt x="215066" y="3088929"/>
                </a:cubicBezTo>
                <a:cubicBezTo>
                  <a:pt x="289230" y="3538804"/>
                  <a:pt x="522857" y="1494114"/>
                  <a:pt x="682315" y="1313704"/>
                </a:cubicBezTo>
                <a:cubicBezTo>
                  <a:pt x="841773" y="1133295"/>
                  <a:pt x="934482" y="3503867"/>
                  <a:pt x="1038315" y="4106433"/>
                </a:cubicBezTo>
                <a:cubicBezTo>
                  <a:pt x="1142148" y="4708999"/>
                  <a:pt x="1255870" y="1811629"/>
                  <a:pt x="1357231" y="2049769"/>
                </a:cubicBezTo>
                <a:cubicBezTo>
                  <a:pt x="1458592" y="2287909"/>
                  <a:pt x="1503092" y="5722899"/>
                  <a:pt x="1646481" y="5535274"/>
                </a:cubicBezTo>
                <a:cubicBezTo>
                  <a:pt x="1789870" y="5347649"/>
                  <a:pt x="1986423" y="3383786"/>
                  <a:pt x="2165648" y="3803349"/>
                </a:cubicBezTo>
                <a:cubicBezTo>
                  <a:pt x="2195344" y="3802940"/>
                  <a:pt x="2729357" y="5700764"/>
                  <a:pt x="2721831" y="6299075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797CAA-A3CB-4E6F-8A4B-657B57072ADE}"/>
              </a:ext>
            </a:extLst>
          </p:cNvPr>
          <p:cNvSpPr txBox="1"/>
          <p:nvPr/>
        </p:nvSpPr>
        <p:spPr>
          <a:xfrm>
            <a:off x="5203107" y="874640"/>
            <a:ext cx="31806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Semantic Waves in a Sequence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817278-1604-D5FA-85D7-C9E99D025225}"/>
              </a:ext>
            </a:extLst>
          </p:cNvPr>
          <p:cNvSpPr txBox="1"/>
          <p:nvPr/>
        </p:nvSpPr>
        <p:spPr>
          <a:xfrm>
            <a:off x="155890" y="332656"/>
            <a:ext cx="1936697" cy="20313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Semantic waves can even be seen over whole sequences of lessons (and can/should be planned for!)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01182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6">
            <a:extLst>
              <a:ext uri="{FF2B5EF4-FFF2-40B4-BE49-F238E27FC236}">
                <a16:creationId xmlns:a16="http://schemas.microsoft.com/office/drawing/2014/main" id="{ABBB88F0-64CA-48FD-BA8A-738B8C7500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9539491"/>
              </p:ext>
            </p:extLst>
          </p:nvPr>
        </p:nvGraphicFramePr>
        <p:xfrm>
          <a:off x="1981200" y="1844824"/>
          <a:ext cx="8229600" cy="2692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llout: Left Arrow 4">
            <a:extLst>
              <a:ext uri="{FF2B5EF4-FFF2-40B4-BE49-F238E27FC236}">
                <a16:creationId xmlns:a16="http://schemas.microsoft.com/office/drawing/2014/main" id="{0E1A506A-9E74-433A-AF43-9E21CF0E0576}"/>
              </a:ext>
            </a:extLst>
          </p:cNvPr>
          <p:cNvSpPr/>
          <p:nvPr/>
        </p:nvSpPr>
        <p:spPr>
          <a:xfrm>
            <a:off x="8734636" y="2924944"/>
            <a:ext cx="2952328" cy="144016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435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ysClr val="windowText" lastClr="000000"/>
                </a:solidFill>
              </a:rPr>
              <a:t>Focus for observations which allow trainees to visualise how teachers make choices to maintain pacing.</a:t>
            </a:r>
          </a:p>
        </p:txBody>
      </p:sp>
      <p:sp>
        <p:nvSpPr>
          <p:cNvPr id="4" name="Callout: Left Arrow 3">
            <a:extLst>
              <a:ext uri="{FF2B5EF4-FFF2-40B4-BE49-F238E27FC236}">
                <a16:creationId xmlns:a16="http://schemas.microsoft.com/office/drawing/2014/main" id="{EEF0903F-CDCC-4D95-BFC7-4AEA46329549}"/>
              </a:ext>
            </a:extLst>
          </p:cNvPr>
          <p:cNvSpPr/>
          <p:nvPr/>
        </p:nvSpPr>
        <p:spPr>
          <a:xfrm flipH="1">
            <a:off x="1631504" y="1312168"/>
            <a:ext cx="2952328" cy="144016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435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ysClr val="windowText" lastClr="000000"/>
                </a:solidFill>
              </a:rPr>
              <a:t>Demystifies some comments about PACE and PITCH by offering a concrete model to guide discussion. </a:t>
            </a:r>
          </a:p>
        </p:txBody>
      </p:sp>
      <p:sp>
        <p:nvSpPr>
          <p:cNvPr id="6" name="Callout: Left Arrow 5">
            <a:extLst>
              <a:ext uri="{FF2B5EF4-FFF2-40B4-BE49-F238E27FC236}">
                <a16:creationId xmlns:a16="http://schemas.microsoft.com/office/drawing/2014/main" id="{547B5BAC-661C-4BAB-B6BC-E7ADA6683D2C}"/>
              </a:ext>
            </a:extLst>
          </p:cNvPr>
          <p:cNvSpPr/>
          <p:nvPr/>
        </p:nvSpPr>
        <p:spPr>
          <a:xfrm flipH="1">
            <a:off x="623392" y="2924944"/>
            <a:ext cx="2952328" cy="144016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435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ysClr val="windowText" lastClr="000000"/>
                </a:solidFill>
              </a:rPr>
              <a:t>Helps with decision making about  sequencing of tasks in lessons and lessons within sequences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10972DD7-A74F-47C6-B0F3-4C049780280F}"/>
              </a:ext>
            </a:extLst>
          </p:cNvPr>
          <p:cNvSpPr txBox="1">
            <a:spLocks/>
          </p:cNvSpPr>
          <p:nvPr/>
        </p:nvSpPr>
        <p:spPr>
          <a:xfrm>
            <a:off x="1981200" y="476672"/>
            <a:ext cx="8229600" cy="94096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GB" dirty="0"/>
              <a:t>How does it help Evan?</a:t>
            </a:r>
          </a:p>
        </p:txBody>
      </p:sp>
    </p:spTree>
    <p:extLst>
      <p:ext uri="{BB962C8B-B14F-4D97-AF65-F5344CB8AC3E}">
        <p14:creationId xmlns:p14="http://schemas.microsoft.com/office/powerpoint/2010/main" val="286199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71114-945A-473A-BC2D-C7D93FF71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Where next?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18A6415-EE91-52F0-2389-35C15DC046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6801732"/>
              </p:ext>
            </p:extLst>
          </p:nvPr>
        </p:nvGraphicFramePr>
        <p:xfrm>
          <a:off x="838200" y="1825625"/>
          <a:ext cx="10515600" cy="4117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84723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5415C-3953-4455-AA6C-CCBACD69F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 List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77C3C6-11F5-4633-971F-FA3E40A41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>
                <a:latin typeface="+mj-lt"/>
              </a:rPr>
              <a:t>Maton, K. (2014) </a:t>
            </a:r>
            <a:r>
              <a:rPr lang="en-GB" sz="1800" i="1" dirty="0">
                <a:latin typeface="+mj-lt"/>
              </a:rPr>
              <a:t>Knowledge and Knowers: Towards a Realist Sociology of Education.</a:t>
            </a:r>
            <a:r>
              <a:rPr lang="en-GB" sz="1800" dirty="0">
                <a:latin typeface="+mj-lt"/>
              </a:rPr>
              <a:t> Routledge.</a:t>
            </a:r>
          </a:p>
          <a:p>
            <a:r>
              <a:rPr lang="en-GB" sz="1800" dirty="0">
                <a:latin typeface="+mj-lt"/>
              </a:rPr>
              <a:t>Maton, K. (2020) ‘Semantic Waves: Context, complexity and academic discourse’ in J. Martin, K. Maton &amp; Y. Doran [eds] </a:t>
            </a:r>
            <a:r>
              <a:rPr lang="en-GB" sz="1800" i="1" dirty="0">
                <a:latin typeface="+mj-lt"/>
              </a:rPr>
              <a:t>Accessing Academic Discourse: System Functional Linguistics and Legitimation Code Theory. </a:t>
            </a:r>
            <a:r>
              <a:rPr lang="en-GB" sz="1800" dirty="0">
                <a:latin typeface="+mj-lt"/>
              </a:rPr>
              <a:t>Routledge.</a:t>
            </a:r>
          </a:p>
          <a:p>
            <a:r>
              <a:rPr lang="en-US" sz="1800" dirty="0">
                <a:latin typeface="+mj-lt"/>
              </a:rPr>
              <a:t>Maton, K. and Howard, S. (2018) </a:t>
            </a:r>
            <a:r>
              <a:rPr lang="en-US" sz="1800" i="1" dirty="0">
                <a:latin typeface="+mj-lt"/>
              </a:rPr>
              <a:t>Taking Autonomy Tours: A Key to Integrative Knowledge-Building, LCT Centre Occasional Paper 1</a:t>
            </a:r>
            <a:r>
              <a:rPr lang="en-US" sz="1800" dirty="0">
                <a:latin typeface="+mj-lt"/>
              </a:rPr>
              <a:t>. LCT Centre. available from &lt;</a:t>
            </a:r>
            <a:r>
              <a:rPr lang="en-US" sz="1800" dirty="0">
                <a:latin typeface="+mj-lt"/>
                <a:hlinkClick r:id="rId3"/>
              </a:rPr>
              <a:t>http://legitimationcodetheory.com/knowledge-base-2/maton-k-and-howard-s-k-2018-taking-autonomy-tours-a-key-to-integrative-knowledge-building-lct-centre-occasional-paper-1-june-1-35/</a:t>
            </a:r>
            <a:r>
              <a:rPr lang="en-US" sz="1800" dirty="0">
                <a:latin typeface="+mj-lt"/>
              </a:rPr>
              <a:t>&gt; [25 April 2019]</a:t>
            </a:r>
          </a:p>
          <a:p>
            <a:r>
              <a:rPr lang="en-GB" sz="1800" dirty="0">
                <a:latin typeface="+mj-lt"/>
              </a:rPr>
              <a:t>Ruszynyak &amp; Langsford (2021) ‘Teacher choices in Action: An emergent pedagogic response’ [pre-publication paper available at: </a:t>
            </a:r>
            <a:r>
              <a:rPr lang="en-GB" sz="1800" dirty="0">
                <a:latin typeface="+mj-lt"/>
                <a:hlinkClick r:id="rId4"/>
              </a:rPr>
              <a:t>https://heltasa.org.za/wp-content/uploads/2021/12/Teacher-Choices-in-Action-An-Emergent-Pedagogic-Response.pdf</a:t>
            </a:r>
            <a:r>
              <a:rPr lang="en-GB" sz="1800" dirty="0">
                <a:latin typeface="+mj-lt"/>
              </a:rPr>
              <a:t>]</a:t>
            </a:r>
          </a:p>
          <a:p>
            <a:r>
              <a:rPr lang="en-GB" sz="1800" dirty="0">
                <a:latin typeface="+mj-lt"/>
              </a:rPr>
              <a:t>Shay, S. &amp; Steyn, D. (2016) ‘Enabling knowledge progression in vocational curricula: Design as a case study’, in K. Maton, S. Hood and S. Shay (eds) Knowledge-building: Educational studies in Legitimation Code Theory, London: Routledge, 136–57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41ace7ed-433a-48cc-a02d-54c40d13647e"/>
</p:tagLst>
</file>

<file path=ppt/theme/theme1.xml><?xml version="1.0" encoding="utf-8"?>
<a:theme xmlns:a="http://schemas.openxmlformats.org/drawingml/2006/main" name="1_Office Theme">
  <a:themeElements>
    <a:clrScheme name="Custom 3">
      <a:dk1>
        <a:sysClr val="windowText" lastClr="000000"/>
      </a:dk1>
      <a:lt1>
        <a:sysClr val="window" lastClr="FFFFFF"/>
      </a:lt1>
      <a:dk2>
        <a:srgbClr val="0E2234"/>
      </a:dk2>
      <a:lt2>
        <a:srgbClr val="EEF5F9"/>
      </a:lt2>
      <a:accent1>
        <a:srgbClr val="0E2234"/>
      </a:accent1>
      <a:accent2>
        <a:srgbClr val="FAB833"/>
      </a:accent2>
      <a:accent3>
        <a:srgbClr val="DD3C65"/>
      </a:accent3>
      <a:accent4>
        <a:srgbClr val="008EB3"/>
      </a:accent4>
      <a:accent5>
        <a:srgbClr val="95C11F"/>
      </a:accent5>
      <a:accent6>
        <a:srgbClr val="94B7CF"/>
      </a:accent6>
      <a:hlink>
        <a:srgbClr val="DD3C65"/>
      </a:hlink>
      <a:folHlink>
        <a:srgbClr val="008EB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53D52AC5EFC34CA92E8D6091DF89C8" ma:contentTypeVersion="18" ma:contentTypeDescription="Create a new document." ma:contentTypeScope="" ma:versionID="53a0db52edf8fa069fb53eba8351d90a">
  <xsd:schema xmlns:xsd="http://www.w3.org/2001/XMLSchema" xmlns:xs="http://www.w3.org/2001/XMLSchema" xmlns:p="http://schemas.microsoft.com/office/2006/metadata/properties" xmlns:ns2="3995883a-d786-4b4f-a5c8-93a53e2574e9" xmlns:ns3="3c323e8f-b349-459e-99de-466e326f23a6" targetNamespace="http://schemas.microsoft.com/office/2006/metadata/properties" ma:root="true" ma:fieldsID="91c75ee8a46e4f3569c5dcd4bf9c9cc4" ns2:_="" ns3:_="">
    <xsd:import namespace="3995883a-d786-4b4f-a5c8-93a53e2574e9"/>
    <xsd:import namespace="3c323e8f-b349-459e-99de-466e326f23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95883a-d786-4b4f-a5c8-93a53e2574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2e29533-ce21-4a72-8119-d08375b93a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323e8f-b349-459e-99de-466e326f23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2454f3-7b2c-42cd-8942-0b44d0a08ad4}" ma:internalName="TaxCatchAll" ma:showField="CatchAllData" ma:web="3c323e8f-b349-459e-99de-466e326f23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95883a-d786-4b4f-a5c8-93a53e2574e9">
      <Terms xmlns="http://schemas.microsoft.com/office/infopath/2007/PartnerControls"/>
    </lcf76f155ced4ddcb4097134ff3c332f>
    <TaxCatchAll xmlns="3c323e8f-b349-459e-99de-466e326f23a6" xsi:nil="true"/>
  </documentManagement>
</p:properties>
</file>

<file path=customXml/itemProps1.xml><?xml version="1.0" encoding="utf-8"?>
<ds:datastoreItem xmlns:ds="http://schemas.openxmlformats.org/officeDocument/2006/customXml" ds:itemID="{2BD7806C-A2A6-403A-A52B-12DFB764A4CE}"/>
</file>

<file path=customXml/itemProps2.xml><?xml version="1.0" encoding="utf-8"?>
<ds:datastoreItem xmlns:ds="http://schemas.openxmlformats.org/officeDocument/2006/customXml" ds:itemID="{7B527CA4-0201-47BC-BBC3-B61193644104}"/>
</file>

<file path=customXml/itemProps3.xml><?xml version="1.0" encoding="utf-8"?>
<ds:datastoreItem xmlns:ds="http://schemas.openxmlformats.org/officeDocument/2006/customXml" ds:itemID="{C2C049EA-BB6D-49B1-9F30-9B48CB123EA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10872</TotalTime>
  <Words>2159</Words>
  <Application>Microsoft Office PowerPoint</Application>
  <PresentationFormat>Widescreen</PresentationFormat>
  <Paragraphs>243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50" baseType="lpstr">
      <vt:lpstr>Abadi</vt:lpstr>
      <vt:lpstr>Arial</vt:lpstr>
      <vt:lpstr>Arial Black</vt:lpstr>
      <vt:lpstr>Arial Narrow</vt:lpstr>
      <vt:lpstr>Arial Rounded MT Bold</vt:lpstr>
      <vt:lpstr>Calibri</vt:lpstr>
      <vt:lpstr>Cavolini</vt:lpstr>
      <vt:lpstr>Dubai Medium</vt:lpstr>
      <vt:lpstr>Gill Sans MT</vt:lpstr>
      <vt:lpstr>Ink Free</vt:lpstr>
      <vt:lpstr>Lucida Calligraphy</vt:lpstr>
      <vt:lpstr>Neue Haas Grotesk Text Pro</vt:lpstr>
      <vt:lpstr>Symbol</vt:lpstr>
      <vt:lpstr>Times New Roman</vt:lpstr>
      <vt:lpstr>Tw Cen MT</vt:lpstr>
      <vt:lpstr>1_Office Theme</vt:lpstr>
      <vt:lpstr>Making better decisions: developing critical engagement in early career teachers</vt:lpstr>
      <vt:lpstr>Meet Evan</vt:lpstr>
      <vt:lpstr>PowerPoint Presentation</vt:lpstr>
      <vt:lpstr>The Issues</vt:lpstr>
      <vt:lpstr>Initial Approaches</vt:lpstr>
      <vt:lpstr>Conceptualising your development (Clarke &amp; Hollingsworth, 2002)</vt:lpstr>
      <vt:lpstr>The Issues</vt:lpstr>
      <vt:lpstr>Legitimation Code Theory</vt:lpstr>
      <vt:lpstr>What can LCT offer?</vt:lpstr>
      <vt:lpstr>Using the LCT toolkit</vt:lpstr>
      <vt:lpstr>Teacher Choices in Action</vt:lpstr>
      <vt:lpstr>Understanding WHO you are</vt:lpstr>
      <vt:lpstr>What makes the ideal history teacher?</vt:lpstr>
      <vt:lpstr>PowerPoint Presentation</vt:lpstr>
      <vt:lpstr>PowerPoint Presentation</vt:lpstr>
      <vt:lpstr>PowerPoint Presentation</vt:lpstr>
      <vt:lpstr>What are ‘pace’ and ‘pitch’?</vt:lpstr>
      <vt:lpstr>So how can we SEE it?</vt:lpstr>
      <vt:lpstr>Understanding WHAT and WHO you teach</vt:lpstr>
      <vt:lpstr>What are semantic waves all about?</vt:lpstr>
      <vt:lpstr>What are semantic waves all about?</vt:lpstr>
      <vt:lpstr>What are semantic waves all about?</vt:lpstr>
      <vt:lpstr>What are semantic waves all about?</vt:lpstr>
      <vt:lpstr>Focusing on professional decisions in teacher exposition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Where next?</vt:lpstr>
      <vt:lpstr>Reference List</vt:lpstr>
    </vt:vector>
  </TitlesOfParts>
  <Company>University of Southampton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is so boring!</dc:title>
  <dc:creator>Miss Caroline Lowing</dc:creator>
  <cp:lastModifiedBy>Alex Ford</cp:lastModifiedBy>
  <cp:revision>216</cp:revision>
  <cp:lastPrinted>1601-01-01T00:00:00Z</cp:lastPrinted>
  <dcterms:created xsi:type="dcterms:W3CDTF">2002-10-28T13:38:36Z</dcterms:created>
  <dcterms:modified xsi:type="dcterms:W3CDTF">2024-11-05T10:38:43Z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0x0101008953D52AC5EFC34CA92E8D6091DF89C8</vt:lpwstr>
  </property>
</Properties>
</file>