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  <p:sldMasterId id="2147483685" r:id="rId6"/>
  </p:sldMasterIdLst>
  <p:notesMasterIdLst>
    <p:notesMasterId r:id="rId24"/>
  </p:notesMasterIdLst>
  <p:sldIdLst>
    <p:sldId id="271" r:id="rId7"/>
    <p:sldId id="288" r:id="rId8"/>
    <p:sldId id="289" r:id="rId9"/>
    <p:sldId id="294" r:id="rId10"/>
    <p:sldId id="1465" r:id="rId11"/>
    <p:sldId id="290" r:id="rId12"/>
    <p:sldId id="1458" r:id="rId13"/>
    <p:sldId id="1459" r:id="rId14"/>
    <p:sldId id="1463" r:id="rId15"/>
    <p:sldId id="1464" r:id="rId16"/>
    <p:sldId id="1466" r:id="rId17"/>
    <p:sldId id="1467" r:id="rId18"/>
    <p:sldId id="291" r:id="rId19"/>
    <p:sldId id="256" r:id="rId20"/>
    <p:sldId id="1461" r:id="rId21"/>
    <p:sldId id="1462" r:id="rId22"/>
    <p:sldId id="292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6C2B630-8097-0A55-3917-EC909532938F}" name="Jack Yuille" initials="JY" userId="S::j.yuille@worc.ac.uk::75c55109-d338-4e88-ba4c-dd459c47d1e6" providerId="AD"/>
  <p188:author id="{CCB1CE5C-4E75-2270-EF2C-A2B3AB321474}" name="John Coleman" initials="JC" userId="S::j.coleman@worc.ac.uk::ab0725ae-54d1-4e75-ae6c-c4a10873a16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542"/>
    <a:srgbClr val="008CCC"/>
    <a:srgbClr val="0C2340"/>
    <a:srgbClr val="007D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02412B4-F1C4-7F7A-1450-E1FBFE39B4DA}" v="40" dt="2024-11-11T16:58:32.19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uzanne Lawson" userId="S::s.lawson@worc.ac.uk::699bb911-534b-4d8c-b038-91a863a6e378" providerId="AD" clId="Web-{E3D0CB74-FB8F-D2D3-26AE-191EC612629D}"/>
    <pc:docChg chg="addSld delSld modSld">
      <pc:chgData name="Suzanne Lawson" userId="S::s.lawson@worc.ac.uk::699bb911-534b-4d8c-b038-91a863a6e378" providerId="AD" clId="Web-{E3D0CB74-FB8F-D2D3-26AE-191EC612629D}" dt="2024-10-28T13:06:23.749" v="255"/>
      <pc:docMkLst>
        <pc:docMk/>
      </pc:docMkLst>
      <pc:sldChg chg="modSp">
        <pc:chgData name="Suzanne Lawson" userId="S::s.lawson@worc.ac.uk::699bb911-534b-4d8c-b038-91a863a6e378" providerId="AD" clId="Web-{E3D0CB74-FB8F-D2D3-26AE-191EC612629D}" dt="2024-10-28T12:07:39.424" v="53" actId="20577"/>
        <pc:sldMkLst>
          <pc:docMk/>
          <pc:sldMk cId="1552037860" sldId="271"/>
        </pc:sldMkLst>
        <pc:spChg chg="mod">
          <ac:chgData name="Suzanne Lawson" userId="S::s.lawson@worc.ac.uk::699bb911-534b-4d8c-b038-91a863a6e378" providerId="AD" clId="Web-{E3D0CB74-FB8F-D2D3-26AE-191EC612629D}" dt="2024-10-28T12:07:39.424" v="53" actId="20577"/>
          <ac:spMkLst>
            <pc:docMk/>
            <pc:sldMk cId="1552037860" sldId="271"/>
            <ac:spMk id="2" creationId="{B249C3CD-CB29-9AFF-41B9-7A24D9926D30}"/>
          </ac:spMkLst>
        </pc:spChg>
      </pc:sldChg>
      <pc:sldChg chg="del">
        <pc:chgData name="Suzanne Lawson" userId="S::s.lawson@worc.ac.uk::699bb911-534b-4d8c-b038-91a863a6e378" providerId="AD" clId="Web-{E3D0CB74-FB8F-D2D3-26AE-191EC612629D}" dt="2024-10-28T12:07:56.815" v="54"/>
        <pc:sldMkLst>
          <pc:docMk/>
          <pc:sldMk cId="387447189" sldId="287"/>
        </pc:sldMkLst>
      </pc:sldChg>
      <pc:sldChg chg="modSp">
        <pc:chgData name="Suzanne Lawson" userId="S::s.lawson@worc.ac.uk::699bb911-534b-4d8c-b038-91a863a6e378" providerId="AD" clId="Web-{E3D0CB74-FB8F-D2D3-26AE-191EC612629D}" dt="2024-10-28T12:09:47.208" v="156" actId="20577"/>
        <pc:sldMkLst>
          <pc:docMk/>
          <pc:sldMk cId="2679156596" sldId="288"/>
        </pc:sldMkLst>
        <pc:spChg chg="mod">
          <ac:chgData name="Suzanne Lawson" userId="S::s.lawson@worc.ac.uk::699bb911-534b-4d8c-b038-91a863a6e378" providerId="AD" clId="Web-{E3D0CB74-FB8F-D2D3-26AE-191EC612629D}" dt="2024-10-28T12:08:06.471" v="71" actId="20577"/>
          <ac:spMkLst>
            <pc:docMk/>
            <pc:sldMk cId="2679156596" sldId="288"/>
            <ac:spMk id="2" creationId="{0039AEB8-73CA-F4D4-E721-EF1A6BFF7A81}"/>
          </ac:spMkLst>
        </pc:spChg>
        <pc:spChg chg="mod">
          <ac:chgData name="Suzanne Lawson" userId="S::s.lawson@worc.ac.uk::699bb911-534b-4d8c-b038-91a863a6e378" providerId="AD" clId="Web-{E3D0CB74-FB8F-D2D3-26AE-191EC612629D}" dt="2024-10-28T12:09:47.208" v="156" actId="20577"/>
          <ac:spMkLst>
            <pc:docMk/>
            <pc:sldMk cId="2679156596" sldId="288"/>
            <ac:spMk id="3" creationId="{B7397854-4033-2995-1E0E-EAB17B6AFFA4}"/>
          </ac:spMkLst>
        </pc:spChg>
      </pc:sldChg>
      <pc:sldChg chg="addSp delSp modSp new">
        <pc:chgData name="Suzanne Lawson" userId="S::s.lawson@worc.ac.uk::699bb911-534b-4d8c-b038-91a863a6e378" providerId="AD" clId="Web-{E3D0CB74-FB8F-D2D3-26AE-191EC612629D}" dt="2024-10-28T12:13:24.917" v="249"/>
        <pc:sldMkLst>
          <pc:docMk/>
          <pc:sldMk cId="1926891675" sldId="289"/>
        </pc:sldMkLst>
        <pc:spChg chg="mod">
          <ac:chgData name="Suzanne Lawson" userId="S::s.lawson@worc.ac.uk::699bb911-534b-4d8c-b038-91a863a6e378" providerId="AD" clId="Web-{E3D0CB74-FB8F-D2D3-26AE-191EC612629D}" dt="2024-10-28T12:10:17.865" v="170" actId="20577"/>
          <ac:spMkLst>
            <pc:docMk/>
            <pc:sldMk cId="1926891675" sldId="289"/>
            <ac:spMk id="2" creationId="{C7460F4A-7CEE-A97F-6148-6956F1D3DBF2}"/>
          </ac:spMkLst>
        </pc:spChg>
        <pc:spChg chg="del">
          <ac:chgData name="Suzanne Lawson" userId="S::s.lawson@worc.ac.uk::699bb911-534b-4d8c-b038-91a863a6e378" providerId="AD" clId="Web-{E3D0CB74-FB8F-D2D3-26AE-191EC612629D}" dt="2024-10-28T12:10:21.193" v="171"/>
          <ac:spMkLst>
            <pc:docMk/>
            <pc:sldMk cId="1926891675" sldId="289"/>
            <ac:spMk id="3" creationId="{0038E4EE-34F2-EC33-851A-CF2A9171B3A4}"/>
          </ac:spMkLst>
        </pc:spChg>
        <pc:spChg chg="add del mod">
          <ac:chgData name="Suzanne Lawson" userId="S::s.lawson@worc.ac.uk::699bb911-534b-4d8c-b038-91a863a6e378" providerId="AD" clId="Web-{E3D0CB74-FB8F-D2D3-26AE-191EC612629D}" dt="2024-10-28T12:13:24.917" v="249"/>
          <ac:spMkLst>
            <pc:docMk/>
            <pc:sldMk cId="1926891675" sldId="289"/>
            <ac:spMk id="4" creationId="{391DCDD4-C497-069A-80A5-2A687C9F0A6F}"/>
          </ac:spMkLst>
        </pc:spChg>
      </pc:sldChg>
      <pc:sldChg chg="modSp new">
        <pc:chgData name="Suzanne Lawson" userId="S::s.lawson@worc.ac.uk::699bb911-534b-4d8c-b038-91a863a6e378" providerId="AD" clId="Web-{E3D0CB74-FB8F-D2D3-26AE-191EC612629D}" dt="2024-10-28T12:11:13.991" v="205" actId="20577"/>
        <pc:sldMkLst>
          <pc:docMk/>
          <pc:sldMk cId="1418886425" sldId="290"/>
        </pc:sldMkLst>
        <pc:spChg chg="mod">
          <ac:chgData name="Suzanne Lawson" userId="S::s.lawson@worc.ac.uk::699bb911-534b-4d8c-b038-91a863a6e378" providerId="AD" clId="Web-{E3D0CB74-FB8F-D2D3-26AE-191EC612629D}" dt="2024-10-28T12:11:13.991" v="205" actId="20577"/>
          <ac:spMkLst>
            <pc:docMk/>
            <pc:sldMk cId="1418886425" sldId="290"/>
            <ac:spMk id="2" creationId="{3B828A79-E5A7-52BB-9E43-95BEFAC27F0C}"/>
          </ac:spMkLst>
        </pc:spChg>
      </pc:sldChg>
      <pc:sldChg chg="modSp new">
        <pc:chgData name="Suzanne Lawson" userId="S::s.lawson@worc.ac.uk::699bb911-534b-4d8c-b038-91a863a6e378" providerId="AD" clId="Web-{E3D0CB74-FB8F-D2D3-26AE-191EC612629D}" dt="2024-10-28T12:11:38.055" v="221" actId="20577"/>
        <pc:sldMkLst>
          <pc:docMk/>
          <pc:sldMk cId="2132031584" sldId="291"/>
        </pc:sldMkLst>
        <pc:spChg chg="mod">
          <ac:chgData name="Suzanne Lawson" userId="S::s.lawson@worc.ac.uk::699bb911-534b-4d8c-b038-91a863a6e378" providerId="AD" clId="Web-{E3D0CB74-FB8F-D2D3-26AE-191EC612629D}" dt="2024-10-28T12:11:38.055" v="221" actId="20577"/>
          <ac:spMkLst>
            <pc:docMk/>
            <pc:sldMk cId="2132031584" sldId="291"/>
            <ac:spMk id="2" creationId="{B39436EE-CBE8-FE24-ABFB-A099F75B568B}"/>
          </ac:spMkLst>
        </pc:spChg>
      </pc:sldChg>
      <pc:sldChg chg="delSp modSp new">
        <pc:chgData name="Suzanne Lawson" userId="S::s.lawson@worc.ac.uk::699bb911-534b-4d8c-b038-91a863a6e378" providerId="AD" clId="Web-{E3D0CB74-FB8F-D2D3-26AE-191EC612629D}" dt="2024-10-28T12:12:03.883" v="245"/>
        <pc:sldMkLst>
          <pc:docMk/>
          <pc:sldMk cId="963124220" sldId="292"/>
        </pc:sldMkLst>
        <pc:spChg chg="mod">
          <ac:chgData name="Suzanne Lawson" userId="S::s.lawson@worc.ac.uk::699bb911-534b-4d8c-b038-91a863a6e378" providerId="AD" clId="Web-{E3D0CB74-FB8F-D2D3-26AE-191EC612629D}" dt="2024-10-28T12:11:54.852" v="244" actId="20577"/>
          <ac:spMkLst>
            <pc:docMk/>
            <pc:sldMk cId="963124220" sldId="292"/>
            <ac:spMk id="2" creationId="{7CFD1D8E-C690-EA95-B317-FD35ECCF8C01}"/>
          </ac:spMkLst>
        </pc:spChg>
        <pc:spChg chg="del">
          <ac:chgData name="Suzanne Lawson" userId="S::s.lawson@worc.ac.uk::699bb911-534b-4d8c-b038-91a863a6e378" providerId="AD" clId="Web-{E3D0CB74-FB8F-D2D3-26AE-191EC612629D}" dt="2024-10-28T12:12:03.883" v="245"/>
          <ac:spMkLst>
            <pc:docMk/>
            <pc:sldMk cId="963124220" sldId="292"/>
            <ac:spMk id="3" creationId="{AA2252C9-1282-CC53-32CA-3BC9DF0605FC}"/>
          </ac:spMkLst>
        </pc:spChg>
      </pc:sldChg>
      <pc:sldChg chg="new">
        <pc:chgData name="Suzanne Lawson" userId="S::s.lawson@worc.ac.uk::699bb911-534b-4d8c-b038-91a863a6e378" providerId="AD" clId="Web-{E3D0CB74-FB8F-D2D3-26AE-191EC612629D}" dt="2024-10-28T12:13:15.120" v="246"/>
        <pc:sldMkLst>
          <pc:docMk/>
          <pc:sldMk cId="44619349" sldId="293"/>
        </pc:sldMkLst>
      </pc:sldChg>
      <pc:sldChg chg="new">
        <pc:chgData name="Suzanne Lawson" userId="S::s.lawson@worc.ac.uk::699bb911-534b-4d8c-b038-91a863a6e378" providerId="AD" clId="Web-{E3D0CB74-FB8F-D2D3-26AE-191EC612629D}" dt="2024-10-28T12:13:29.979" v="250"/>
        <pc:sldMkLst>
          <pc:docMk/>
          <pc:sldMk cId="1264153610" sldId="294"/>
        </pc:sldMkLst>
      </pc:sldChg>
      <pc:sldChg chg="addSp delSp modSp mod setBg">
        <pc:chgData name="Suzanne Lawson" userId="S::s.lawson@worc.ac.uk::699bb911-534b-4d8c-b038-91a863a6e378" providerId="AD" clId="Web-{E3D0CB74-FB8F-D2D3-26AE-191EC612629D}" dt="2024-10-28T13:06:23.749" v="255"/>
        <pc:sldMkLst>
          <pc:docMk/>
          <pc:sldMk cId="3178612081" sldId="1462"/>
        </pc:sldMkLst>
        <pc:spChg chg="del">
          <ac:chgData name="Suzanne Lawson" userId="S::s.lawson@worc.ac.uk::699bb911-534b-4d8c-b038-91a863a6e378" providerId="AD" clId="Web-{E3D0CB74-FB8F-D2D3-26AE-191EC612629D}" dt="2024-10-28T13:06:18.748" v="253"/>
          <ac:spMkLst>
            <pc:docMk/>
            <pc:sldMk cId="3178612081" sldId="1462"/>
            <ac:spMk id="2" creationId="{FF7B300E-79D9-F19F-4578-BE13FEC35F91}"/>
          </ac:spMkLst>
        </pc:spChg>
        <pc:spChg chg="del">
          <ac:chgData name="Suzanne Lawson" userId="S::s.lawson@worc.ac.uk::699bb911-534b-4d8c-b038-91a863a6e378" providerId="AD" clId="Web-{E3D0CB74-FB8F-D2D3-26AE-191EC612629D}" dt="2024-10-28T13:06:05.748" v="251"/>
          <ac:spMkLst>
            <pc:docMk/>
            <pc:sldMk cId="3178612081" sldId="1462"/>
            <ac:spMk id="3" creationId="{3F2032F7-C36D-49A2-C608-1BB75799907A}"/>
          </ac:spMkLst>
        </pc:spChg>
        <pc:spChg chg="add">
          <ac:chgData name="Suzanne Lawson" userId="S::s.lawson@worc.ac.uk::699bb911-534b-4d8c-b038-91a863a6e378" providerId="AD" clId="Web-{E3D0CB74-FB8F-D2D3-26AE-191EC612629D}" dt="2024-10-28T13:06:23.749" v="255"/>
          <ac:spMkLst>
            <pc:docMk/>
            <pc:sldMk cId="3178612081" sldId="1462"/>
            <ac:spMk id="9" creationId="{42A4FC2C-047E-45A5-965D-8E1E3BF09BC6}"/>
          </ac:spMkLst>
        </pc:spChg>
        <pc:picChg chg="add mod">
          <ac:chgData name="Suzanne Lawson" userId="S::s.lawson@worc.ac.uk::699bb911-534b-4d8c-b038-91a863a6e378" providerId="AD" clId="Web-{E3D0CB74-FB8F-D2D3-26AE-191EC612629D}" dt="2024-10-28T13:06:23.749" v="255"/>
          <ac:picMkLst>
            <pc:docMk/>
            <pc:sldMk cId="3178612081" sldId="1462"/>
            <ac:picMk id="4" creationId="{ACFA5BAE-EEFC-FA9C-2D05-ED92D370F4FF}"/>
          </ac:picMkLst>
        </pc:picChg>
      </pc:sldChg>
    </pc:docChg>
  </pc:docChgLst>
  <pc:docChgLst>
    <pc:chgData name="Suzanne Lawson" userId="699bb911-534b-4d8c-b038-91a863a6e378" providerId="ADAL" clId="{670CBA6A-A236-4523-B7E7-F92C29E25101}"/>
    <pc:docChg chg="undo custSel addSld delSld modSld">
      <pc:chgData name="Suzanne Lawson" userId="699bb911-534b-4d8c-b038-91a863a6e378" providerId="ADAL" clId="{670CBA6A-A236-4523-B7E7-F92C29E25101}" dt="2024-10-28T12:28:13.329" v="165" actId="20577"/>
      <pc:docMkLst>
        <pc:docMk/>
      </pc:docMkLst>
      <pc:sldChg chg="modSp mod">
        <pc:chgData name="Suzanne Lawson" userId="699bb911-534b-4d8c-b038-91a863a6e378" providerId="ADAL" clId="{670CBA6A-A236-4523-B7E7-F92C29E25101}" dt="2024-10-28T12:26:36.165" v="38" actId="20577"/>
        <pc:sldMkLst>
          <pc:docMk/>
          <pc:sldMk cId="405543406" sldId="256"/>
        </pc:sldMkLst>
        <pc:spChg chg="mod">
          <ac:chgData name="Suzanne Lawson" userId="699bb911-534b-4d8c-b038-91a863a6e378" providerId="ADAL" clId="{670CBA6A-A236-4523-B7E7-F92C29E25101}" dt="2024-10-28T12:26:36.165" v="38" actId="20577"/>
          <ac:spMkLst>
            <pc:docMk/>
            <pc:sldMk cId="405543406" sldId="256"/>
            <ac:spMk id="6" creationId="{E2CC4C67-0A55-BCBA-77A6-C5EA31E22BEB}"/>
          </ac:spMkLst>
        </pc:spChg>
      </pc:sldChg>
      <pc:sldChg chg="addSp">
        <pc:chgData name="Suzanne Lawson" userId="699bb911-534b-4d8c-b038-91a863a6e378" providerId="ADAL" clId="{670CBA6A-A236-4523-B7E7-F92C29E25101}" dt="2024-10-28T12:21:30.441" v="4"/>
        <pc:sldMkLst>
          <pc:docMk/>
          <pc:sldMk cId="1418886425" sldId="290"/>
        </pc:sldMkLst>
        <pc:picChg chg="add">
          <ac:chgData name="Suzanne Lawson" userId="699bb911-534b-4d8c-b038-91a863a6e378" providerId="ADAL" clId="{670CBA6A-A236-4523-B7E7-F92C29E25101}" dt="2024-10-28T12:21:30.441" v="4"/>
          <ac:picMkLst>
            <pc:docMk/>
            <pc:sldMk cId="1418886425" sldId="290"/>
            <ac:picMk id="1026" creationId="{40D5C25C-5F62-3675-9886-A74527C333F6}"/>
          </ac:picMkLst>
        </pc:picChg>
      </pc:sldChg>
      <pc:sldChg chg="addSp delSp modSp mod setBg">
        <pc:chgData name="Suzanne Lawson" userId="699bb911-534b-4d8c-b038-91a863a6e378" providerId="ADAL" clId="{670CBA6A-A236-4523-B7E7-F92C29E25101}" dt="2024-10-28T12:16:22.872" v="2" actId="27614"/>
        <pc:sldMkLst>
          <pc:docMk/>
          <pc:sldMk cId="1264153610" sldId="294"/>
        </pc:sldMkLst>
        <pc:spChg chg="del">
          <ac:chgData name="Suzanne Lawson" userId="699bb911-534b-4d8c-b038-91a863a6e378" providerId="ADAL" clId="{670CBA6A-A236-4523-B7E7-F92C29E25101}" dt="2024-10-28T12:16:18.112" v="1" actId="26606"/>
          <ac:spMkLst>
            <pc:docMk/>
            <pc:sldMk cId="1264153610" sldId="294"/>
            <ac:spMk id="2" creationId="{7262F4EE-BB83-D134-EA2A-2B3EAE36FBAE}"/>
          </ac:spMkLst>
        </pc:spChg>
        <pc:spChg chg="del">
          <ac:chgData name="Suzanne Lawson" userId="699bb911-534b-4d8c-b038-91a863a6e378" providerId="ADAL" clId="{670CBA6A-A236-4523-B7E7-F92C29E25101}" dt="2024-10-28T12:16:18.112" v="1" actId="26606"/>
          <ac:spMkLst>
            <pc:docMk/>
            <pc:sldMk cId="1264153610" sldId="294"/>
            <ac:spMk id="3" creationId="{BDDB253D-741A-473C-3C3C-79EF45E314E6}"/>
          </ac:spMkLst>
        </pc:spChg>
        <pc:spChg chg="add">
          <ac:chgData name="Suzanne Lawson" userId="699bb911-534b-4d8c-b038-91a863a6e378" providerId="ADAL" clId="{670CBA6A-A236-4523-B7E7-F92C29E25101}" dt="2024-10-28T12:16:18.112" v="1" actId="26606"/>
          <ac:spMkLst>
            <pc:docMk/>
            <pc:sldMk cId="1264153610" sldId="294"/>
            <ac:spMk id="10" creationId="{42A4FC2C-047E-45A5-965D-8E1E3BF09BC6}"/>
          </ac:spMkLst>
        </pc:spChg>
        <pc:picChg chg="add mod">
          <ac:chgData name="Suzanne Lawson" userId="699bb911-534b-4d8c-b038-91a863a6e378" providerId="ADAL" clId="{670CBA6A-A236-4523-B7E7-F92C29E25101}" dt="2024-10-28T12:16:22.872" v="2" actId="27614"/>
          <ac:picMkLst>
            <pc:docMk/>
            <pc:sldMk cId="1264153610" sldId="294"/>
            <ac:picMk id="5" creationId="{957322FF-7059-CDB0-8A76-79D508122A18}"/>
          </ac:picMkLst>
        </pc:picChg>
      </pc:sldChg>
      <pc:sldChg chg="new del">
        <pc:chgData name="Suzanne Lawson" userId="699bb911-534b-4d8c-b038-91a863a6e378" providerId="ADAL" clId="{670CBA6A-A236-4523-B7E7-F92C29E25101}" dt="2024-10-28T12:22:10.979" v="5" actId="47"/>
        <pc:sldMkLst>
          <pc:docMk/>
          <pc:sldMk cId="399353642" sldId="295"/>
        </pc:sldMkLst>
      </pc:sldChg>
      <pc:sldChg chg="addSp delSp modSp add mod">
        <pc:chgData name="Suzanne Lawson" userId="699bb911-534b-4d8c-b038-91a863a6e378" providerId="ADAL" clId="{670CBA6A-A236-4523-B7E7-F92C29E25101}" dt="2024-10-28T12:23:52.342" v="37" actId="14100"/>
        <pc:sldMkLst>
          <pc:docMk/>
          <pc:sldMk cId="4064021874" sldId="1459"/>
        </pc:sldMkLst>
        <pc:spChg chg="mod">
          <ac:chgData name="Suzanne Lawson" userId="699bb911-534b-4d8c-b038-91a863a6e378" providerId="ADAL" clId="{670CBA6A-A236-4523-B7E7-F92C29E25101}" dt="2024-10-28T12:23:33.507" v="33" actId="26606"/>
          <ac:spMkLst>
            <pc:docMk/>
            <pc:sldMk cId="4064021874" sldId="1459"/>
            <ac:spMk id="2" creationId="{AA84102F-E755-791A-A3AF-C5219033E79D}"/>
          </ac:spMkLst>
        </pc:spChg>
        <pc:spChg chg="add del mod">
          <ac:chgData name="Suzanne Lawson" userId="699bb911-534b-4d8c-b038-91a863a6e378" providerId="ADAL" clId="{670CBA6A-A236-4523-B7E7-F92C29E25101}" dt="2024-10-28T12:22:46.363" v="29" actId="478"/>
          <ac:spMkLst>
            <pc:docMk/>
            <pc:sldMk cId="4064021874" sldId="1459"/>
            <ac:spMk id="4" creationId="{A2C365CB-478D-BCF5-0B41-5118BB33A8EB}"/>
          </ac:spMkLst>
        </pc:spChg>
        <pc:spChg chg="add del">
          <ac:chgData name="Suzanne Lawson" userId="699bb911-534b-4d8c-b038-91a863a6e378" providerId="ADAL" clId="{670CBA6A-A236-4523-B7E7-F92C29E25101}" dt="2024-10-28T12:23:33.507" v="33" actId="26606"/>
          <ac:spMkLst>
            <pc:docMk/>
            <pc:sldMk cId="4064021874" sldId="1459"/>
            <ac:spMk id="12" creationId="{80055557-950C-DC23-673F-81A86EEEAD2B}"/>
          </ac:spMkLst>
        </pc:spChg>
        <pc:spChg chg="add del">
          <ac:chgData name="Suzanne Lawson" userId="699bb911-534b-4d8c-b038-91a863a6e378" providerId="ADAL" clId="{670CBA6A-A236-4523-B7E7-F92C29E25101}" dt="2024-10-28T12:23:33.507" v="33" actId="26606"/>
          <ac:spMkLst>
            <pc:docMk/>
            <pc:sldMk cId="4064021874" sldId="1459"/>
            <ac:spMk id="14" creationId="{B65A3CE2-2A23-EBA5-A045-A69D671FD141}"/>
          </ac:spMkLst>
        </pc:spChg>
        <pc:picChg chg="del">
          <ac:chgData name="Suzanne Lawson" userId="699bb911-534b-4d8c-b038-91a863a6e378" providerId="ADAL" clId="{670CBA6A-A236-4523-B7E7-F92C29E25101}" dt="2024-10-28T12:22:35.152" v="7" actId="478"/>
          <ac:picMkLst>
            <pc:docMk/>
            <pc:sldMk cId="4064021874" sldId="1459"/>
            <ac:picMk id="6" creationId="{BF104722-2C2D-224F-CCB7-2D16CE2B0F05}"/>
          </ac:picMkLst>
        </pc:picChg>
        <pc:picChg chg="add mod">
          <ac:chgData name="Suzanne Lawson" userId="699bb911-534b-4d8c-b038-91a863a6e378" providerId="ADAL" clId="{670CBA6A-A236-4523-B7E7-F92C29E25101}" dt="2024-10-28T12:23:52.342" v="37" actId="14100"/>
          <ac:picMkLst>
            <pc:docMk/>
            <pc:sldMk cId="4064021874" sldId="1459"/>
            <ac:picMk id="7" creationId="{8A6693A9-C3F6-46E9-9D32-DD94B51F18CC}"/>
          </ac:picMkLst>
        </pc:picChg>
      </pc:sldChg>
      <pc:sldChg chg="new">
        <pc:chgData name="Suzanne Lawson" userId="699bb911-534b-4d8c-b038-91a863a6e378" providerId="ADAL" clId="{670CBA6A-A236-4523-B7E7-F92C29E25101}" dt="2024-10-28T12:26:46.065" v="39" actId="680"/>
        <pc:sldMkLst>
          <pc:docMk/>
          <pc:sldMk cId="148815191" sldId="1460"/>
        </pc:sldMkLst>
      </pc:sldChg>
      <pc:sldChg chg="modSp add mod">
        <pc:chgData name="Suzanne Lawson" userId="699bb911-534b-4d8c-b038-91a863a6e378" providerId="ADAL" clId="{670CBA6A-A236-4523-B7E7-F92C29E25101}" dt="2024-10-28T12:28:13.329" v="165" actId="20577"/>
        <pc:sldMkLst>
          <pc:docMk/>
          <pc:sldMk cId="422301659" sldId="1461"/>
        </pc:sldMkLst>
        <pc:spChg chg="mod">
          <ac:chgData name="Suzanne Lawson" userId="699bb911-534b-4d8c-b038-91a863a6e378" providerId="ADAL" clId="{670CBA6A-A236-4523-B7E7-F92C29E25101}" dt="2024-10-28T12:27:07.238" v="55" actId="20577"/>
          <ac:spMkLst>
            <pc:docMk/>
            <pc:sldMk cId="422301659" sldId="1461"/>
            <ac:spMk id="2" creationId="{304A9B8B-F682-2477-75C4-AF404CE167A6}"/>
          </ac:spMkLst>
        </pc:spChg>
        <pc:spChg chg="mod">
          <ac:chgData name="Suzanne Lawson" userId="699bb911-534b-4d8c-b038-91a863a6e378" providerId="ADAL" clId="{670CBA6A-A236-4523-B7E7-F92C29E25101}" dt="2024-10-28T12:27:13.196" v="56" actId="6549"/>
          <ac:spMkLst>
            <pc:docMk/>
            <pc:sldMk cId="422301659" sldId="1461"/>
            <ac:spMk id="6" creationId="{D2F8BDF4-9135-D066-7004-E84244750005}"/>
          </ac:spMkLst>
        </pc:spChg>
        <pc:spChg chg="mod">
          <ac:chgData name="Suzanne Lawson" userId="699bb911-534b-4d8c-b038-91a863a6e378" providerId="ADAL" clId="{670CBA6A-A236-4523-B7E7-F92C29E25101}" dt="2024-10-28T12:27:47.667" v="110" actId="20577"/>
          <ac:spMkLst>
            <pc:docMk/>
            <pc:sldMk cId="422301659" sldId="1461"/>
            <ac:spMk id="7" creationId="{C2E98364-ABB5-2CD2-858E-60D656A8D3EE}"/>
          </ac:spMkLst>
        </pc:spChg>
        <pc:spChg chg="mod">
          <ac:chgData name="Suzanne Lawson" userId="699bb911-534b-4d8c-b038-91a863a6e378" providerId="ADAL" clId="{670CBA6A-A236-4523-B7E7-F92C29E25101}" dt="2024-10-28T12:28:13.329" v="165" actId="20577"/>
          <ac:spMkLst>
            <pc:docMk/>
            <pc:sldMk cId="422301659" sldId="1461"/>
            <ac:spMk id="8" creationId="{1EDE7BBC-E00C-736F-452C-120A687B35BA}"/>
          </ac:spMkLst>
        </pc:spChg>
        <pc:spChg chg="mod">
          <ac:chgData name="Suzanne Lawson" userId="699bb911-534b-4d8c-b038-91a863a6e378" providerId="ADAL" clId="{670CBA6A-A236-4523-B7E7-F92C29E25101}" dt="2024-10-28T12:27:22.754" v="65" actId="20577"/>
          <ac:spMkLst>
            <pc:docMk/>
            <pc:sldMk cId="422301659" sldId="1461"/>
            <ac:spMk id="10" creationId="{85FC4DA0-F518-2767-D221-5640E8339369}"/>
          </ac:spMkLst>
        </pc:spChg>
      </pc:sldChg>
    </pc:docChg>
  </pc:docChgLst>
  <pc:docChgLst>
    <pc:chgData name="Catherine Clutterbuck" userId="S::c.clutterbuck@worc.ac.uk::463b10fc-0e06-4df4-b55b-84e88eb6f2e4" providerId="AD" clId="Web-{F02412B4-F1C4-7F7A-1450-E1FBFE39B4DA}"/>
    <pc:docChg chg="addSld delSld modSld">
      <pc:chgData name="Catherine Clutterbuck" userId="S::c.clutterbuck@worc.ac.uk::463b10fc-0e06-4df4-b55b-84e88eb6f2e4" providerId="AD" clId="Web-{F02412B4-F1C4-7F7A-1450-E1FBFE39B4DA}" dt="2024-11-11T16:58:32.194" v="43"/>
      <pc:docMkLst>
        <pc:docMk/>
      </pc:docMkLst>
      <pc:sldChg chg="del">
        <pc:chgData name="Catherine Clutterbuck" userId="S::c.clutterbuck@worc.ac.uk::463b10fc-0e06-4df4-b55b-84e88eb6f2e4" providerId="AD" clId="Web-{F02412B4-F1C4-7F7A-1450-E1FBFE39B4DA}" dt="2024-11-11T16:51:10.777" v="42"/>
        <pc:sldMkLst>
          <pc:docMk/>
          <pc:sldMk cId="44619349" sldId="293"/>
        </pc:sldMkLst>
      </pc:sldChg>
      <pc:sldChg chg="addSp delSp modSp new">
        <pc:chgData name="Catherine Clutterbuck" userId="S::c.clutterbuck@worc.ac.uk::463b10fc-0e06-4df4-b55b-84e88eb6f2e4" providerId="AD" clId="Web-{F02412B4-F1C4-7F7A-1450-E1FBFE39B4DA}" dt="2024-11-11T13:16:58.732" v="24" actId="20577"/>
        <pc:sldMkLst>
          <pc:docMk/>
          <pc:sldMk cId="50369311" sldId="1463"/>
        </pc:sldMkLst>
        <pc:spChg chg="del">
          <ac:chgData name="Catherine Clutterbuck" userId="S::c.clutterbuck@worc.ac.uk::463b10fc-0e06-4df4-b55b-84e88eb6f2e4" providerId="AD" clId="Web-{F02412B4-F1C4-7F7A-1450-E1FBFE39B4DA}" dt="2024-11-11T13:16:47.903" v="2"/>
          <ac:spMkLst>
            <pc:docMk/>
            <pc:sldMk cId="50369311" sldId="1463"/>
            <ac:spMk id="2" creationId="{495EBFE9-6782-974E-C383-67C37BC5E0F3}"/>
          </ac:spMkLst>
        </pc:spChg>
        <pc:spChg chg="del">
          <ac:chgData name="Catherine Clutterbuck" userId="S::c.clutterbuck@worc.ac.uk::463b10fc-0e06-4df4-b55b-84e88eb6f2e4" providerId="AD" clId="Web-{F02412B4-F1C4-7F7A-1450-E1FBFE39B4DA}" dt="2024-11-11T13:16:44.371" v="1"/>
          <ac:spMkLst>
            <pc:docMk/>
            <pc:sldMk cId="50369311" sldId="1463"/>
            <ac:spMk id="3" creationId="{AA985E0E-6D23-2F24-5629-A9839898FD66}"/>
          </ac:spMkLst>
        </pc:spChg>
        <pc:spChg chg="mod">
          <ac:chgData name="Catherine Clutterbuck" userId="S::c.clutterbuck@worc.ac.uk::463b10fc-0e06-4df4-b55b-84e88eb6f2e4" providerId="AD" clId="Web-{F02412B4-F1C4-7F7A-1450-E1FBFE39B4DA}" dt="2024-11-11T13:16:47.903" v="2"/>
          <ac:spMkLst>
            <pc:docMk/>
            <pc:sldMk cId="50369311" sldId="1463"/>
            <ac:spMk id="4" creationId="{9CC74DF4-9524-63D1-0742-1EEA34B3BFB1}"/>
          </ac:spMkLst>
        </pc:spChg>
        <pc:spChg chg="mod">
          <ac:chgData name="Catherine Clutterbuck" userId="S::c.clutterbuck@worc.ac.uk::463b10fc-0e06-4df4-b55b-84e88eb6f2e4" providerId="AD" clId="Web-{F02412B4-F1C4-7F7A-1450-E1FBFE39B4DA}" dt="2024-11-11T13:16:47.903" v="2"/>
          <ac:spMkLst>
            <pc:docMk/>
            <pc:sldMk cId="50369311" sldId="1463"/>
            <ac:spMk id="5" creationId="{9AB83737-7AF4-8D3D-E04D-0E29722CFB7E}"/>
          </ac:spMkLst>
        </pc:spChg>
        <pc:spChg chg="add mod">
          <ac:chgData name="Catherine Clutterbuck" userId="S::c.clutterbuck@worc.ac.uk::463b10fc-0e06-4df4-b55b-84e88eb6f2e4" providerId="AD" clId="Web-{F02412B4-F1C4-7F7A-1450-E1FBFE39B4DA}" dt="2024-11-11T13:16:58.732" v="24" actId="20577"/>
          <ac:spMkLst>
            <pc:docMk/>
            <pc:sldMk cId="50369311" sldId="1463"/>
            <ac:spMk id="11" creationId="{A82FF8B5-B019-1AE1-FD07-A33B46B06988}"/>
          </ac:spMkLst>
        </pc:spChg>
        <pc:picChg chg="add mod ord">
          <ac:chgData name="Catherine Clutterbuck" userId="S::c.clutterbuck@worc.ac.uk::463b10fc-0e06-4df4-b55b-84e88eb6f2e4" providerId="AD" clId="Web-{F02412B4-F1C4-7F7A-1450-E1FBFE39B4DA}" dt="2024-11-11T13:16:47.903" v="2"/>
          <ac:picMkLst>
            <pc:docMk/>
            <pc:sldMk cId="50369311" sldId="1463"/>
            <ac:picMk id="6" creationId="{1CC57911-13CD-51CB-4493-44B44F3840FE}"/>
          </ac:picMkLst>
        </pc:picChg>
      </pc:sldChg>
      <pc:sldChg chg="addSp delSp modSp new mod modClrScheme chgLayout">
        <pc:chgData name="Catherine Clutterbuck" userId="S::c.clutterbuck@worc.ac.uk::463b10fc-0e06-4df4-b55b-84e88eb6f2e4" providerId="AD" clId="Web-{F02412B4-F1C4-7F7A-1450-E1FBFE39B4DA}" dt="2024-11-11T16:34:51.988" v="27"/>
        <pc:sldMkLst>
          <pc:docMk/>
          <pc:sldMk cId="1146966531" sldId="1464"/>
        </pc:sldMkLst>
        <pc:spChg chg="del">
          <ac:chgData name="Catherine Clutterbuck" userId="S::c.clutterbuck@worc.ac.uk::463b10fc-0e06-4df4-b55b-84e88eb6f2e4" providerId="AD" clId="Web-{F02412B4-F1C4-7F7A-1450-E1FBFE39B4DA}" dt="2024-11-11T16:34:51.988" v="27"/>
          <ac:spMkLst>
            <pc:docMk/>
            <pc:sldMk cId="1146966531" sldId="1464"/>
            <ac:spMk id="2" creationId="{D8D96A27-767E-9332-E288-508F3C6B1DEE}"/>
          </ac:spMkLst>
        </pc:spChg>
        <pc:spChg chg="del">
          <ac:chgData name="Catherine Clutterbuck" userId="S::c.clutterbuck@worc.ac.uk::463b10fc-0e06-4df4-b55b-84e88eb6f2e4" providerId="AD" clId="Web-{F02412B4-F1C4-7F7A-1450-E1FBFE39B4DA}" dt="2024-11-11T16:34:49.754" v="26"/>
          <ac:spMkLst>
            <pc:docMk/>
            <pc:sldMk cId="1146966531" sldId="1464"/>
            <ac:spMk id="3" creationId="{D0B1633C-32C2-9155-8870-1803236C80F2}"/>
          </ac:spMkLst>
        </pc:spChg>
        <pc:spChg chg="mod">
          <ac:chgData name="Catherine Clutterbuck" userId="S::c.clutterbuck@worc.ac.uk::463b10fc-0e06-4df4-b55b-84e88eb6f2e4" providerId="AD" clId="Web-{F02412B4-F1C4-7F7A-1450-E1FBFE39B4DA}" dt="2024-11-11T16:34:51.988" v="27"/>
          <ac:spMkLst>
            <pc:docMk/>
            <pc:sldMk cId="1146966531" sldId="1464"/>
            <ac:spMk id="4" creationId="{1F56DCA5-1B31-2925-592F-9C6AAEE743E2}"/>
          </ac:spMkLst>
        </pc:spChg>
        <pc:spChg chg="mod modVis">
          <ac:chgData name="Catherine Clutterbuck" userId="S::c.clutterbuck@worc.ac.uk::463b10fc-0e06-4df4-b55b-84e88eb6f2e4" providerId="AD" clId="Web-{F02412B4-F1C4-7F7A-1450-E1FBFE39B4DA}" dt="2024-11-11T16:34:51.988" v="27"/>
          <ac:spMkLst>
            <pc:docMk/>
            <pc:sldMk cId="1146966531" sldId="1464"/>
            <ac:spMk id="5" creationId="{78BEE361-91D2-B95F-E18B-EBCE9826FCDC}"/>
          </ac:spMkLst>
        </pc:spChg>
        <pc:picChg chg="add mod ord">
          <ac:chgData name="Catherine Clutterbuck" userId="S::c.clutterbuck@worc.ac.uk::463b10fc-0e06-4df4-b55b-84e88eb6f2e4" providerId="AD" clId="Web-{F02412B4-F1C4-7F7A-1450-E1FBFE39B4DA}" dt="2024-11-11T16:34:51.988" v="27"/>
          <ac:picMkLst>
            <pc:docMk/>
            <pc:sldMk cId="1146966531" sldId="1464"/>
            <ac:picMk id="6" creationId="{B175D208-CA24-918D-962F-594B1B79AAC3}"/>
          </ac:picMkLst>
        </pc:picChg>
      </pc:sldChg>
      <pc:sldChg chg="addSp delSp modSp new mod setBg">
        <pc:chgData name="Catherine Clutterbuck" userId="S::c.clutterbuck@worc.ac.uk::463b10fc-0e06-4df4-b55b-84e88eb6f2e4" providerId="AD" clId="Web-{F02412B4-F1C4-7F7A-1450-E1FBFE39B4DA}" dt="2024-11-11T16:37:56.962" v="33" actId="14100"/>
        <pc:sldMkLst>
          <pc:docMk/>
          <pc:sldMk cId="3968312855" sldId="1465"/>
        </pc:sldMkLst>
        <pc:spChg chg="add del">
          <ac:chgData name="Catherine Clutterbuck" userId="S::c.clutterbuck@worc.ac.uk::463b10fc-0e06-4df4-b55b-84e88eb6f2e4" providerId="AD" clId="Web-{F02412B4-F1C4-7F7A-1450-E1FBFE39B4DA}" dt="2024-11-11T16:37:51.665" v="32"/>
          <ac:spMkLst>
            <pc:docMk/>
            <pc:sldMk cId="3968312855" sldId="1465"/>
            <ac:spMk id="2" creationId="{5ED1D21E-2213-6538-4374-F4EFBEDDED9E}"/>
          </ac:spMkLst>
        </pc:spChg>
        <pc:spChg chg="del">
          <ac:chgData name="Catherine Clutterbuck" userId="S::c.clutterbuck@worc.ac.uk::463b10fc-0e06-4df4-b55b-84e88eb6f2e4" providerId="AD" clId="Web-{F02412B4-F1C4-7F7A-1450-E1FBFE39B4DA}" dt="2024-11-11T16:37:44.915" v="29"/>
          <ac:spMkLst>
            <pc:docMk/>
            <pc:sldMk cId="3968312855" sldId="1465"/>
            <ac:spMk id="3" creationId="{1BE9AC11-F757-B8BE-C337-891CF0D055D6}"/>
          </ac:spMkLst>
        </pc:spChg>
        <pc:spChg chg="add del">
          <ac:chgData name="Catherine Clutterbuck" userId="S::c.clutterbuck@worc.ac.uk::463b10fc-0e06-4df4-b55b-84e88eb6f2e4" providerId="AD" clId="Web-{F02412B4-F1C4-7F7A-1450-E1FBFE39B4DA}" dt="2024-11-11T16:37:51.665" v="31"/>
          <ac:spMkLst>
            <pc:docMk/>
            <pc:sldMk cId="3968312855" sldId="1465"/>
            <ac:spMk id="9" creationId="{F3060C83-F051-4F0E-ABAD-AA0DFC48B218}"/>
          </ac:spMkLst>
        </pc:spChg>
        <pc:spChg chg="add del">
          <ac:chgData name="Catherine Clutterbuck" userId="S::c.clutterbuck@worc.ac.uk::463b10fc-0e06-4df4-b55b-84e88eb6f2e4" providerId="AD" clId="Web-{F02412B4-F1C4-7F7A-1450-E1FBFE39B4DA}" dt="2024-11-11T16:37:51.665" v="31"/>
          <ac:spMkLst>
            <pc:docMk/>
            <pc:sldMk cId="3968312855" sldId="1465"/>
            <ac:spMk id="11" creationId="{83C98ABE-055B-441F-B07E-44F97F083C39}"/>
          </ac:spMkLst>
        </pc:spChg>
        <pc:spChg chg="add del">
          <ac:chgData name="Catherine Clutterbuck" userId="S::c.clutterbuck@worc.ac.uk::463b10fc-0e06-4df4-b55b-84e88eb6f2e4" providerId="AD" clId="Web-{F02412B4-F1C4-7F7A-1450-E1FBFE39B4DA}" dt="2024-11-11T16:37:51.665" v="31"/>
          <ac:spMkLst>
            <pc:docMk/>
            <pc:sldMk cId="3968312855" sldId="1465"/>
            <ac:spMk id="13" creationId="{29FDB030-9B49-4CED-8CCD-4D99382388AC}"/>
          </ac:spMkLst>
        </pc:spChg>
        <pc:spChg chg="add del">
          <ac:chgData name="Catherine Clutterbuck" userId="S::c.clutterbuck@worc.ac.uk::463b10fc-0e06-4df4-b55b-84e88eb6f2e4" providerId="AD" clId="Web-{F02412B4-F1C4-7F7A-1450-E1FBFE39B4DA}" dt="2024-11-11T16:37:51.665" v="31"/>
          <ac:spMkLst>
            <pc:docMk/>
            <pc:sldMk cId="3968312855" sldId="1465"/>
            <ac:spMk id="15" creationId="{3783CA14-24A1-485C-8B30-D6A5D87987AD}"/>
          </ac:spMkLst>
        </pc:spChg>
        <pc:spChg chg="add del">
          <ac:chgData name="Catherine Clutterbuck" userId="S::c.clutterbuck@worc.ac.uk::463b10fc-0e06-4df4-b55b-84e88eb6f2e4" providerId="AD" clId="Web-{F02412B4-F1C4-7F7A-1450-E1FBFE39B4DA}" dt="2024-11-11T16:37:51.665" v="31"/>
          <ac:spMkLst>
            <pc:docMk/>
            <pc:sldMk cId="3968312855" sldId="1465"/>
            <ac:spMk id="17" creationId="{9A97C86A-04D6-40F7-AE84-31AB43E6A846}"/>
          </ac:spMkLst>
        </pc:spChg>
        <pc:spChg chg="add del">
          <ac:chgData name="Catherine Clutterbuck" userId="S::c.clutterbuck@worc.ac.uk::463b10fc-0e06-4df4-b55b-84e88eb6f2e4" providerId="AD" clId="Web-{F02412B4-F1C4-7F7A-1450-E1FBFE39B4DA}" dt="2024-11-11T16:37:51.665" v="31"/>
          <ac:spMkLst>
            <pc:docMk/>
            <pc:sldMk cId="3968312855" sldId="1465"/>
            <ac:spMk id="19" creationId="{FF9F2414-84E8-453E-B1F3-389FDE8192D9}"/>
          </ac:spMkLst>
        </pc:spChg>
        <pc:spChg chg="add del">
          <ac:chgData name="Catherine Clutterbuck" userId="S::c.clutterbuck@worc.ac.uk::463b10fc-0e06-4df4-b55b-84e88eb6f2e4" providerId="AD" clId="Web-{F02412B4-F1C4-7F7A-1450-E1FBFE39B4DA}" dt="2024-11-11T16:37:51.665" v="31"/>
          <ac:spMkLst>
            <pc:docMk/>
            <pc:sldMk cId="3968312855" sldId="1465"/>
            <ac:spMk id="21" creationId="{3ECA69A1-7536-43AC-85EF-C7106179F5ED}"/>
          </ac:spMkLst>
        </pc:spChg>
        <pc:picChg chg="add mod ord">
          <ac:chgData name="Catherine Clutterbuck" userId="S::c.clutterbuck@worc.ac.uk::463b10fc-0e06-4df4-b55b-84e88eb6f2e4" providerId="AD" clId="Web-{F02412B4-F1C4-7F7A-1450-E1FBFE39B4DA}" dt="2024-11-11T16:37:56.962" v="33" actId="14100"/>
          <ac:picMkLst>
            <pc:docMk/>
            <pc:sldMk cId="3968312855" sldId="1465"/>
            <ac:picMk id="4" creationId="{6429CBAB-1F11-1FC2-E443-9B773507E2E6}"/>
          </ac:picMkLst>
        </pc:picChg>
      </pc:sldChg>
      <pc:sldChg chg="new del">
        <pc:chgData name="Catherine Clutterbuck" userId="S::c.clutterbuck@worc.ac.uk::463b10fc-0e06-4df4-b55b-84e88eb6f2e4" providerId="AD" clId="Web-{F02412B4-F1C4-7F7A-1450-E1FBFE39B4DA}" dt="2024-11-11T16:50:04.869" v="35"/>
        <pc:sldMkLst>
          <pc:docMk/>
          <pc:sldMk cId="3370009176" sldId="1466"/>
        </pc:sldMkLst>
      </pc:sldChg>
      <pc:sldChg chg="addSp delSp modSp new mod modClrScheme chgLayout">
        <pc:chgData name="Catherine Clutterbuck" userId="S::c.clutterbuck@worc.ac.uk::463b10fc-0e06-4df4-b55b-84e88eb6f2e4" providerId="AD" clId="Web-{F02412B4-F1C4-7F7A-1450-E1FBFE39B4DA}" dt="2024-11-11T16:50:17.854" v="38"/>
        <pc:sldMkLst>
          <pc:docMk/>
          <pc:sldMk cId="4112880177" sldId="1466"/>
        </pc:sldMkLst>
        <pc:spChg chg="del">
          <ac:chgData name="Catherine Clutterbuck" userId="S::c.clutterbuck@worc.ac.uk::463b10fc-0e06-4df4-b55b-84e88eb6f2e4" providerId="AD" clId="Web-{F02412B4-F1C4-7F7A-1450-E1FBFE39B4DA}" dt="2024-11-11T16:50:17.854" v="38"/>
          <ac:spMkLst>
            <pc:docMk/>
            <pc:sldMk cId="4112880177" sldId="1466"/>
            <ac:spMk id="2" creationId="{19DD90F0-F7DE-D247-3744-9F6356C4689C}"/>
          </ac:spMkLst>
        </pc:spChg>
        <pc:spChg chg="del">
          <ac:chgData name="Catherine Clutterbuck" userId="S::c.clutterbuck@worc.ac.uk::463b10fc-0e06-4df4-b55b-84e88eb6f2e4" providerId="AD" clId="Web-{F02412B4-F1C4-7F7A-1450-E1FBFE39B4DA}" dt="2024-11-11T16:50:14.494" v="37"/>
          <ac:spMkLst>
            <pc:docMk/>
            <pc:sldMk cId="4112880177" sldId="1466"/>
            <ac:spMk id="3" creationId="{01DDD438-A962-44DB-F70D-2D97A47D483A}"/>
          </ac:spMkLst>
        </pc:spChg>
        <pc:spChg chg="mod">
          <ac:chgData name="Catherine Clutterbuck" userId="S::c.clutterbuck@worc.ac.uk::463b10fc-0e06-4df4-b55b-84e88eb6f2e4" providerId="AD" clId="Web-{F02412B4-F1C4-7F7A-1450-E1FBFE39B4DA}" dt="2024-11-11T16:50:17.854" v="38"/>
          <ac:spMkLst>
            <pc:docMk/>
            <pc:sldMk cId="4112880177" sldId="1466"/>
            <ac:spMk id="4" creationId="{F1A94647-6C9C-AA44-346A-4FBF3755076E}"/>
          </ac:spMkLst>
        </pc:spChg>
        <pc:spChg chg="mod modVis">
          <ac:chgData name="Catherine Clutterbuck" userId="S::c.clutterbuck@worc.ac.uk::463b10fc-0e06-4df4-b55b-84e88eb6f2e4" providerId="AD" clId="Web-{F02412B4-F1C4-7F7A-1450-E1FBFE39B4DA}" dt="2024-11-11T16:50:17.854" v="38"/>
          <ac:spMkLst>
            <pc:docMk/>
            <pc:sldMk cId="4112880177" sldId="1466"/>
            <ac:spMk id="5" creationId="{BD301388-4136-F06D-93F8-9C7113854F79}"/>
          </ac:spMkLst>
        </pc:spChg>
        <pc:picChg chg="add mod ord">
          <ac:chgData name="Catherine Clutterbuck" userId="S::c.clutterbuck@worc.ac.uk::463b10fc-0e06-4df4-b55b-84e88eb6f2e4" providerId="AD" clId="Web-{F02412B4-F1C4-7F7A-1450-E1FBFE39B4DA}" dt="2024-11-11T16:50:17.854" v="38"/>
          <ac:picMkLst>
            <pc:docMk/>
            <pc:sldMk cId="4112880177" sldId="1466"/>
            <ac:picMk id="6" creationId="{A20BC698-320C-A7AC-3A6E-D55D55B641D9}"/>
          </ac:picMkLst>
        </pc:picChg>
      </pc:sldChg>
      <pc:sldChg chg="addSp delSp modSp new mod modClrScheme chgLayout">
        <pc:chgData name="Catherine Clutterbuck" userId="S::c.clutterbuck@worc.ac.uk::463b10fc-0e06-4df4-b55b-84e88eb6f2e4" providerId="AD" clId="Web-{F02412B4-F1C4-7F7A-1450-E1FBFE39B4DA}" dt="2024-11-11T16:58:32.194" v="43"/>
        <pc:sldMkLst>
          <pc:docMk/>
          <pc:sldMk cId="3069608693" sldId="1467"/>
        </pc:sldMkLst>
        <pc:spChg chg="del">
          <ac:chgData name="Catherine Clutterbuck" userId="S::c.clutterbuck@worc.ac.uk::463b10fc-0e06-4df4-b55b-84e88eb6f2e4" providerId="AD" clId="Web-{F02412B4-F1C4-7F7A-1450-E1FBFE39B4DA}" dt="2024-11-11T16:50:50.620" v="41"/>
          <ac:spMkLst>
            <pc:docMk/>
            <pc:sldMk cId="3069608693" sldId="1467"/>
            <ac:spMk id="2" creationId="{059C006F-ABC9-AF75-77BB-96EEB0550094}"/>
          </ac:spMkLst>
        </pc:spChg>
        <pc:spChg chg="del">
          <ac:chgData name="Catherine Clutterbuck" userId="S::c.clutterbuck@worc.ac.uk::463b10fc-0e06-4df4-b55b-84e88eb6f2e4" providerId="AD" clId="Web-{F02412B4-F1C4-7F7A-1450-E1FBFE39B4DA}" dt="2024-11-11T16:50:50.620" v="41"/>
          <ac:spMkLst>
            <pc:docMk/>
            <pc:sldMk cId="3069608693" sldId="1467"/>
            <ac:spMk id="3" creationId="{EAC90A48-DA7A-27C4-CFBC-A952A1A6058A}"/>
          </ac:spMkLst>
        </pc:spChg>
        <pc:spChg chg="del">
          <ac:chgData name="Catherine Clutterbuck" userId="S::c.clutterbuck@worc.ac.uk::463b10fc-0e06-4df4-b55b-84e88eb6f2e4" providerId="AD" clId="Web-{F02412B4-F1C4-7F7A-1450-E1FBFE39B4DA}" dt="2024-11-11T16:50:48.745" v="40"/>
          <ac:spMkLst>
            <pc:docMk/>
            <pc:sldMk cId="3069608693" sldId="1467"/>
            <ac:spMk id="4" creationId="{2F995CEB-7F4A-27A3-E3DC-7B78864428CA}"/>
          </ac:spMkLst>
        </pc:spChg>
        <pc:spChg chg="del mod">
          <ac:chgData name="Catherine Clutterbuck" userId="S::c.clutterbuck@worc.ac.uk::463b10fc-0e06-4df4-b55b-84e88eb6f2e4" providerId="AD" clId="Web-{F02412B4-F1C4-7F7A-1450-E1FBFE39B4DA}" dt="2024-11-11T16:58:32.194" v="43"/>
          <ac:spMkLst>
            <pc:docMk/>
            <pc:sldMk cId="3069608693" sldId="1467"/>
            <ac:spMk id="5" creationId="{E2DBCCD1-9D7F-C904-D62A-489A276947BC}"/>
          </ac:spMkLst>
        </pc:spChg>
        <pc:spChg chg="mod modVis">
          <ac:chgData name="Catherine Clutterbuck" userId="S::c.clutterbuck@worc.ac.uk::463b10fc-0e06-4df4-b55b-84e88eb6f2e4" providerId="AD" clId="Web-{F02412B4-F1C4-7F7A-1450-E1FBFE39B4DA}" dt="2024-11-11T16:50:50.620" v="41"/>
          <ac:spMkLst>
            <pc:docMk/>
            <pc:sldMk cId="3069608693" sldId="1467"/>
            <ac:spMk id="6" creationId="{0B785EE2-D9F0-3191-5C89-00A3243F0890}"/>
          </ac:spMkLst>
        </pc:spChg>
        <pc:picChg chg="add mod ord">
          <ac:chgData name="Catherine Clutterbuck" userId="S::c.clutterbuck@worc.ac.uk::463b10fc-0e06-4df4-b55b-84e88eb6f2e4" providerId="AD" clId="Web-{F02412B4-F1C4-7F7A-1450-E1FBFE39B4DA}" dt="2024-11-11T16:50:50.620" v="41"/>
          <ac:picMkLst>
            <pc:docMk/>
            <pc:sldMk cId="3069608693" sldId="1467"/>
            <ac:picMk id="7" creationId="{B142287C-BD10-9701-D746-DBE0B6A08998}"/>
          </ac:picMkLst>
        </pc:picChg>
      </pc:sldChg>
    </pc:docChg>
  </pc:docChgLst>
  <pc:docChgLst>
    <pc:chgData name="Suzanne Lawson" userId="S::s.lawson@worc.ac.uk::699bb911-534b-4d8c-b038-91a863a6e378" providerId="AD" clId="Web-{D1243C01-0963-5D9C-370B-2687AB86F4E0}"/>
    <pc:docChg chg="addSld delSld">
      <pc:chgData name="Suzanne Lawson" userId="S::s.lawson@worc.ac.uk::699bb911-534b-4d8c-b038-91a863a6e378" providerId="AD" clId="Web-{D1243C01-0963-5D9C-370B-2687AB86F4E0}" dt="2024-10-28T13:03:35.215" v="1"/>
      <pc:docMkLst>
        <pc:docMk/>
      </pc:docMkLst>
      <pc:sldChg chg="del">
        <pc:chgData name="Suzanne Lawson" userId="S::s.lawson@worc.ac.uk::699bb911-534b-4d8c-b038-91a863a6e378" providerId="AD" clId="Web-{D1243C01-0963-5D9C-370B-2687AB86F4E0}" dt="2024-10-28T13:03:28.715" v="0"/>
        <pc:sldMkLst>
          <pc:docMk/>
          <pc:sldMk cId="148815191" sldId="1460"/>
        </pc:sldMkLst>
      </pc:sldChg>
      <pc:sldChg chg="new">
        <pc:chgData name="Suzanne Lawson" userId="S::s.lawson@worc.ac.uk::699bb911-534b-4d8c-b038-91a863a6e378" providerId="AD" clId="Web-{D1243C01-0963-5D9C-370B-2687AB86F4E0}" dt="2024-10-28T13:03:35.215" v="1"/>
        <pc:sldMkLst>
          <pc:docMk/>
          <pc:sldMk cId="3178612081" sldId="1462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E93403-CFB8-411F-BCAA-B439BCF576C0}" type="datetimeFigureOut">
              <a:rPr lang="en-GB" smtClean="0"/>
              <a:t>11/11/2024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BBB1BA-FEF1-4562-907B-BE7F6163B9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8885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BBB1BA-FEF1-4562-907B-BE7F6163B9C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6360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31D6E6-CD33-DAA6-0868-09EB15C6B0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B18A8D-DFA1-8583-4DF6-46374ABFFF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5CB29E-7F37-F00B-53D6-2F6C25CA63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CF7B2-AB9C-4070-A3B4-748AEE43B95A}" type="datetimeFigureOut">
              <a:rPr lang="en-GB" smtClean="0"/>
              <a:t>11/11/2024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1DB935-F766-0C9D-A5F0-326A3B4499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461519-B151-CBC3-EF40-85CCCA709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B6140-80DE-43E9-9CF5-255D8B8363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5446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454091-6EC0-403B-1C7B-5A082BDBB8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669BC7-6BE5-633C-F427-9DC1E601D9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007DBA"/>
              </a:buClr>
              <a:defRPr/>
            </a:lvl1pPr>
            <a:lvl2pPr>
              <a:buClr>
                <a:srgbClr val="007DBA"/>
              </a:buClr>
              <a:defRPr/>
            </a:lvl2pPr>
            <a:lvl3pPr>
              <a:buClr>
                <a:srgbClr val="007DBA"/>
              </a:buClr>
              <a:defRPr/>
            </a:lvl3pPr>
            <a:lvl4pPr>
              <a:buClr>
                <a:srgbClr val="007DBA"/>
              </a:buClr>
              <a:defRPr/>
            </a:lvl4pPr>
            <a:lvl5pPr>
              <a:buClr>
                <a:srgbClr val="007DBA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80655E-6580-3B72-583D-CF7F7BC8DC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CF7B2-AB9C-4070-A3B4-748AEE43B95A}" type="datetimeFigureOut">
              <a:rPr lang="en-GB" smtClean="0"/>
              <a:t>11/11/2024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684B50-40BB-C2CC-A848-5FCA8CDD37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A5C7D0-4AB3-F809-5A4B-DF45E33BC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B6140-80DE-43E9-9CF5-255D8B8363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9675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73151-18D9-2336-10E3-4C58F522BC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5840CE-2D94-50B6-5C56-9483B9FBB2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9D8CEB-0B68-83CA-CB42-FEA048ECE6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CF7B2-AB9C-4070-A3B4-748AEE43B95A}" type="datetimeFigureOut">
              <a:rPr lang="en-GB" smtClean="0"/>
              <a:t>11/11/2024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DDA530-9A4C-8EB1-B18E-CACE9CB013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0F2D75-5CD7-9AC3-DF99-BEC35123F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B6140-80DE-43E9-9CF5-255D8B8363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80771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A16D90-4D8C-6765-FA04-628429EC48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C04F42-B961-27BF-3B5B-152CBF7F15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4B2F1C-C56D-2046-0367-AB880DA384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B12B46-E680-028C-F0CC-7711E67743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CF7B2-AB9C-4070-A3B4-748AEE43B95A}" type="datetimeFigureOut">
              <a:rPr lang="en-GB" smtClean="0"/>
              <a:t>11/11/2024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F1E305-1F7D-3CEC-928C-3EB35B85D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ABEA19-3AC5-97E0-6444-072A53078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B6140-80DE-43E9-9CF5-255D8B8363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39938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F6BB44-BAC1-CBAB-3BC3-C0B16CA809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B8BD10-CD25-FECA-D33F-EEBF3AFB08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088DD3-900F-6F15-939A-7F4EDCE413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A1FBC99-A4B0-FDF9-7B08-EC7AE7DF37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8EB3EFA-5E3F-0C77-61FF-4712B7385C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10E69B2-074B-AF54-4360-DFC2EF488A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CF7B2-AB9C-4070-A3B4-748AEE43B95A}" type="datetimeFigureOut">
              <a:rPr lang="en-GB" smtClean="0"/>
              <a:t>11/11/2024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05C22D4-EB59-2C40-8698-6BA12E860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5A67585-4AAC-C32A-62D3-86FA6DF15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B6140-80DE-43E9-9CF5-255D8B8363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0684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02D6C2-80C9-D86D-6595-AA6144C255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1A6E18D-979A-F4D4-6712-C756867291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CF7B2-AB9C-4070-A3B4-748AEE43B95A}" type="datetimeFigureOut">
              <a:rPr lang="en-GB" smtClean="0"/>
              <a:t>11/11/2024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5F6B783-B5DE-43E6-644E-10A36C9C9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BC697F-2A60-A404-303D-E7BC951D3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B6140-80DE-43E9-9CF5-255D8B8363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02551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6525433-5639-4024-F79F-D4784DA355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CF7B2-AB9C-4070-A3B4-748AEE43B95A}" type="datetimeFigureOut">
              <a:rPr lang="en-GB" smtClean="0"/>
              <a:t>11/11/2024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FAB4F37-D58D-F9BC-8C35-D83B7EBE55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4BC4DF-2B74-C1B5-EBF4-9C37DD385B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B6140-80DE-43E9-9CF5-255D8B8363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6103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364097-2F00-808A-0D4A-EFDDDA8F54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0AC871-A52A-FD62-B16C-9BD789881B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D4E22D-3EC7-B48D-84CD-D2C34E074E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C257BB-A203-92DC-57B1-C484F84063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CF7B2-AB9C-4070-A3B4-748AEE43B95A}" type="datetimeFigureOut">
              <a:rPr lang="en-GB" smtClean="0"/>
              <a:t>11/11/2024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F2B327-27A1-FB24-5E61-98B3ADBDDE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C5CA99-3A86-CDCD-E66C-823C47371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B6140-80DE-43E9-9CF5-255D8B8363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05675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42D8C6-284E-CFEF-8AAF-85D1C0304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ADCF1E-D6B2-8536-E364-B5875BE20EF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4DFC01-D2CE-06F8-3439-0D30CFFAC7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D1AFFC-37C7-B65E-4BBE-51D6F346ED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CF7B2-AB9C-4070-A3B4-748AEE43B95A}" type="datetimeFigureOut">
              <a:rPr lang="en-GB" smtClean="0"/>
              <a:t>11/11/2024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9925E8-7642-0FF6-1E19-C61BA90418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07897E-8B3F-AF51-6EC5-6ADB8A252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B6140-80DE-43E9-9CF5-255D8B8363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90296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54D8CD-9313-DDAD-77C6-2CA2B9C3E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3A8259-F4DC-6E24-B93D-AA66BCD25D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06311D-E102-B9CA-D556-770674847B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CF7B2-AB9C-4070-A3B4-748AEE43B95A}" type="datetimeFigureOut">
              <a:rPr lang="en-GB" smtClean="0"/>
              <a:t>11/11/2024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8472D4-6FDE-2978-68C6-C17A00E77D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776E6A-EA86-C3AD-22BC-C0671A5F15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B6140-80DE-43E9-9CF5-255D8B8363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42573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D876131-962B-298D-3416-1C458FB1A51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86C85A9-BC1A-9150-6E9A-2AEC498D17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80E2EE-5DFF-8DD5-A796-DFD4547396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CF7B2-AB9C-4070-A3B4-748AEE43B95A}" type="datetimeFigureOut">
              <a:rPr lang="en-GB" smtClean="0"/>
              <a:t>11/11/2024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07F0FE-B90D-9588-3E60-B600CF13F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CCAC8F-58BC-28D3-351E-1CBDB04D71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B6140-80DE-43E9-9CF5-255D8B8363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66861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Imag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icture Placeholder 40">
            <a:extLst>
              <a:ext uri="{FF2B5EF4-FFF2-40B4-BE49-F238E27FC236}">
                <a16:creationId xmlns:a16="http://schemas.microsoft.com/office/drawing/2014/main" id="{EB7F0EE8-BE52-4A79-8FC8-4A2487FA01F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780588" cy="6804025"/>
          </a:xfrm>
          <a:solidFill>
            <a:schemeClr val="bg1">
              <a:lumMod val="85000"/>
            </a:schemeClr>
          </a:solidFill>
        </p:spPr>
        <p:txBody>
          <a:bodyPr tIns="1728000" anchor="t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/>
              <a:t>Insert or Drag and Drop your Photo Here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200400" y="2811053"/>
            <a:ext cx="8991600" cy="1261295"/>
          </a:xfrm>
          <a:solidFill>
            <a:schemeClr val="bg1"/>
          </a:solidFill>
        </p:spPr>
        <p:txBody>
          <a:bodyPr vert="horz" lIns="180000" tIns="180000" rIns="252000" bIns="180000" rtlCol="0" anchor="t">
            <a:noAutofit/>
          </a:bodyPr>
          <a:lstStyle>
            <a:lvl1pPr algn="r">
              <a:defRPr lang="en-ZA" sz="6000" b="1" spc="-300" dirty="0"/>
            </a:lvl1pPr>
          </a:lstStyle>
          <a:p>
            <a:pPr lvl="0" algn="r"/>
            <a:r>
              <a:rPr lang="en-US" noProof="0"/>
              <a:t>Click to edit 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00400" y="4061039"/>
            <a:ext cx="6580188" cy="580921"/>
          </a:xfrm>
          <a:solidFill>
            <a:schemeClr val="tx1">
              <a:alpha val="80000"/>
            </a:schemeClr>
          </a:solidFill>
        </p:spPr>
        <p:txBody>
          <a:bodyPr vert="horz" lIns="180000" tIns="180000" rIns="180000" bIns="180000" rtlCol="0">
            <a:noAutofit/>
          </a:bodyPr>
          <a:lstStyle>
            <a:lvl1pPr marL="0" indent="0" algn="r">
              <a:buNone/>
              <a:defRPr lang="en-ZA" dirty="0">
                <a:solidFill>
                  <a:schemeClr val="bg1"/>
                </a:solidFill>
              </a:defRPr>
            </a:lvl1pPr>
          </a:lstStyle>
          <a:p>
            <a:pPr marL="266700" lvl="0" indent="-266700" algn="ctr"/>
            <a:r>
              <a:rPr lang="en-US" noProof="0"/>
              <a:t>Click to edit Master subtitle style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C0FBB1B-4F0E-4365-BF27-3150FC6C3B90}"/>
              </a:ext>
            </a:extLst>
          </p:cNvPr>
          <p:cNvSpPr/>
          <p:nvPr userDrawn="1"/>
        </p:nvSpPr>
        <p:spPr>
          <a:xfrm>
            <a:off x="9780103" y="6803351"/>
            <a:ext cx="1979897" cy="5465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A13D8A8-6C3D-4527-959D-41C3213F7F02}"/>
              </a:ext>
            </a:extLst>
          </p:cNvPr>
          <p:cNvSpPr/>
          <p:nvPr userDrawn="1"/>
        </p:nvSpPr>
        <p:spPr>
          <a:xfrm>
            <a:off x="0" y="6803351"/>
            <a:ext cx="9780104" cy="54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504A767-1C0B-484E-BF7D-CD42D30A52EE}"/>
              </a:ext>
            </a:extLst>
          </p:cNvPr>
          <p:cNvSpPr/>
          <p:nvPr userDrawn="1"/>
        </p:nvSpPr>
        <p:spPr>
          <a:xfrm>
            <a:off x="11760000" y="6803351"/>
            <a:ext cx="432000" cy="54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1DD44D8-4A8F-4693-B90A-166855B29D25}"/>
              </a:ext>
            </a:extLst>
          </p:cNvPr>
          <p:cNvSpPr/>
          <p:nvPr userDrawn="1"/>
        </p:nvSpPr>
        <p:spPr>
          <a:xfrm>
            <a:off x="9780588" y="2698612"/>
            <a:ext cx="2411412" cy="1148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40700808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icture Placeholder 40">
            <a:extLst>
              <a:ext uri="{FF2B5EF4-FFF2-40B4-BE49-F238E27FC236}">
                <a16:creationId xmlns:a16="http://schemas.microsoft.com/office/drawing/2014/main" id="{EB7F0EE8-BE52-4A79-8FC8-4A2487FA01F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780588" cy="6371351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/>
              <a:t>Insert or Drag and Drop </a:t>
            </a:r>
            <a:br>
              <a:rPr lang="en-US" noProof="0"/>
            </a:br>
            <a:r>
              <a:rPr lang="en-US" noProof="0"/>
              <a:t>your Photo Here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35700" y="2204792"/>
            <a:ext cx="5956300" cy="1944000"/>
          </a:xfrm>
          <a:solidFill>
            <a:schemeClr val="bg1"/>
          </a:solidFill>
        </p:spPr>
        <p:txBody>
          <a:bodyPr vert="horz" lIns="180000" tIns="180000" rIns="252000" bIns="180000" rtlCol="0" anchor="t">
            <a:noAutofit/>
          </a:bodyPr>
          <a:lstStyle>
            <a:lvl1pPr algn="r">
              <a:defRPr lang="en-ZA" sz="6000" b="1" spc="-300" dirty="0"/>
            </a:lvl1pPr>
          </a:lstStyle>
          <a:p>
            <a:pPr lvl="0" algn="r"/>
            <a:r>
              <a:rPr lang="en-US" noProof="0"/>
              <a:t>Click to edit section divider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9E4D4535-D519-40ED-B8A4-2EA1276BB6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35700" y="4148860"/>
            <a:ext cx="5956300" cy="1100565"/>
          </a:xfrm>
          <a:solidFill>
            <a:schemeClr val="tx1">
              <a:alpha val="80000"/>
            </a:schemeClr>
          </a:solidFill>
        </p:spPr>
        <p:txBody>
          <a:bodyPr lIns="180000" tIns="180000" rIns="252000" bIns="180000"/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marL="266700" indent="0" algn="r">
              <a:buNone/>
              <a:defRPr sz="1800">
                <a:solidFill>
                  <a:schemeClr val="bg1"/>
                </a:solidFill>
              </a:defRPr>
            </a:lvl2pPr>
            <a:lvl3pPr marL="542925" indent="0" algn="r">
              <a:buNone/>
              <a:defRPr sz="1800">
                <a:solidFill>
                  <a:schemeClr val="bg1"/>
                </a:solidFill>
              </a:defRPr>
            </a:lvl3pPr>
            <a:lvl4pPr marL="809625" indent="0" algn="r">
              <a:buNone/>
              <a:defRPr sz="1800">
                <a:solidFill>
                  <a:schemeClr val="bg1"/>
                </a:solidFill>
              </a:defRPr>
            </a:lvl4pPr>
            <a:lvl5pPr marL="1076325" indent="0" algn="r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16FE98-6A12-44EC-8485-8B5EFABDF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Add a footer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1DD44D8-4A8F-4693-B90A-166855B29D25}"/>
              </a:ext>
            </a:extLst>
          </p:cNvPr>
          <p:cNvSpPr/>
          <p:nvPr userDrawn="1"/>
        </p:nvSpPr>
        <p:spPr>
          <a:xfrm>
            <a:off x="9780588" y="5247782"/>
            <a:ext cx="2411412" cy="1148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C0FBB1B-4F0E-4365-BF27-3150FC6C3B90}"/>
              </a:ext>
            </a:extLst>
          </p:cNvPr>
          <p:cNvSpPr/>
          <p:nvPr userDrawn="1"/>
        </p:nvSpPr>
        <p:spPr>
          <a:xfrm>
            <a:off x="9780103" y="6803351"/>
            <a:ext cx="1979897" cy="5465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A13D8A8-6C3D-4527-959D-41C3213F7F02}"/>
              </a:ext>
            </a:extLst>
          </p:cNvPr>
          <p:cNvSpPr/>
          <p:nvPr userDrawn="1"/>
        </p:nvSpPr>
        <p:spPr>
          <a:xfrm>
            <a:off x="0" y="6803351"/>
            <a:ext cx="9780104" cy="54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504A767-1C0B-484E-BF7D-CD42D30A52EE}"/>
              </a:ext>
            </a:extLst>
          </p:cNvPr>
          <p:cNvSpPr/>
          <p:nvPr userDrawn="1"/>
        </p:nvSpPr>
        <p:spPr>
          <a:xfrm>
            <a:off x="11760000" y="6803351"/>
            <a:ext cx="432000" cy="54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0EF489-F21B-4E7C-9A44-D3CC8DC34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9467973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er Slide 2"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icture Placeholder 40">
            <a:extLst>
              <a:ext uri="{FF2B5EF4-FFF2-40B4-BE49-F238E27FC236}">
                <a16:creationId xmlns:a16="http://schemas.microsoft.com/office/drawing/2014/main" id="{EB7F0EE8-BE52-4A79-8FC8-4A2487FA01F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411412" y="0"/>
            <a:ext cx="9780588" cy="6371351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/>
              <a:t>Insert or Drag and Drop </a:t>
            </a:r>
            <a:br>
              <a:rPr lang="en-US" noProof="0"/>
            </a:br>
            <a:r>
              <a:rPr lang="en-US" noProof="0"/>
              <a:t>your Photo Here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473AB13-DFF9-4538-9907-E261659E0E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-1700" y="2156226"/>
            <a:ext cx="5958000" cy="1958400"/>
          </a:xfrm>
          <a:solidFill>
            <a:schemeClr val="bg1"/>
          </a:solidFill>
        </p:spPr>
        <p:txBody>
          <a:bodyPr lIns="252000" tIns="180000" rIns="180000" bIns="180000"/>
          <a:lstStyle>
            <a:lvl1pPr>
              <a:defRPr sz="6000" b="1" spc="-3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r>
              <a:rPr lang="en-US" noProof="0"/>
              <a:t>Click to edit section divider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9E4D4535-D519-40ED-B8A4-2EA1276BB6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110760"/>
            <a:ext cx="5956300" cy="1100565"/>
          </a:xfrm>
          <a:solidFill>
            <a:schemeClr val="tx1">
              <a:alpha val="80000"/>
            </a:schemeClr>
          </a:solidFill>
        </p:spPr>
        <p:txBody>
          <a:bodyPr lIns="252000" tIns="180000" rIns="180000" bIns="180000"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266700" indent="0" algn="r">
              <a:buNone/>
              <a:defRPr sz="1800">
                <a:solidFill>
                  <a:schemeClr val="bg1"/>
                </a:solidFill>
              </a:defRPr>
            </a:lvl2pPr>
            <a:lvl3pPr marL="542925" indent="0" algn="r">
              <a:buNone/>
              <a:defRPr sz="1800">
                <a:solidFill>
                  <a:schemeClr val="bg1"/>
                </a:solidFill>
              </a:defRPr>
            </a:lvl3pPr>
            <a:lvl4pPr marL="809625" indent="0" algn="r">
              <a:buNone/>
              <a:defRPr sz="1800">
                <a:solidFill>
                  <a:schemeClr val="bg1"/>
                </a:solidFill>
              </a:defRPr>
            </a:lvl4pPr>
            <a:lvl5pPr marL="1076325" indent="0" algn="r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16FE98-6A12-44EC-8485-8B5EFABDF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Add a footer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1DD44D8-4A8F-4693-B90A-166855B29D25}"/>
              </a:ext>
            </a:extLst>
          </p:cNvPr>
          <p:cNvSpPr/>
          <p:nvPr userDrawn="1"/>
        </p:nvSpPr>
        <p:spPr>
          <a:xfrm>
            <a:off x="0" y="5209682"/>
            <a:ext cx="2411412" cy="1148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noProof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C0FBB1B-4F0E-4365-BF27-3150FC6C3B90}"/>
              </a:ext>
            </a:extLst>
          </p:cNvPr>
          <p:cNvSpPr/>
          <p:nvPr userDrawn="1"/>
        </p:nvSpPr>
        <p:spPr>
          <a:xfrm>
            <a:off x="9780103" y="6803351"/>
            <a:ext cx="1979897" cy="5465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A13D8A8-6C3D-4527-959D-41C3213F7F02}"/>
              </a:ext>
            </a:extLst>
          </p:cNvPr>
          <p:cNvSpPr/>
          <p:nvPr userDrawn="1"/>
        </p:nvSpPr>
        <p:spPr>
          <a:xfrm>
            <a:off x="0" y="6803351"/>
            <a:ext cx="9780104" cy="54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504A767-1C0B-484E-BF7D-CD42D30A52EE}"/>
              </a:ext>
            </a:extLst>
          </p:cNvPr>
          <p:cNvSpPr/>
          <p:nvPr userDrawn="1"/>
        </p:nvSpPr>
        <p:spPr>
          <a:xfrm>
            <a:off x="11760000" y="6803351"/>
            <a:ext cx="432000" cy="54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0EF489-F21B-4E7C-9A44-D3CC8DC34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0424238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Image 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90ED7CE-A9D2-4D19-B978-56BFB74E657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-1"/>
            <a:ext cx="6096000" cy="6371351"/>
          </a:xfrm>
          <a:solidFill>
            <a:schemeClr val="bg1">
              <a:lumMod val="95000"/>
            </a:schemeClr>
          </a:solidFill>
        </p:spPr>
        <p:txBody>
          <a:bodyPr tIns="1584000" anchor="t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/>
              <a:t>Insert or Drag &amp; Drop your 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11800" y="3802899"/>
            <a:ext cx="4648200" cy="985000"/>
          </a:xfrm>
          <a:solidFill>
            <a:schemeClr val="bg1"/>
          </a:solidFill>
        </p:spPr>
        <p:txBody>
          <a:bodyPr lIns="180000" tIns="180000" rIns="180000" bIns="180000"/>
          <a:lstStyle>
            <a:lvl1pPr algn="r">
              <a:defRPr sz="6000" b="1" spc="-3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Edit page title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3FAEED1D-0E66-4F74-9455-675F5CB7EAD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111800" y="4787900"/>
            <a:ext cx="4648200" cy="1162800"/>
          </a:xfrm>
          <a:solidFill>
            <a:schemeClr val="tx1">
              <a:alpha val="80000"/>
            </a:schemeClr>
          </a:solidFill>
        </p:spPr>
        <p:txBody>
          <a:bodyPr lIns="180000" tIns="180000" rIns="180000" bIns="180000"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2000" y="2668686"/>
            <a:ext cx="5472000" cy="2999426"/>
          </a:xfrm>
        </p:spPr>
        <p:txBody>
          <a:bodyPr anchor="b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noProof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05ED12-A431-4761-87A4-F05164BE0221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508F53F-6AA2-4060-904A-BC90211DC043}"/>
              </a:ext>
            </a:extLst>
          </p:cNvPr>
          <p:cNvSpPr/>
          <p:nvPr userDrawn="1"/>
        </p:nvSpPr>
        <p:spPr>
          <a:xfrm>
            <a:off x="9348588" y="3700775"/>
            <a:ext cx="2411412" cy="1148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7302791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Image 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90ED7CE-A9D2-4D19-B978-56BFB74E657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-1"/>
            <a:ext cx="6096000" cy="6371351"/>
          </a:xfrm>
          <a:solidFill>
            <a:schemeClr val="bg1">
              <a:lumMod val="95000"/>
            </a:schemeClr>
          </a:solidFill>
        </p:spPr>
        <p:txBody>
          <a:bodyPr tIns="1584000" anchor="t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/>
              <a:t>Insert or Drag &amp; Drop your 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18100" y="1869795"/>
            <a:ext cx="6641900" cy="1124345"/>
          </a:xfrm>
          <a:solidFill>
            <a:schemeClr val="bg1">
              <a:lumMod val="95000"/>
            </a:schemeClr>
          </a:solidFill>
        </p:spPr>
        <p:txBody>
          <a:bodyPr lIns="180000" tIns="180000" rIns="180000" bIns="180000"/>
          <a:lstStyle>
            <a:lvl1pPr algn="l">
              <a:defRPr sz="6000" b="1" spc="-3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page title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3FAEED1D-0E66-4F74-9455-675F5CB7EAD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118334" y="2994141"/>
            <a:ext cx="6641626" cy="590155"/>
          </a:xfrm>
          <a:solidFill>
            <a:schemeClr val="tx1">
              <a:alpha val="80000"/>
            </a:schemeClr>
          </a:solidFill>
        </p:spPr>
        <p:txBody>
          <a:bodyPr lIns="180000" tIns="180000" rIns="180000" bIns="180000"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8000" y="3763648"/>
            <a:ext cx="5472000" cy="2428351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noProof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05ED12-A431-4761-87A4-F05164BE0221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A5285E0-8F27-49C4-AADF-92A3B72D41FD}"/>
              </a:ext>
            </a:extLst>
          </p:cNvPr>
          <p:cNvSpPr/>
          <p:nvPr userDrawn="1"/>
        </p:nvSpPr>
        <p:spPr>
          <a:xfrm>
            <a:off x="9775824" y="1762069"/>
            <a:ext cx="1984175" cy="1148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5139985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340000" cy="432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page title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E4633398-8EC3-417B-BEA6-101D8F22467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3" name="Comparison Left Placeholder 1">
            <a:extLst>
              <a:ext uri="{FF2B5EF4-FFF2-40B4-BE49-F238E27FC236}">
                <a16:creationId xmlns:a16="http://schemas.microsoft.com/office/drawing/2014/main" id="{9322B50D-6A7D-41C6-BA57-613BC231DF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2307689"/>
            <a:ext cx="5472000" cy="3600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FD584DA-F775-47B8-A1D7-6556AD5FCB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2000" y="2815037"/>
            <a:ext cx="5472000" cy="3376963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" name="Comparison Left Placeholder 2">
            <a:extLst>
              <a:ext uri="{FF2B5EF4-FFF2-40B4-BE49-F238E27FC236}">
                <a16:creationId xmlns:a16="http://schemas.microsoft.com/office/drawing/2014/main" id="{78A963F8-6F6E-440E-B3B3-DDE13C083A3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00000" y="2308214"/>
            <a:ext cx="5472000" cy="358775"/>
          </a:xfrm>
        </p:spPr>
        <p:txBody>
          <a:bodyPr/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DF0A5256-B267-47DA-858A-0F3867CB613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99887" y="2812214"/>
            <a:ext cx="5472113" cy="3379036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noProof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733E7E-50D2-4F6C-9DF2-CF4C98C4B847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0" name="Rectangle 9" descr="Accent block left">
            <a:extLst>
              <a:ext uri="{FF2B5EF4-FFF2-40B4-BE49-F238E27FC236}">
                <a16:creationId xmlns:a16="http://schemas.microsoft.com/office/drawing/2014/main" id="{BBC0CAF5-0DE6-4BEA-824E-124A54A76A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31800" y="2100317"/>
            <a:ext cx="1984175" cy="1148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noProof="0"/>
          </a:p>
        </p:txBody>
      </p:sp>
      <p:sp>
        <p:nvSpPr>
          <p:cNvPr id="11" name="Rectangle 10" descr="Accent bar right&#10;">
            <a:extLst>
              <a:ext uri="{FF2B5EF4-FFF2-40B4-BE49-F238E27FC236}">
                <a16:creationId xmlns:a16="http://schemas.microsoft.com/office/drawing/2014/main" id="{ED008080-B2F5-441A-8B15-30AE86BBF9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299887" y="2100317"/>
            <a:ext cx="1984175" cy="1148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8823061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90ED7CE-A9D2-4D19-B978-56BFB74E657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"/>
            <a:ext cx="12192000" cy="637135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/>
              <a:t>Insert or Drag &amp; Drop your photo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096000" y="5359400"/>
            <a:ext cx="5664000" cy="565899"/>
          </a:xfrm>
          <a:solidFill>
            <a:schemeClr val="tx1"/>
          </a:solidFill>
        </p:spPr>
        <p:txBody>
          <a:bodyPr lIns="180000" tIns="180000" rIns="180000" bIns="180000" anchor="ctr"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Enter your caption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noProof="0"/>
              <a:t>Add a footer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B3D119C-DBF5-4B4F-BE38-7BD7B5C8A5D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F8E7C83-06D7-4C5B-85B7-0E5713B4FA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796089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icture Placeholder 40">
            <a:extLst>
              <a:ext uri="{FF2B5EF4-FFF2-40B4-BE49-F238E27FC236}">
                <a16:creationId xmlns:a16="http://schemas.microsoft.com/office/drawing/2014/main" id="{EB7F0EE8-BE52-4A79-8FC8-4A2487FA01F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780102" cy="6804025"/>
          </a:xfrm>
          <a:solidFill>
            <a:schemeClr val="bg1">
              <a:lumMod val="85000"/>
            </a:schemeClr>
          </a:solidFill>
        </p:spPr>
        <p:txBody>
          <a:bodyPr tIns="0" anchor="ctr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/>
              <a:t>Insert or Drag and Drop your Photo Here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458200" y="2798354"/>
            <a:ext cx="3733800" cy="1013684"/>
          </a:xfrm>
          <a:solidFill>
            <a:schemeClr val="bg1"/>
          </a:solidFill>
        </p:spPr>
        <p:txBody>
          <a:bodyPr vert="horz" lIns="180000" tIns="180000" rIns="252000" bIns="180000" rtlCol="0" anchor="t">
            <a:noAutofit/>
          </a:bodyPr>
          <a:lstStyle>
            <a:lvl1pPr algn="r">
              <a:defRPr lang="en-ZA" sz="6000" b="1" spc="-300" dirty="0"/>
            </a:lvl1pPr>
          </a:lstStyle>
          <a:p>
            <a:pPr lvl="0" algn="r"/>
            <a:r>
              <a:rPr lang="en-US" noProof="0"/>
              <a:t>Thank You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52FA7FC9-E40E-4144-84E4-34E3722E9A6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458200" y="3957705"/>
            <a:ext cx="2910342" cy="316800"/>
          </a:xfrm>
          <a:solidFill>
            <a:schemeClr val="tx1">
              <a:lumMod val="75000"/>
              <a:lumOff val="25000"/>
            </a:schemeClr>
          </a:solidFill>
        </p:spPr>
        <p:txBody>
          <a:bodyPr rIns="72000" anchor="ctr"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Full Name</a:t>
            </a:r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97289182-4FE6-4A18-9775-4588D5801C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458200" y="4306722"/>
            <a:ext cx="2910342" cy="316800"/>
          </a:xfrm>
          <a:solidFill>
            <a:schemeClr val="tx1">
              <a:lumMod val="75000"/>
              <a:lumOff val="25000"/>
            </a:schemeClr>
          </a:solidFill>
        </p:spPr>
        <p:txBody>
          <a:bodyPr rIns="72000" anchor="ctr"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Phone Number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BD4E94C7-6CAF-4FEE-9E02-D3D3A2AC5EA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458200" y="4655739"/>
            <a:ext cx="2910342" cy="316800"/>
          </a:xfrm>
          <a:solidFill>
            <a:schemeClr val="tx1">
              <a:lumMod val="75000"/>
              <a:lumOff val="25000"/>
            </a:schemeClr>
          </a:solidFill>
        </p:spPr>
        <p:txBody>
          <a:bodyPr rIns="72000" anchor="ctr"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Email or Social Media Handle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0DE421A3-3C59-48FC-BC3B-007ADFBEB4F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458200" y="5004756"/>
            <a:ext cx="2910342" cy="316800"/>
          </a:xfrm>
          <a:solidFill>
            <a:schemeClr val="tx1">
              <a:lumMod val="75000"/>
              <a:lumOff val="25000"/>
            </a:schemeClr>
          </a:solidFill>
        </p:spPr>
        <p:txBody>
          <a:bodyPr rIns="72000" anchor="ctr"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Company Website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504A767-1C0B-484E-BF7D-CD42D30A52EE}"/>
              </a:ext>
            </a:extLst>
          </p:cNvPr>
          <p:cNvSpPr/>
          <p:nvPr userDrawn="1"/>
        </p:nvSpPr>
        <p:spPr>
          <a:xfrm>
            <a:off x="11760000" y="6803351"/>
            <a:ext cx="432000" cy="54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A13D8A8-6C3D-4527-959D-41C3213F7F02}"/>
              </a:ext>
            </a:extLst>
          </p:cNvPr>
          <p:cNvSpPr/>
          <p:nvPr userDrawn="1"/>
        </p:nvSpPr>
        <p:spPr>
          <a:xfrm>
            <a:off x="0" y="6803351"/>
            <a:ext cx="9780104" cy="54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C0FBB1B-4F0E-4365-BF27-3150FC6C3B90}"/>
              </a:ext>
            </a:extLst>
          </p:cNvPr>
          <p:cNvSpPr/>
          <p:nvPr userDrawn="1"/>
        </p:nvSpPr>
        <p:spPr>
          <a:xfrm>
            <a:off x="9780103" y="6803351"/>
            <a:ext cx="1979897" cy="5465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1DD44D8-4A8F-4693-B90A-166855B29D25}"/>
              </a:ext>
            </a:extLst>
          </p:cNvPr>
          <p:cNvSpPr/>
          <p:nvPr userDrawn="1"/>
        </p:nvSpPr>
        <p:spPr>
          <a:xfrm>
            <a:off x="8458200" y="2685912"/>
            <a:ext cx="3733800" cy="1148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2FB6A7-1E80-487C-93E6-DCAA8751EF21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5217757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page title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E97A9A62-1AA6-47A9-A1A0-54196823744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FE0EB3-0FF4-4285-B9D3-90A5751B7BB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noProof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DE0AAD-6FBD-416B-A91A-21F2B737919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3340098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340000" cy="432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page title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7DEBF36F-ADC5-48FF-BFAF-3BED06924FD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2000" y="1512000"/>
            <a:ext cx="5472000" cy="4680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7867C73D-EE16-41D1-B7CE-A35C765E3B8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99887" y="1511250"/>
            <a:ext cx="5472113" cy="4680000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noProof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4CFC6C-1D8B-46C9-B0F7-A8BD88D8AB46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32069961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340000" cy="432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page title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F94EB5D3-F8CB-4E76-8D7E-FF441818EEC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512000"/>
            <a:ext cx="3600000" cy="467925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A38E24-EB1C-472F-B631-5DF32F9C4C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01550" y="1511476"/>
            <a:ext cx="3600450" cy="4679249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5B4A252E-78C9-4F76-98A4-A4B580AD072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171550" y="1511475"/>
            <a:ext cx="3600450" cy="4679250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4BCA97-F31B-451D-82F8-6E000DF2118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noProof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17AAC4-A657-4D75-A527-0307AFF2B17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90230688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340000" cy="432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page title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9D7ACCB5-9A86-4F46-89E2-B79F48C9EC1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512000"/>
            <a:ext cx="2160000" cy="467925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5B3657-F2AE-455A-BF81-1A0C2ACECD2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726412" y="1512000"/>
            <a:ext cx="2160588" cy="4679250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6A983D98-E0AB-429A-9EC2-B50D4216D69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021412" y="1512000"/>
            <a:ext cx="2160588" cy="4679250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755213BF-EF6D-45DC-A01B-DE6C2F23A6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316412" y="1507535"/>
            <a:ext cx="2160588" cy="4679250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77D6BBBA-F4A3-45D4-91BC-A405FFDC7C3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611412" y="1507535"/>
            <a:ext cx="2160588" cy="4683715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09234E-176D-4BBF-9391-7B6F018C51A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noProof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9ABD5E-B8F1-4246-B167-09138760AD7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69450428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200400" y="2811053"/>
            <a:ext cx="8991600" cy="1261295"/>
          </a:xfrm>
          <a:solidFill>
            <a:schemeClr val="bg1"/>
          </a:solidFill>
        </p:spPr>
        <p:txBody>
          <a:bodyPr vert="horz" lIns="180000" tIns="180000" rIns="252000" bIns="180000" rtlCol="0" anchor="t">
            <a:noAutofit/>
          </a:bodyPr>
          <a:lstStyle>
            <a:lvl1pPr algn="r">
              <a:defRPr lang="en-ZA" sz="6000" b="1" spc="-300" dirty="0"/>
            </a:lvl1pPr>
          </a:lstStyle>
          <a:p>
            <a:pPr lvl="0" algn="r"/>
            <a:r>
              <a:rPr lang="en-US" noProof="0"/>
              <a:t>Click to edit 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00400" y="4061039"/>
            <a:ext cx="6580188" cy="580921"/>
          </a:xfrm>
          <a:solidFill>
            <a:schemeClr val="tx1">
              <a:alpha val="80000"/>
            </a:schemeClr>
          </a:solidFill>
        </p:spPr>
        <p:txBody>
          <a:bodyPr vert="horz" lIns="180000" tIns="180000" rIns="180000" bIns="180000" rtlCol="0">
            <a:noAutofit/>
          </a:bodyPr>
          <a:lstStyle>
            <a:lvl1pPr marL="0" indent="0" algn="r">
              <a:buNone/>
              <a:defRPr lang="en-ZA" dirty="0">
                <a:solidFill>
                  <a:schemeClr val="bg1"/>
                </a:solidFill>
              </a:defRPr>
            </a:lvl1pPr>
          </a:lstStyle>
          <a:p>
            <a:pPr marL="266700" lvl="0" indent="-266700" algn="ctr"/>
            <a:r>
              <a:rPr lang="en-US" noProof="0"/>
              <a:t>Click to edit Master subtitle style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C0FBB1B-4F0E-4365-BF27-3150FC6C3B90}"/>
              </a:ext>
            </a:extLst>
          </p:cNvPr>
          <p:cNvSpPr/>
          <p:nvPr userDrawn="1"/>
        </p:nvSpPr>
        <p:spPr>
          <a:xfrm>
            <a:off x="9780103" y="6803351"/>
            <a:ext cx="1979897" cy="5465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A13D8A8-6C3D-4527-959D-41C3213F7F02}"/>
              </a:ext>
            </a:extLst>
          </p:cNvPr>
          <p:cNvSpPr/>
          <p:nvPr userDrawn="1"/>
        </p:nvSpPr>
        <p:spPr>
          <a:xfrm>
            <a:off x="0" y="6803351"/>
            <a:ext cx="9780104" cy="54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504A767-1C0B-484E-BF7D-CD42D30A52EE}"/>
              </a:ext>
            </a:extLst>
          </p:cNvPr>
          <p:cNvSpPr/>
          <p:nvPr userDrawn="1"/>
        </p:nvSpPr>
        <p:spPr>
          <a:xfrm>
            <a:off x="11760000" y="6803351"/>
            <a:ext cx="432000" cy="54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1DD44D8-4A8F-4693-B90A-166855B29D25}"/>
              </a:ext>
            </a:extLst>
          </p:cNvPr>
          <p:cNvSpPr/>
          <p:nvPr userDrawn="1"/>
        </p:nvSpPr>
        <p:spPr>
          <a:xfrm>
            <a:off x="9780588" y="2698612"/>
            <a:ext cx="2411412" cy="1148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09985478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E473AB13-DFF9-4538-9907-E261659E0E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-1700" y="2156226"/>
            <a:ext cx="5958000" cy="1958400"/>
          </a:xfrm>
          <a:solidFill>
            <a:schemeClr val="bg1"/>
          </a:solidFill>
        </p:spPr>
        <p:txBody>
          <a:bodyPr lIns="252000" tIns="180000" rIns="180000" bIns="180000"/>
          <a:lstStyle>
            <a:lvl1pPr>
              <a:defRPr sz="6000" b="1" spc="-3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r>
              <a:rPr lang="en-US" noProof="0"/>
              <a:t>Click to edit section divider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16FE98-6A12-44EC-8485-8B5EFABDF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Add a footer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1DD44D8-4A8F-4693-B90A-166855B29D25}"/>
              </a:ext>
            </a:extLst>
          </p:cNvPr>
          <p:cNvSpPr/>
          <p:nvPr userDrawn="1"/>
        </p:nvSpPr>
        <p:spPr>
          <a:xfrm>
            <a:off x="0" y="5209682"/>
            <a:ext cx="2411412" cy="1148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noProof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C0FBB1B-4F0E-4365-BF27-3150FC6C3B90}"/>
              </a:ext>
            </a:extLst>
          </p:cNvPr>
          <p:cNvSpPr/>
          <p:nvPr userDrawn="1"/>
        </p:nvSpPr>
        <p:spPr>
          <a:xfrm>
            <a:off x="9780103" y="6803351"/>
            <a:ext cx="1979897" cy="5465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A13D8A8-6C3D-4527-959D-41C3213F7F02}"/>
              </a:ext>
            </a:extLst>
          </p:cNvPr>
          <p:cNvSpPr/>
          <p:nvPr userDrawn="1"/>
        </p:nvSpPr>
        <p:spPr>
          <a:xfrm>
            <a:off x="0" y="6803351"/>
            <a:ext cx="9780104" cy="54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504A767-1C0B-484E-BF7D-CD42D30A52EE}"/>
              </a:ext>
            </a:extLst>
          </p:cNvPr>
          <p:cNvSpPr/>
          <p:nvPr userDrawn="1"/>
        </p:nvSpPr>
        <p:spPr>
          <a:xfrm>
            <a:off x="11760000" y="6803351"/>
            <a:ext cx="432000" cy="54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0EF489-F21B-4E7C-9A44-D3CC8DC34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14B95064-E6BF-43CD-ACBD-6363E8D9BF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4114627"/>
            <a:ext cx="5956300" cy="1095056"/>
          </a:xfrm>
          <a:solidFill>
            <a:schemeClr val="tx1">
              <a:alpha val="80000"/>
            </a:schemeClr>
          </a:solidFill>
        </p:spPr>
        <p:txBody>
          <a:bodyPr vert="horz" lIns="252000" tIns="180000" rIns="180000" bIns="180000" rtlCol="0">
            <a:noAutofit/>
          </a:bodyPr>
          <a:lstStyle>
            <a:lvl1pPr marL="0" indent="0" algn="l">
              <a:buNone/>
              <a:defRPr lang="en-US">
                <a:solidFill>
                  <a:schemeClr val="bg1"/>
                </a:solidFill>
              </a:defRPr>
            </a:lvl1pPr>
          </a:lstStyle>
          <a:p>
            <a:pPr marL="266700" lvl="0" indent="-266700"/>
            <a:r>
              <a:rPr lang="en-US" noProof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7626016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page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008000"/>
            <a:ext cx="11328000" cy="518325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FE0EB3-0FF4-4285-B9D3-90A5751B7BB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noProof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DE0AAD-6FBD-416B-A91A-21F2B737919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66192469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340000" cy="432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page title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noProof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4CFC6C-1D8B-46C9-B0F7-A8BD88D8AB46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E1E0B79-3CC8-4DCF-8AEC-AC43BC9A30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1886" y="1007250"/>
            <a:ext cx="5460114" cy="5169713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5546508-E26C-46CD-8939-D20E71BF4E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1999" y="1007250"/>
            <a:ext cx="5448115" cy="5169713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6268006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340000" cy="432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page title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noProof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4CFC6C-1D8B-46C9-B0F7-A8BD88D8AB46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1" name="Rectangle 10" descr="Accent block left">
            <a:extLst>
              <a:ext uri="{FF2B5EF4-FFF2-40B4-BE49-F238E27FC236}">
                <a16:creationId xmlns:a16="http://schemas.microsoft.com/office/drawing/2014/main" id="{48A1A904-FE62-4BE3-BAE9-0EEAE7B1E3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31800" y="1016231"/>
            <a:ext cx="1984175" cy="1148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noProof="0"/>
          </a:p>
        </p:txBody>
      </p:sp>
      <p:sp>
        <p:nvSpPr>
          <p:cNvPr id="12" name="Rectangle 11" descr="Accent bar right&#10;">
            <a:extLst>
              <a:ext uri="{FF2B5EF4-FFF2-40B4-BE49-F238E27FC236}">
                <a16:creationId xmlns:a16="http://schemas.microsoft.com/office/drawing/2014/main" id="{3E8A46E0-47C2-4441-B7DD-F621A80F1F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299887" y="1016231"/>
            <a:ext cx="1984175" cy="1148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noProof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902C307-6561-4E11-9899-1F34830AE8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1800" y="1224128"/>
            <a:ext cx="5448115" cy="3587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CD73439B-6B1B-47C5-B2B0-409015FB33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12086" y="1224128"/>
            <a:ext cx="5447914" cy="3587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7" name="Content Placeholder 5">
            <a:extLst>
              <a:ext uri="{FF2B5EF4-FFF2-40B4-BE49-F238E27FC236}">
                <a16:creationId xmlns:a16="http://schemas.microsoft.com/office/drawing/2014/main" id="{12AC6878-44C6-4445-A225-70C0DC482ED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99886" y="1955731"/>
            <a:ext cx="5447914" cy="4233932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6D675DA8-374F-4915-973A-53612A41FF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1800" y="1943031"/>
            <a:ext cx="5447914" cy="4246632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4310296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3932037" cy="1411276"/>
          </a:xfrm>
        </p:spPr>
        <p:txBody>
          <a:bodyPr anchor="b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page title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noProof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4CFC6C-1D8B-46C9-B0F7-A8BD88D8AB46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1" name="Rectangle 10" descr="Accent block left">
            <a:extLst>
              <a:ext uri="{FF2B5EF4-FFF2-40B4-BE49-F238E27FC236}">
                <a16:creationId xmlns:a16="http://schemas.microsoft.com/office/drawing/2014/main" id="{48A1A904-FE62-4BE3-BAE9-0EEAE7B1E3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31800" y="1892926"/>
            <a:ext cx="1984175" cy="1148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noProof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85B68CA9-AC4C-4D15-9BA1-A9F1AC5606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88816" y="432001"/>
            <a:ext cx="6971184" cy="542905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29B24D8A-D8A5-4F57-A260-A4CF75FCB3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2000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0254259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3932037" cy="1411276"/>
          </a:xfrm>
        </p:spPr>
        <p:txBody>
          <a:bodyPr anchor="b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page title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noProof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4CFC6C-1D8B-46C9-B0F7-A8BD88D8AB46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1" name="Rectangle 10" descr="Accent block left">
            <a:extLst>
              <a:ext uri="{FF2B5EF4-FFF2-40B4-BE49-F238E27FC236}">
                <a16:creationId xmlns:a16="http://schemas.microsoft.com/office/drawing/2014/main" id="{48A1A904-FE62-4BE3-BAE9-0EEAE7B1E3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31800" y="1892926"/>
            <a:ext cx="1984175" cy="1148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noProof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3E50A411-2E68-4F4D-B4BC-62E87C6336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2000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2FBF39A8-0BD5-48FD-9993-F595D4F727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788816" y="432001"/>
            <a:ext cx="6971184" cy="54290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10377857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page title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10727B06-56A8-44A2-B6C2-9ED183D107F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CCB8C2-B6A2-4C69-8D3A-57420A034BA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noProof="0"/>
              <a:t>Add a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3CF994-8B2C-443F-B695-7378DD360DAA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30271114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6D0504D-4610-4E9E-A2DB-8B701F044BB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noProof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95CDFA7-DEA3-4BBE-8D70-0AF654A1E6F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0694D9D-C633-4D52-965E-E5BBD9883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257214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6D0504D-4610-4E9E-A2DB-8B701F044BB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noProof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95CDFA7-DEA3-4BBE-8D70-0AF654A1E6F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0694D9D-C633-4D52-965E-E5BBD9883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DB3A426-6D4A-4D91-ACD6-A2C25BAE44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664370" y="2033588"/>
            <a:ext cx="8863262" cy="2790825"/>
          </a:xfrm>
        </p:spPr>
        <p:txBody>
          <a:bodyPr anchor="ctr"/>
          <a:lstStyle>
            <a:lvl1pPr marL="0" indent="0" algn="ctr">
              <a:buNone/>
              <a:defRPr sz="6000"/>
            </a:lvl1pPr>
            <a:lvl2pPr marL="266700" indent="0">
              <a:buNone/>
              <a:defRPr/>
            </a:lvl2pPr>
          </a:lstStyle>
          <a:p>
            <a:pPr lvl="0"/>
            <a:r>
              <a:rPr lang="en-US" noProof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0590629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6D0504D-4610-4E9E-A2DB-8B701F044BB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noProof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95CDFA7-DEA3-4BBE-8D70-0AF654A1E6F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88639520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asic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488" y="548680"/>
            <a:ext cx="9217024" cy="108012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0"/>
          </p:nvPr>
        </p:nvSpPr>
        <p:spPr>
          <a:xfrm>
            <a:off x="1488018" y="1916113"/>
            <a:ext cx="9313333" cy="4321199"/>
          </a:xfrm>
        </p:spPr>
        <p:txBody>
          <a:bodyPr/>
          <a:lstStyle>
            <a:lvl1pPr marL="0" indent="0">
              <a:buClr>
                <a:schemeClr val="tx1">
                  <a:lumMod val="75000"/>
                  <a:lumOff val="25000"/>
                </a:schemeClr>
              </a:buClr>
              <a:buSzPct val="100000"/>
              <a:buFontTx/>
              <a:buNone/>
              <a:defRPr sz="240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7387267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007C58-10A7-1783-2F98-DBCEA6F8BD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0DA6C6E-2A08-C948-27FC-E27F96DFBD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9C51A1-3579-65A1-7B75-8959B39511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02C02-CF9A-46E0-8614-F3722974E78C}" type="datetimeFigureOut">
              <a:rPr lang="en-GB" smtClean="0"/>
              <a:t>11/11/2024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D82C06-A52B-15FE-F74D-660C7D2F3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E2B12B-2198-E572-10EA-B1B6E1BF86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6B5B0-DBFD-4EBA-944C-572D222C42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778835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1F844-B6E0-F29D-90AF-362008CCDA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227F35-2459-4518-DBCD-DA1DE87F77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192031-81A9-8510-C7D9-2168B3B50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02C02-CF9A-46E0-8614-F3722974E78C}" type="datetimeFigureOut">
              <a:rPr lang="en-GB" smtClean="0"/>
              <a:t>11/11/2024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FBF555-8D73-C064-7D83-C8517DAA5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6E4344-6DB1-59CD-4479-317C064A6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6B5B0-DBFD-4EBA-944C-572D222C42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259197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1F000-7180-AB81-B1F4-3FB98FB2B2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8CDE20-8ED7-34B3-467E-52445F5EF1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1179EC-B325-11F5-5974-290F544B34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02C02-CF9A-46E0-8614-F3722974E78C}" type="datetimeFigureOut">
              <a:rPr lang="en-GB" smtClean="0"/>
              <a:t>11/11/2024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516860-FC68-8A11-0D93-B36484B0FD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88FECC-4B1E-1270-B491-1289ABFCE0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6B5B0-DBFD-4EBA-944C-572D222C42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195741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7C1E0-249D-94F3-1497-839643B24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C69D8F-8079-148F-0332-0CC6B49ED0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77F510-59FB-E2E7-A0EB-ABBCFE99D5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77769-E1FB-53DE-2095-ECA3ED7CB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02C02-CF9A-46E0-8614-F3722974E78C}" type="datetimeFigureOut">
              <a:rPr lang="en-GB" smtClean="0"/>
              <a:t>11/11/2024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01C594-3A72-AD8C-B073-09D754A26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EA8995-896D-A6BA-3807-09B5124C21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6B5B0-DBFD-4EBA-944C-572D222C42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04189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548F00-E893-C1BF-6049-9E5DD295D9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0B9E6F-BD3C-DEB8-7157-DAA1A4C258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B17068-6EE5-4878-A32E-9CA703EA8C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F2C9A7E-28BB-6CBF-9385-9E4D4D6D15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B9AEA5D-5121-6B45-5136-8192B1E1750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05ABF1A-BE67-6C86-7356-FA49A32AC2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02C02-CF9A-46E0-8614-F3722974E78C}" type="datetimeFigureOut">
              <a:rPr lang="en-GB" smtClean="0"/>
              <a:t>11/11/2024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F3BAF89-47AE-5982-723A-D4E6062265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8B751F4-9BBB-BF3D-AA21-3C072A80E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6B5B0-DBFD-4EBA-944C-572D222C42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713084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1078D4-BF84-9070-3F4F-46B1C0E6ED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8FBC95-17BD-0E4A-E82F-664D2056D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02C02-CF9A-46E0-8614-F3722974E78C}" type="datetimeFigureOut">
              <a:rPr lang="en-GB" smtClean="0"/>
              <a:t>11/11/2024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A80A70-67E2-E345-A304-5DA03A9C2F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AABB2F-0A4C-3A16-015E-2FF42DB4C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6B5B0-DBFD-4EBA-944C-572D222C42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907668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78466B4-BF70-A0D8-1E21-204C6CF24A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02C02-CF9A-46E0-8614-F3722974E78C}" type="datetimeFigureOut">
              <a:rPr lang="en-GB" smtClean="0"/>
              <a:t>11/11/2024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D633A22-757F-4D57-BB5D-F7204BA84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17B8C0-3BC4-400E-B31C-C3C1EA092B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6B5B0-DBFD-4EBA-944C-572D222C42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864311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60AAA3-4CDA-4D08-DDA3-2675D0432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CAE7B7-9E03-BF61-18A9-A84D807F57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902913-55D8-D224-BAB6-99B421385D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D30615-3647-D82C-92BA-545EF78AC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02C02-CF9A-46E0-8614-F3722974E78C}" type="datetimeFigureOut">
              <a:rPr lang="en-GB" smtClean="0"/>
              <a:t>11/11/2024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FB4A6B-9258-E3B0-7F57-FD8E3E72FE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9BF1A9-47C9-CFD1-61E9-B15EEE448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6B5B0-DBFD-4EBA-944C-572D222C42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98529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09DA6E-D7CC-8A94-475E-DCCFD4FDA4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DB8B99E-B93A-BC52-EF32-D512378BFBC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29E087-631F-DA30-1301-8BB472B3E2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02B6CE-2E17-9005-50FC-E837E7E424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02C02-CF9A-46E0-8614-F3722974E78C}" type="datetimeFigureOut">
              <a:rPr lang="en-GB" smtClean="0"/>
              <a:t>11/11/2024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D15684-03AB-5B1F-45F0-7638E4F40C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F54662-E8E8-E133-18DD-8274C3335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6B5B0-DBFD-4EBA-944C-572D222C42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790119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2AD4F7-7773-6F44-7FA9-31FD1FDA03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5EF2419-FC4B-BF9D-0F31-C87A5845F6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8E883E-C613-B398-0BFA-83A2249733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02C02-CF9A-46E0-8614-F3722974E78C}" type="datetimeFigureOut">
              <a:rPr lang="en-GB" smtClean="0"/>
              <a:t>11/11/2024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920C04-9C98-FD4F-7CB3-D4611F3A2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0A0D59-648D-2A2A-07ED-748345772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6B5B0-DBFD-4EBA-944C-572D222C42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51679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59951D5-B6D3-23EB-721E-D026024212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2D9C29-19B1-463A-B4DF-CA25777EF0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8EE792-CD8F-2CE2-EF32-FF8EBEECE8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02C02-CF9A-46E0-8614-F3722974E78C}" type="datetimeFigureOut">
              <a:rPr lang="en-GB" smtClean="0"/>
              <a:t>11/11/2024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572306-58B6-6A05-C2CF-ACE9A07EB3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2AB570-8850-B9A9-E95C-3074835A6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6B5B0-DBFD-4EBA-944C-572D222C42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06268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F0986E0-EBDC-8E25-D5F3-16A3C5216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908FDF-E859-FE0E-D6D0-63B6F3CFA3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C01B16-C99E-D702-6111-4E054CD6C6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4CF7B2-AB9C-4070-A3B4-748AEE43B95A}" type="datetimeFigureOut">
              <a:rPr lang="en-GB" smtClean="0"/>
              <a:t>11/11/2024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525D23-2B36-8ED8-64D3-526C56BDAF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442759-3224-01D2-D066-CA7BC5B82A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6B6140-80DE-43E9-9CF5-255D8B836319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8339B29-A4BB-24FF-6B74-75FF1D9704D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55575">
            <a:solidFill>
              <a:srgbClr val="008C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 descr="University of Worcester logo">
            <a:extLst>
              <a:ext uri="{FF2B5EF4-FFF2-40B4-BE49-F238E27FC236}">
                <a16:creationId xmlns:a16="http://schemas.microsoft.com/office/drawing/2014/main" id="{B1F6DDA1-8546-BA9E-DE09-BEEF2AEECFCC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65791" y="5920243"/>
            <a:ext cx="2014633" cy="678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453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EB0D177-9AA4-42F4-9CD7-CD206217CA6D}"/>
              </a:ext>
            </a:extLst>
          </p:cNvPr>
          <p:cNvSpPr/>
          <p:nvPr userDrawn="1"/>
        </p:nvSpPr>
        <p:spPr>
          <a:xfrm>
            <a:off x="10677350" y="6371351"/>
            <a:ext cx="1082648" cy="4319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825DB53-D610-4A40-AFDC-EBC47DB613CE}"/>
              </a:ext>
            </a:extLst>
          </p:cNvPr>
          <p:cNvSpPr/>
          <p:nvPr userDrawn="1"/>
        </p:nvSpPr>
        <p:spPr>
          <a:xfrm>
            <a:off x="9780103" y="6803351"/>
            <a:ext cx="1979897" cy="5465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C2B9A6A4-83D0-40B1-8B15-964C84BF0705}"/>
              </a:ext>
            </a:extLst>
          </p:cNvPr>
          <p:cNvSpPr/>
          <p:nvPr userDrawn="1"/>
        </p:nvSpPr>
        <p:spPr>
          <a:xfrm>
            <a:off x="0" y="6371351"/>
            <a:ext cx="10677348" cy="432000"/>
          </a:xfrm>
          <a:custGeom>
            <a:avLst/>
            <a:gdLst>
              <a:gd name="connsiteX0" fmla="*/ 0 w 9780102"/>
              <a:gd name="connsiteY0" fmla="*/ 0 h 432000"/>
              <a:gd name="connsiteX1" fmla="*/ 9780102 w 9780102"/>
              <a:gd name="connsiteY1" fmla="*/ 0 h 432000"/>
              <a:gd name="connsiteX2" fmla="*/ 9780102 w 9780102"/>
              <a:gd name="connsiteY2" fmla="*/ 432000 h 432000"/>
              <a:gd name="connsiteX3" fmla="*/ 0 w 9780102"/>
              <a:gd name="connsiteY3" fmla="*/ 432000 h 43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780102" h="432000">
                <a:moveTo>
                  <a:pt x="0" y="0"/>
                </a:moveTo>
                <a:lnTo>
                  <a:pt x="9780102" y="0"/>
                </a:lnTo>
                <a:lnTo>
                  <a:pt x="9780102" y="432000"/>
                </a:lnTo>
                <a:lnTo>
                  <a:pt x="0" y="432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90F41A2-6535-4CA6-81E4-026A5B56D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28000" cy="432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 noProof="0"/>
              <a:t>Click to edit page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3AB95C-7DD4-4796-80E4-1B7466A2A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512000"/>
            <a:ext cx="11328000" cy="46792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879C91-B77F-4273-9A27-A3535FB889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2000" y="6439820"/>
            <a:ext cx="5664000" cy="2950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CA3099-A94F-4C3E-BC29-780EDD38F7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60000" y="6371351"/>
            <a:ext cx="432000" cy="432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vert="horz" lIns="0" tIns="0" rIns="0" bIns="0" rtlCol="0" anchor="ctr"/>
          <a:lstStyle>
            <a:lvl1pPr algn="ctr"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BC39664-EB8B-4A32-915A-D4308F792772}"/>
              </a:ext>
            </a:extLst>
          </p:cNvPr>
          <p:cNvSpPr/>
          <p:nvPr userDrawn="1"/>
        </p:nvSpPr>
        <p:spPr>
          <a:xfrm>
            <a:off x="0" y="6812281"/>
            <a:ext cx="1067735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B49670D-8F18-44A8-B217-67B412095C0D}"/>
              </a:ext>
            </a:extLst>
          </p:cNvPr>
          <p:cNvSpPr/>
          <p:nvPr userDrawn="1"/>
        </p:nvSpPr>
        <p:spPr>
          <a:xfrm>
            <a:off x="11760000" y="6803351"/>
            <a:ext cx="432000" cy="54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30FA059-EC32-4FFF-9673-48849B2FA43A}"/>
              </a:ext>
            </a:extLst>
          </p:cNvPr>
          <p:cNvCxnSpPr>
            <a:cxnSpLocks/>
          </p:cNvCxnSpPr>
          <p:nvPr userDrawn="1"/>
        </p:nvCxnSpPr>
        <p:spPr>
          <a:xfrm flipH="1">
            <a:off x="1" y="6371351"/>
            <a:ext cx="12191999" cy="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UW Logo">
            <a:extLst>
              <a:ext uri="{FF2B5EF4-FFF2-40B4-BE49-F238E27FC236}">
                <a16:creationId xmlns:a16="http://schemas.microsoft.com/office/drawing/2014/main" id="{6861BFC1-CCC2-1C8A-B16F-095CD58D3D2C}"/>
              </a:ext>
            </a:extLst>
          </p:cNvPr>
          <p:cNvPicPr>
            <a:picLocks noChangeAspect="1"/>
          </p:cNvPicPr>
          <p:nvPr userDrawn="1"/>
        </p:nvPicPr>
        <p:blipFill>
          <a:blip r:embed="rId26"/>
          <a:stretch>
            <a:fillRect/>
          </a:stretch>
        </p:blipFill>
        <p:spPr>
          <a:xfrm>
            <a:off x="10353675" y="6369959"/>
            <a:ext cx="1320238" cy="424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5123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 spc="-15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2925" indent="-2762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096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763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430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0CCFA0F-CCE0-2446-5E0D-B3196860D2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4E0A05-802F-8285-859B-98C378A3D1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F68477-799B-922D-F1CE-0C47E26E30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B902C02-CF9A-46E0-8614-F3722974E78C}" type="datetimeFigureOut">
              <a:rPr lang="en-GB" smtClean="0"/>
              <a:t>11/11/2024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68FF14-510D-3897-83C1-7C3D1BD231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26496C-D166-7CBC-869B-F359DD1C03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056B5B0-DBFD-4EBA-944C-572D222C42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7032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ailto:s.lawson@worc.ac.uk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C41B3C4-73D9-B826-64CC-F99E19C2DBC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1542"/>
          </a:solidFill>
          <a:ln w="155575">
            <a:solidFill>
              <a:srgbClr val="00154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249C3CD-CB29-9AFF-41B9-7A24D9926D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1891" y="2103120"/>
            <a:ext cx="11028218" cy="1325880"/>
          </a:xfrm>
        </p:spPr>
        <p:txBody>
          <a:bodyPr>
            <a:normAutofit fontScale="90000"/>
          </a:bodyPr>
          <a:lstStyle/>
          <a:p>
            <a:r>
              <a:rPr lang="en-GB" sz="4800">
                <a:solidFill>
                  <a:schemeClr val="bg1"/>
                </a:solidFill>
                <a:latin typeface="Arial"/>
                <a:cs typeface="Arial"/>
              </a:rPr>
              <a:t>C8 – The Benefits and Challenges of </a:t>
            </a:r>
            <a:r>
              <a:rPr lang="en-GB" sz="4800" err="1">
                <a:solidFill>
                  <a:schemeClr val="bg1"/>
                </a:solidFill>
                <a:latin typeface="Arial"/>
                <a:cs typeface="Arial"/>
              </a:rPr>
              <a:t>ITaPs</a:t>
            </a:r>
            <a:r>
              <a:rPr lang="en-GB" sz="4800">
                <a:solidFill>
                  <a:schemeClr val="bg1"/>
                </a:solidFill>
                <a:latin typeface="Arial"/>
                <a:cs typeface="Arial"/>
              </a:rPr>
              <a:t> in large HEIS</a:t>
            </a:r>
            <a:endParaRPr lang="en-US">
              <a:solidFill>
                <a:schemeClr val="bg1"/>
              </a:solidFill>
            </a:endParaRPr>
          </a:p>
        </p:txBody>
      </p:sp>
      <p:pic>
        <p:nvPicPr>
          <p:cNvPr id="9" name="Picture 8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9DA6E2D6-BBCE-E252-27D6-F5A67A594E03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07992" y="4574672"/>
            <a:ext cx="3176016" cy="1137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0378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9AEB8-73CA-F4D4-E721-EF1A6BFF7A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cs typeface="Arial"/>
              </a:rPr>
              <a:t>Introduction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397854-4033-2995-1E0E-EAB17B6AFF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>
                <a:cs typeface="Arial"/>
              </a:rPr>
              <a:t>Catherine Clutterbuck – Primary – c.clutterbuck@worc.ac.uk</a:t>
            </a:r>
          </a:p>
          <a:p>
            <a:r>
              <a:rPr lang="en-GB">
                <a:cs typeface="Arial"/>
              </a:rPr>
              <a:t>Suzanne Lawson – secondary - </a:t>
            </a:r>
            <a:r>
              <a:rPr lang="en-GB">
                <a:cs typeface="Arial"/>
                <a:hlinkClick r:id="rId2"/>
              </a:rPr>
              <a:t>s.lawson@worc.ac.uk</a:t>
            </a:r>
            <a:endParaRPr lang="en-GB">
              <a:cs typeface="Arial"/>
            </a:endParaRPr>
          </a:p>
          <a:p>
            <a:endParaRPr lang="en-GB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791565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460F4A-7CEE-A97F-6148-6956F1D3DB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Arial"/>
              </a:rPr>
              <a:t>How many </a:t>
            </a:r>
            <a:r>
              <a:rPr lang="en-US" err="1">
                <a:cs typeface="Arial"/>
              </a:rPr>
              <a:t>ITaPs</a:t>
            </a:r>
            <a:r>
              <a:rPr lang="en-US">
                <a:cs typeface="Arial"/>
              </a:rPr>
              <a:t>?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8916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screenshot of a computer&#10;&#10;Description automatically generated">
            <a:extLst>
              <a:ext uri="{FF2B5EF4-FFF2-40B4-BE49-F238E27FC236}">
                <a16:creationId xmlns:a16="http://schemas.microsoft.com/office/drawing/2014/main" id="{957322FF-7059-CDB0-8A76-79D508122A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9549" b="426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153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429CBAB-1F11-1FC2-E443-9B773507E2E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1530" y="1725253"/>
            <a:ext cx="11167003" cy="3312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3128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28A79-E5A7-52BB-9E43-95BEFAC27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Arial"/>
              </a:rPr>
              <a:t>Satellite or placement schools?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2262A8-ACA2-7B83-4474-B1E04E51E6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8864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F5C9F3-F7E5-9E65-383C-9DFFEE645B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9635"/>
            <a:ext cx="10515600" cy="335190"/>
          </a:xfrm>
        </p:spPr>
        <p:txBody>
          <a:bodyPr>
            <a:noAutofit/>
          </a:bodyPr>
          <a:lstStyle/>
          <a:p>
            <a:pPr algn="ctr"/>
            <a:r>
              <a:rPr lang="en-GB" sz="3200"/>
              <a:t>Explaining and Modelling – Practice-able Strategy Framework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C5A97F4-A9A9-6377-CD1D-93D4EA92AE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7170" y="834718"/>
            <a:ext cx="11974830" cy="6250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3739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29E813-77FB-204D-625A-DDABAAC66B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4102F-E755-791A-A3AF-C5219033E7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9635"/>
            <a:ext cx="10515600" cy="335190"/>
          </a:xfrm>
        </p:spPr>
        <p:txBody>
          <a:bodyPr>
            <a:noAutofit/>
          </a:bodyPr>
          <a:lstStyle/>
          <a:p>
            <a:pPr algn="ctr"/>
            <a:r>
              <a:rPr lang="en-GB" sz="3200"/>
              <a:t>Assessment for Impact– Practice-able Strategy Framework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A6693A9-C3F6-46E9-9D32-DD94B51F18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625365"/>
            <a:ext cx="10951029" cy="6145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0218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A82FF8B5-B019-1AE1-FD07-A33B46B069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28000" cy="432000"/>
          </a:xfrm>
        </p:spPr>
        <p:txBody>
          <a:bodyPr/>
          <a:lstStyle/>
          <a:p>
            <a:r>
              <a:rPr lang="en-US"/>
              <a:t>Multiple pathways... how many ITaPs?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CC57911-13CD-51CB-4493-44B44F3840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2000" y="1050825"/>
            <a:ext cx="11328000" cy="5097600"/>
          </a:xfrm>
          <a:noFill/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CC74DF4-9524-63D1-0742-1EEA34B3BFB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32000" y="6439820"/>
            <a:ext cx="5664000" cy="295062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noProof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B83737-7AF4-8D3D-E04D-0E29722CFB7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xfrm>
            <a:off x="11760000" y="6371351"/>
            <a:ext cx="432000" cy="432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19B51A1E-902D-48AF-9020-955120F399B6}" type="slidenum">
              <a:rPr lang="en-US" noProof="0" smtClean="0"/>
              <a:pPr>
                <a:spcAft>
                  <a:spcPts val="600"/>
                </a:spcAft>
              </a:pPr>
              <a:t>9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503693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A green and white screen with black text&#10;&#10;Description automatically generated">
            <a:extLst>
              <a:ext uri="{FF2B5EF4-FFF2-40B4-BE49-F238E27FC236}">
                <a16:creationId xmlns:a16="http://schemas.microsoft.com/office/drawing/2014/main" id="{B175D208-CA24-918D-962F-594B1B79AAC3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tretch/>
        </p:blipFill>
        <p:spPr>
          <a:xfrm>
            <a:off x="951949" y="68263"/>
            <a:ext cx="9856302" cy="6234112"/>
          </a:xfrm>
          <a:noFill/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56DCA5-1B31-2925-592F-9C6AAEE743E2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432000" y="6439820"/>
            <a:ext cx="5664000" cy="295062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noProof="0"/>
              <a:t>Add a footer</a:t>
            </a:r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78BEE361-91D2-B95F-E18B-EBCE9826FCD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760000" y="6371351"/>
            <a:ext cx="432000" cy="432000"/>
          </a:xfrm>
        </p:spPr>
        <p:txBody>
          <a:bodyPr/>
          <a:lstStyle/>
          <a:p>
            <a:pPr>
              <a:spcAft>
                <a:spcPts val="600"/>
              </a:spcAft>
            </a:pPr>
            <a:fld id="{19B51A1E-902D-48AF-9020-955120F399B6}" type="slidenum">
              <a:rPr lang="en-US" noProof="0" smtClean="0"/>
              <a:pPr>
                <a:spcAft>
                  <a:spcPts val="600"/>
                </a:spcAft>
              </a:pPr>
              <a:t>10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1469665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A white sheet of paper with black text&#10;&#10;Description automatically generated">
            <a:extLst>
              <a:ext uri="{FF2B5EF4-FFF2-40B4-BE49-F238E27FC236}">
                <a16:creationId xmlns:a16="http://schemas.microsoft.com/office/drawing/2014/main" id="{A20BC698-320C-A7AC-3A6E-D55D55B641D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tretch/>
        </p:blipFill>
        <p:spPr>
          <a:xfrm>
            <a:off x="2143976" y="68263"/>
            <a:ext cx="7472247" cy="6234112"/>
          </a:xfrm>
          <a:noFill/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1A94647-6C9C-AA44-346A-4FBF3755076E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432000" y="6439820"/>
            <a:ext cx="5664000" cy="295062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noProof="0"/>
              <a:t>Add a footer</a:t>
            </a:r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BD301388-4136-F06D-93F8-9C7113854F7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760000" y="6371351"/>
            <a:ext cx="432000" cy="432000"/>
          </a:xfrm>
        </p:spPr>
        <p:txBody>
          <a:bodyPr/>
          <a:lstStyle/>
          <a:p>
            <a:pPr>
              <a:spcAft>
                <a:spcPts val="600"/>
              </a:spcAft>
            </a:pPr>
            <a:fld id="{19B51A1E-902D-48AF-9020-955120F399B6}" type="slidenum">
              <a:rPr lang="en-US" noProof="0" smtClean="0"/>
              <a:pPr>
                <a:spcAft>
                  <a:spcPts val="600"/>
                </a:spcAft>
              </a:pPr>
              <a:t>11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41128801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close-up of a paper&#10;&#10;Description automatically generated">
            <a:extLst>
              <a:ext uri="{FF2B5EF4-FFF2-40B4-BE49-F238E27FC236}">
                <a16:creationId xmlns:a16="http://schemas.microsoft.com/office/drawing/2014/main" id="{B142287C-BD10-9701-D746-DBE0B6A0899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tretch/>
        </p:blipFill>
        <p:spPr>
          <a:xfrm>
            <a:off x="3008160" y="68263"/>
            <a:ext cx="5743879" cy="6234112"/>
          </a:xfrm>
          <a:noFill/>
        </p:spPr>
      </p:pic>
      <p:sp>
        <p:nvSpPr>
          <p:cNvPr id="6" name="Slide Number Placeholder 5" hidden="1">
            <a:extLst>
              <a:ext uri="{FF2B5EF4-FFF2-40B4-BE49-F238E27FC236}">
                <a16:creationId xmlns:a16="http://schemas.microsoft.com/office/drawing/2014/main" id="{0B785EE2-D9F0-3191-5C89-00A3243F0890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760000" y="6371351"/>
            <a:ext cx="432000" cy="432000"/>
          </a:xfrm>
        </p:spPr>
        <p:txBody>
          <a:bodyPr/>
          <a:lstStyle/>
          <a:p>
            <a:pPr>
              <a:spcAft>
                <a:spcPts val="600"/>
              </a:spcAft>
            </a:pPr>
            <a:fld id="{19B51A1E-902D-48AF-9020-955120F399B6}" type="slidenum">
              <a:rPr lang="en-US" noProof="0" smtClean="0"/>
              <a:pPr>
                <a:spcAft>
                  <a:spcPts val="600"/>
                </a:spcAft>
              </a:pPr>
              <a:t>12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0696086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9436EE-CBE8-FE24-ABFB-A099F75B56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Arial"/>
              </a:rPr>
              <a:t>How do we quality assure? 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FFC67E-A6C8-C564-7FA7-DE59846050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15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4A6053-288E-2052-2F1E-FED3B0A8C4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7800" y="359228"/>
            <a:ext cx="9144000" cy="908277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n-GB" sz="2400" b="1"/>
              <a:t>Department for Primary Education</a:t>
            </a:r>
            <a:br>
              <a:rPr lang="en-GB" sz="2400"/>
            </a:br>
            <a:r>
              <a:rPr lang="en-GB" sz="2400"/>
              <a:t>Six Ways of Quality Assurance – Intensive Training and Practice (ITAP)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9406234-4E0E-4ED3-D2A7-9B87AE026D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7800" y="6236381"/>
            <a:ext cx="9144000" cy="393019"/>
          </a:xfrm>
        </p:spPr>
        <p:txBody>
          <a:bodyPr>
            <a:normAutofit/>
          </a:bodyPr>
          <a:lstStyle/>
          <a:p>
            <a:r>
              <a:rPr lang="en-GB" sz="1400"/>
              <a:t>University of Worcester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2CC4C67-0A55-BCBA-77A6-C5EA31E22BEB}"/>
              </a:ext>
            </a:extLst>
          </p:cNvPr>
          <p:cNvSpPr/>
          <p:nvPr/>
        </p:nvSpPr>
        <p:spPr>
          <a:xfrm>
            <a:off x="979714" y="1817912"/>
            <a:ext cx="3287486" cy="1937657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Student baseline &amp; end point confidence assessment - </a:t>
            </a:r>
            <a:r>
              <a:rPr kumimoji="0" lang="en-GB" sz="2000" b="0" i="0" u="none" strike="noStrike" kern="1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PebblePad</a:t>
            </a:r>
            <a:r>
              <a:rPr kumimoji="0" lang="en-GB" sz="20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ERP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DC75056-7EC5-4BCE-5604-1918A4E116E3}"/>
              </a:ext>
            </a:extLst>
          </p:cNvPr>
          <p:cNvSpPr/>
          <p:nvPr/>
        </p:nvSpPr>
        <p:spPr>
          <a:xfrm>
            <a:off x="4267200" y="1810660"/>
            <a:ext cx="3287486" cy="193765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School – QA visits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E71F78F-265C-00D6-66B6-26F7D8D5852E}"/>
              </a:ext>
            </a:extLst>
          </p:cNvPr>
          <p:cNvSpPr/>
          <p:nvPr/>
        </p:nvSpPr>
        <p:spPr>
          <a:xfrm>
            <a:off x="4267200" y="3771329"/>
            <a:ext cx="3287486" cy="1937657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Mentor feedback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6C39279-339D-4758-AB90-D3CC6D42E438}"/>
              </a:ext>
            </a:extLst>
          </p:cNvPr>
          <p:cNvSpPr/>
          <p:nvPr/>
        </p:nvSpPr>
        <p:spPr>
          <a:xfrm>
            <a:off x="7554686" y="3725305"/>
            <a:ext cx="3287486" cy="1937657"/>
          </a:xfrm>
          <a:prstGeom prst="roundRect">
            <a:avLst/>
          </a:prstGeom>
          <a:solidFill>
            <a:srgbClr val="009999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Student feedback - demonstrable behaviours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F0F38DED-3DDB-BB3F-3A12-26E74A17270F}"/>
              </a:ext>
            </a:extLst>
          </p:cNvPr>
          <p:cNvSpPr/>
          <p:nvPr/>
        </p:nvSpPr>
        <p:spPr>
          <a:xfrm>
            <a:off x="7554686" y="1787648"/>
            <a:ext cx="3287486" cy="1937657"/>
          </a:xfrm>
          <a:prstGeom prst="roundRect">
            <a:avLst/>
          </a:prstGeom>
          <a:solidFill>
            <a:srgbClr val="336699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Teaching (hubs) – Online QA visits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697A5F39-DA1E-43D4-B2DA-22BC90D4B0FC}"/>
              </a:ext>
            </a:extLst>
          </p:cNvPr>
          <p:cNvSpPr/>
          <p:nvPr/>
        </p:nvSpPr>
        <p:spPr>
          <a:xfrm>
            <a:off x="979714" y="3771329"/>
            <a:ext cx="3287486" cy="1937657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Course representatives</a:t>
            </a:r>
          </a:p>
        </p:txBody>
      </p:sp>
    </p:spTree>
    <p:extLst>
      <p:ext uri="{BB962C8B-B14F-4D97-AF65-F5344CB8AC3E}">
        <p14:creationId xmlns:p14="http://schemas.microsoft.com/office/powerpoint/2010/main" val="4055434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BB1379-6107-F422-8A6A-1156EEF528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4A9B8B-F682-2477-75C4-AF404CE167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7800" y="359228"/>
            <a:ext cx="9144000" cy="908277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n-GB" sz="2400" b="1"/>
              <a:t>Department for Secondary Education</a:t>
            </a:r>
            <a:br>
              <a:rPr lang="en-GB" sz="2400"/>
            </a:br>
            <a:r>
              <a:rPr lang="en-GB" sz="2400"/>
              <a:t>Six Ways of Quality Assurance – Intensive Training and Practice (ITAP)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CA7F8C-0112-3683-AEBA-6F3DBAC3F1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7800" y="6236381"/>
            <a:ext cx="9144000" cy="393019"/>
          </a:xfrm>
        </p:spPr>
        <p:txBody>
          <a:bodyPr>
            <a:normAutofit/>
          </a:bodyPr>
          <a:lstStyle/>
          <a:p>
            <a:r>
              <a:rPr lang="en-GB" sz="1400"/>
              <a:t>University of Worcester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2F8BDF4-9135-D066-7004-E84244750005}"/>
              </a:ext>
            </a:extLst>
          </p:cNvPr>
          <p:cNvSpPr/>
          <p:nvPr/>
        </p:nvSpPr>
        <p:spPr>
          <a:xfrm>
            <a:off x="979714" y="1817912"/>
            <a:ext cx="3287486" cy="1937657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Student baseline &amp; end point confidence assessment - PebblePad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C2E98364-ABB5-2CD2-858E-60D656A8D3EE}"/>
              </a:ext>
            </a:extLst>
          </p:cNvPr>
          <p:cNvSpPr/>
          <p:nvPr/>
        </p:nvSpPr>
        <p:spPr>
          <a:xfrm>
            <a:off x="4267200" y="1810660"/>
            <a:ext cx="3287486" cy="193765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QA visits – schools and placement sessions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EDE7BBC-E00C-736F-452C-120A687B35BA}"/>
              </a:ext>
            </a:extLst>
          </p:cNvPr>
          <p:cNvSpPr/>
          <p:nvPr/>
        </p:nvSpPr>
        <p:spPr>
          <a:xfrm>
            <a:off x="4267200" y="3771329"/>
            <a:ext cx="3287486" cy="1937657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Mentor feedback (including tutors (lead mentors)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4F7D8B46-0AD5-B086-BF7D-915177D0E0C8}"/>
              </a:ext>
            </a:extLst>
          </p:cNvPr>
          <p:cNvSpPr/>
          <p:nvPr/>
        </p:nvSpPr>
        <p:spPr>
          <a:xfrm>
            <a:off x="7554686" y="3725305"/>
            <a:ext cx="3287486" cy="1937657"/>
          </a:xfrm>
          <a:prstGeom prst="roundRect">
            <a:avLst/>
          </a:prstGeom>
          <a:solidFill>
            <a:srgbClr val="009999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Student feedback - demonstrable behaviours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85FC4DA0-F518-2767-D221-5640E8339369}"/>
              </a:ext>
            </a:extLst>
          </p:cNvPr>
          <p:cNvSpPr/>
          <p:nvPr/>
        </p:nvSpPr>
        <p:spPr>
          <a:xfrm>
            <a:off x="7554686" y="1787648"/>
            <a:ext cx="3287486" cy="1937657"/>
          </a:xfrm>
          <a:prstGeom prst="roundRect">
            <a:avLst/>
          </a:prstGeom>
          <a:solidFill>
            <a:srgbClr val="336699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Regional Teaching (hubs) – Online QA visits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D2006909-9F8A-5F10-84D1-D980528E82BA}"/>
              </a:ext>
            </a:extLst>
          </p:cNvPr>
          <p:cNvSpPr/>
          <p:nvPr/>
        </p:nvSpPr>
        <p:spPr>
          <a:xfrm>
            <a:off x="979714" y="3771329"/>
            <a:ext cx="3287486" cy="1937657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Course representatives</a:t>
            </a:r>
          </a:p>
        </p:txBody>
      </p:sp>
    </p:spTree>
    <p:extLst>
      <p:ext uri="{BB962C8B-B14F-4D97-AF65-F5344CB8AC3E}">
        <p14:creationId xmlns:p14="http://schemas.microsoft.com/office/powerpoint/2010/main" val="4223016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CFA5BAE-EEFC-FA9C-2D05-ED92D370F4F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090" b="16107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6120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FD1D8E-C690-EA95-B317-FD35ECCF8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Arial"/>
              </a:rPr>
              <a:t>If we could scrap </a:t>
            </a:r>
            <a:r>
              <a:rPr lang="en-US" err="1">
                <a:cs typeface="Arial"/>
              </a:rPr>
              <a:t>ITaPs</a:t>
            </a:r>
            <a:r>
              <a:rPr lang="en-US">
                <a:cs typeface="Arial"/>
              </a:rPr>
              <a:t> would we?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1242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University of Worcester">
      <a:dk1>
        <a:srgbClr val="00154D"/>
      </a:dk1>
      <a:lt1>
        <a:sysClr val="window" lastClr="FFFFFF"/>
      </a:lt1>
      <a:dk2>
        <a:srgbClr val="00217E"/>
      </a:dk2>
      <a:lt2>
        <a:srgbClr val="E7E6E6"/>
      </a:lt2>
      <a:accent1>
        <a:srgbClr val="008CCC"/>
      </a:accent1>
      <a:accent2>
        <a:srgbClr val="5FCCF5"/>
      </a:accent2>
      <a:accent3>
        <a:srgbClr val="C4B681"/>
      </a:accent3>
      <a:accent4>
        <a:srgbClr val="9C8C56"/>
      </a:accent4>
      <a:accent5>
        <a:srgbClr val="AE132A"/>
      </a:accent5>
      <a:accent6>
        <a:srgbClr val="6D0020"/>
      </a:accent6>
      <a:hlink>
        <a:srgbClr val="008CCC"/>
      </a:hlink>
      <a:folHlink>
        <a:srgbClr val="5FCCF5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Custom 129">
      <a:dk1>
        <a:sysClr val="windowText" lastClr="000000"/>
      </a:dk1>
      <a:lt1>
        <a:srgbClr val="FFFFFF"/>
      </a:lt1>
      <a:dk2>
        <a:srgbClr val="3F3F3F"/>
      </a:dk2>
      <a:lt2>
        <a:srgbClr val="F2F2F2"/>
      </a:lt2>
      <a:accent1>
        <a:srgbClr val="25C6E3"/>
      </a:accent1>
      <a:accent2>
        <a:srgbClr val="E80554"/>
      </a:accent2>
      <a:accent3>
        <a:srgbClr val="A9E26F"/>
      </a:accent3>
      <a:accent4>
        <a:srgbClr val="EAD000"/>
      </a:accent4>
      <a:accent5>
        <a:srgbClr val="1A0F49"/>
      </a:accent5>
      <a:accent6>
        <a:srgbClr val="FF4A01"/>
      </a:accent6>
      <a:hlink>
        <a:srgbClr val="25C6E3"/>
      </a:hlink>
      <a:folHlink>
        <a:srgbClr val="25C6E3"/>
      </a:folHlink>
    </a:clrScheme>
    <a:fontScheme name="Custom 149">
      <a:majorFont>
        <a:latin typeface="Corbel"/>
        <a:ea typeface=""/>
        <a:cs typeface=""/>
      </a:majorFont>
      <a:minorFont>
        <a:latin typeface="Candar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esentation1" id="{AEB8DA06-A649-414E-B7FF-2E775FF6A260}" vid="{F9BDEF08-6A8E-4CE9-85CE-E0092FF5A94D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c323e8f-b349-459e-99de-466e326f23a6" xsi:nil="true"/>
    <lcf76f155ced4ddcb4097134ff3c332f xmlns="3995883a-d786-4b4f-a5c8-93a53e2574e9">
      <Terms xmlns="http://schemas.microsoft.com/office/infopath/2007/PartnerControls"/>
    </lcf76f155ced4ddcb4097134ff3c332f>
    <SharedWithUsers xmlns="3c323e8f-b349-459e-99de-466e326f23a6">
      <UserInfo>
        <DisplayName>Sally Jones</DisplayName>
        <AccountId>42</AccountId>
        <AccountType/>
      </UserInfo>
      <UserInfo>
        <DisplayName>Jack Yuille</DisplayName>
        <AccountId>4147</AccountId>
        <AccountType/>
      </UserInfo>
      <UserInfo>
        <DisplayName>Andrew Jones (Comms)</DisplayName>
        <AccountId>14</AccountId>
        <AccountType/>
      </UserInfo>
      <UserInfo>
        <DisplayName>Lerverne Barber</DisplayName>
        <AccountId>35</AccountId>
        <AccountType/>
      </UserInfo>
      <UserInfo>
        <DisplayName>Steve Buchanan</DisplayName>
        <AccountId>2291</AccountId>
        <AccountType/>
      </UserInfo>
      <UserInfo>
        <DisplayName>Samuel Tranter</DisplayName>
        <AccountId>5367</AccountId>
        <AccountType/>
      </UserInfo>
      <UserInfo>
        <DisplayName>Michelle Jellis</DisplayName>
        <AccountId>1839</AccountId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953D52AC5EFC34CA92E8D6091DF89C8" ma:contentTypeVersion="18" ma:contentTypeDescription="Create a new document." ma:contentTypeScope="" ma:versionID="53a0db52edf8fa069fb53eba8351d90a">
  <xsd:schema xmlns:xsd="http://www.w3.org/2001/XMLSchema" xmlns:xs="http://www.w3.org/2001/XMLSchema" xmlns:p="http://schemas.microsoft.com/office/2006/metadata/properties" xmlns:ns2="3995883a-d786-4b4f-a5c8-93a53e2574e9" xmlns:ns3="3c323e8f-b349-459e-99de-466e326f23a6" targetNamespace="http://schemas.microsoft.com/office/2006/metadata/properties" ma:root="true" ma:fieldsID="91c75ee8a46e4f3569c5dcd4bf9c9cc4" ns2:_="" ns3:_="">
    <xsd:import namespace="3995883a-d786-4b4f-a5c8-93a53e2574e9"/>
    <xsd:import namespace="3c323e8f-b349-459e-99de-466e326f23a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95883a-d786-4b4f-a5c8-93a53e2574e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b2e29533-ce21-4a72-8119-d08375b93a9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Location" ma:index="24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323e8f-b349-459e-99de-466e326f23a6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b2454f3-7b2c-42cd-8942-0b44d0a08ad4}" ma:internalName="TaxCatchAll" ma:showField="CatchAllData" ma:web="3c323e8f-b349-459e-99de-466e326f23a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E4DAF78-5A6D-4AFA-8AE0-FDBE3AAF2385}">
  <ds:schemaRefs>
    <ds:schemaRef ds:uri="0fc3ebbc-7dcc-4f68-9354-155ced837ff4"/>
    <ds:schemaRef ds:uri="3076abdc-c48d-4f0e-97e3-ca499a3f3e20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8A9C47A7-87F6-4B1A-A0EB-B9B1D4D8C77E}"/>
</file>

<file path=customXml/itemProps3.xml><?xml version="1.0" encoding="utf-8"?>
<ds:datastoreItem xmlns:ds="http://schemas.openxmlformats.org/officeDocument/2006/customXml" ds:itemID="{22615617-031E-4B2A-A8D1-E0A2C2D04EA9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63388041-0329-433c-a4b1-19a28fce31c6}" enabled="0" method="" siteId="{63388041-0329-433c-a4b1-19a28fce31c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17</Slides>
  <Notes>1</Notes>
  <HiddenSlides>0</HiddenSlide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Office Theme</vt:lpstr>
      <vt:lpstr>1_Office Theme</vt:lpstr>
      <vt:lpstr>2_Office Theme</vt:lpstr>
      <vt:lpstr>C8 – The Benefits and Challenges of ITaPs in large HEIS</vt:lpstr>
      <vt:lpstr>Introduction</vt:lpstr>
      <vt:lpstr>How many ITaPs? </vt:lpstr>
      <vt:lpstr>PowerPoint Presentation</vt:lpstr>
      <vt:lpstr>PowerPoint Presentation</vt:lpstr>
      <vt:lpstr>Satellite or placement schools?</vt:lpstr>
      <vt:lpstr>Explaining and Modelling – Practice-able Strategy Framework</vt:lpstr>
      <vt:lpstr>Assessment for Impact– Practice-able Strategy Framework</vt:lpstr>
      <vt:lpstr>Multiple pathways... how many ITaPs?</vt:lpstr>
      <vt:lpstr>PowerPoint Presentation</vt:lpstr>
      <vt:lpstr>PowerPoint Presentation</vt:lpstr>
      <vt:lpstr>PowerPoint Presentation</vt:lpstr>
      <vt:lpstr>How do we quality assure? </vt:lpstr>
      <vt:lpstr>Department for Primary Education Six Ways of Quality Assurance – Intensive Training and Practice (ITAP)</vt:lpstr>
      <vt:lpstr>Department for Secondary Education Six Ways of Quality Assurance – Intensive Training and Practice (ITAP)</vt:lpstr>
      <vt:lpstr>PowerPoint Presentation</vt:lpstr>
      <vt:lpstr>If we could scrap ITaPs would we?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University of Worcester  Three Counties Medical School</dc:title>
  <dc:creator>Jack Yuille</dc:creator>
  <cp:keywords/>
  <cp:revision>22</cp:revision>
  <dcterms:created xsi:type="dcterms:W3CDTF">2023-09-18T15:16:44Z</dcterms:created>
  <dcterms:modified xsi:type="dcterms:W3CDTF">2024-11-11T16:58:32Z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0x0101008953D52AC5EFC34CA92E8D6091DF89C8</vt:lpwstr>
  </property>
  <property fmtid="{D5CDD505-2E9C-101B-9397-08002B2CF9AE}" pid="3" name="TaxKeyword">
    <vt:lpwstr/>
  </property>
  <property fmtid="{D5CDD505-2E9C-101B-9397-08002B2CF9AE}" pid="4" name="MediaServiceImageTags">
    <vt:lpwstr/>
  </property>
</Properties>
</file>