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heme/theme1.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64" r:id="rId4"/>
    <p:sldId id="265" r:id="rId5"/>
    <p:sldId id="266" r:id="rId6"/>
    <p:sldId id="267" r:id="rId7"/>
    <p:sldId id="268" r:id="rId8"/>
    <p:sldId id="258" r:id="rId9"/>
    <p:sldId id="269" r:id="rId10"/>
    <p:sldId id="274" r:id="rId11"/>
    <p:sldId id="275" r:id="rId12"/>
    <p:sldId id="276" r:id="rId13"/>
    <p:sldId id="270" r:id="rId14"/>
    <p:sldId id="271" r:id="rId15"/>
    <p:sldId id="272" r:id="rId16"/>
    <p:sldId id="273" r:id="rId17"/>
    <p:sldId id="259" r:id="rId18"/>
    <p:sldId id="278" r:id="rId19"/>
    <p:sldId id="282" r:id="rId20"/>
    <p:sldId id="281" r:id="rId21"/>
    <p:sldId id="280" r:id="rId22"/>
    <p:sldId id="279" r:id="rId23"/>
    <p:sldId id="277" r:id="rId24"/>
    <p:sldId id="260" r:id="rId25"/>
    <p:sldId id="283" r:id="rId26"/>
    <p:sldId id="286" r:id="rId27"/>
    <p:sldId id="287" r:id="rId28"/>
    <p:sldId id="288" r:id="rId29"/>
    <p:sldId id="289" r:id="rId30"/>
    <p:sldId id="290" r:id="rId31"/>
    <p:sldId id="291" r:id="rId32"/>
    <p:sldId id="284" r:id="rId33"/>
    <p:sldId id="292" r:id="rId34"/>
    <p:sldId id="293" r:id="rId35"/>
    <p:sldId id="294" r:id="rId36"/>
    <p:sldId id="285" r:id="rId37"/>
    <p:sldId id="295" r:id="rId38"/>
    <p:sldId id="296" r:id="rId39"/>
    <p:sldId id="297" r:id="rId40"/>
    <p:sldId id="263" r:id="rId41"/>
    <p:sldId id="298" r:id="rId42"/>
    <p:sldId id="299" r:id="rId43"/>
    <p:sldId id="300" r:id="rId44"/>
    <p:sldId id="301" r:id="rId45"/>
    <p:sldId id="302" r:id="rId46"/>
    <p:sldId id="261" r:id="rId47"/>
    <p:sldId id="303" r:id="rId48"/>
    <p:sldId id="306" r:id="rId49"/>
    <p:sldId id="307" r:id="rId50"/>
    <p:sldId id="305" r:id="rId51"/>
    <p:sldId id="304" r:id="rId52"/>
    <p:sldId id="262"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138"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ustomXml" Target="../customXml/item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ustomXml" Target="../customXml/item3.xml"/></Relationships>
</file>

<file path=ppt/diagrams/_rels/data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ata10.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image" Target="../media/image29.png"/></Relationships>
</file>

<file path=ppt/diagrams/_rels/drawing7.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10.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5DC1EF-6CB3-402C-9981-BE51A244050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42821FCB-52B8-432A-925B-3DB3ADBEBE4C}">
      <dgm:prSet/>
      <dgm:spPr/>
      <dgm:t>
        <a:bodyPr/>
        <a:lstStyle/>
        <a:p>
          <a:r>
            <a:rPr lang="en-GB"/>
            <a:t>Research problem</a:t>
          </a:r>
          <a:endParaRPr lang="en-US"/>
        </a:p>
      </dgm:t>
    </dgm:pt>
    <dgm:pt modelId="{F2A52B25-E4E0-411F-9C9F-29CCAFA4B281}" type="parTrans" cxnId="{5B9E0859-702A-4070-ADFB-4F73DDFE759B}">
      <dgm:prSet/>
      <dgm:spPr/>
      <dgm:t>
        <a:bodyPr/>
        <a:lstStyle/>
        <a:p>
          <a:endParaRPr lang="en-US"/>
        </a:p>
      </dgm:t>
    </dgm:pt>
    <dgm:pt modelId="{4B21AAC6-3082-4BCF-9341-2C2656B308BE}" type="sibTrans" cxnId="{5B9E0859-702A-4070-ADFB-4F73DDFE759B}">
      <dgm:prSet/>
      <dgm:spPr/>
      <dgm:t>
        <a:bodyPr/>
        <a:lstStyle/>
        <a:p>
          <a:endParaRPr lang="en-US"/>
        </a:p>
      </dgm:t>
    </dgm:pt>
    <dgm:pt modelId="{F4D31FAE-B955-4032-B744-7CD0EFE6CED0}">
      <dgm:prSet/>
      <dgm:spPr/>
      <dgm:t>
        <a:bodyPr/>
        <a:lstStyle/>
        <a:p>
          <a:r>
            <a:rPr lang="en-GB"/>
            <a:t>Background to primary teaching</a:t>
          </a:r>
          <a:endParaRPr lang="en-US"/>
        </a:p>
      </dgm:t>
    </dgm:pt>
    <dgm:pt modelId="{60871474-3D9A-4479-B640-353B97A369AB}" type="parTrans" cxnId="{6A46078D-97FC-409C-B499-C13BF21612BB}">
      <dgm:prSet/>
      <dgm:spPr/>
      <dgm:t>
        <a:bodyPr/>
        <a:lstStyle/>
        <a:p>
          <a:endParaRPr lang="en-US"/>
        </a:p>
      </dgm:t>
    </dgm:pt>
    <dgm:pt modelId="{058CDA56-C415-49DE-9AFD-EFE802B41716}" type="sibTrans" cxnId="{6A46078D-97FC-409C-B499-C13BF21612BB}">
      <dgm:prSet/>
      <dgm:spPr/>
      <dgm:t>
        <a:bodyPr/>
        <a:lstStyle/>
        <a:p>
          <a:endParaRPr lang="en-US"/>
        </a:p>
      </dgm:t>
    </dgm:pt>
    <dgm:pt modelId="{C594421D-6926-47C9-886B-93816846E28B}">
      <dgm:prSet/>
      <dgm:spPr/>
      <dgm:t>
        <a:bodyPr/>
        <a:lstStyle/>
        <a:p>
          <a:r>
            <a:rPr lang="en-GB"/>
            <a:t>Research questions</a:t>
          </a:r>
          <a:endParaRPr lang="en-US"/>
        </a:p>
      </dgm:t>
    </dgm:pt>
    <dgm:pt modelId="{F93709EB-D033-4C1F-8562-E86184D6CEE1}" type="parTrans" cxnId="{30E24CD9-26EB-4C9C-9573-A26873213A23}">
      <dgm:prSet/>
      <dgm:spPr/>
      <dgm:t>
        <a:bodyPr/>
        <a:lstStyle/>
        <a:p>
          <a:endParaRPr lang="en-US"/>
        </a:p>
      </dgm:t>
    </dgm:pt>
    <dgm:pt modelId="{CC45BBA4-83D4-4B15-BD14-3909002784CA}" type="sibTrans" cxnId="{30E24CD9-26EB-4C9C-9573-A26873213A23}">
      <dgm:prSet/>
      <dgm:spPr/>
      <dgm:t>
        <a:bodyPr/>
        <a:lstStyle/>
        <a:p>
          <a:endParaRPr lang="en-US"/>
        </a:p>
      </dgm:t>
    </dgm:pt>
    <dgm:pt modelId="{0098B4F5-4463-4E18-82B0-4A114DBEAFF3}">
      <dgm:prSet/>
      <dgm:spPr/>
      <dgm:t>
        <a:bodyPr/>
        <a:lstStyle/>
        <a:p>
          <a:r>
            <a:rPr lang="en-GB"/>
            <a:t>Research approach</a:t>
          </a:r>
          <a:endParaRPr lang="en-US"/>
        </a:p>
      </dgm:t>
    </dgm:pt>
    <dgm:pt modelId="{B80C2CA3-2EB0-47E5-94C1-83698647ADF8}" type="parTrans" cxnId="{27E34AF9-286F-4E8E-AE71-6D8F1BE8B792}">
      <dgm:prSet/>
      <dgm:spPr/>
      <dgm:t>
        <a:bodyPr/>
        <a:lstStyle/>
        <a:p>
          <a:endParaRPr lang="en-US"/>
        </a:p>
      </dgm:t>
    </dgm:pt>
    <dgm:pt modelId="{28458618-09CD-4CB1-975D-3CD5F36C3B1E}" type="sibTrans" cxnId="{27E34AF9-286F-4E8E-AE71-6D8F1BE8B792}">
      <dgm:prSet/>
      <dgm:spPr/>
      <dgm:t>
        <a:bodyPr/>
        <a:lstStyle/>
        <a:p>
          <a:endParaRPr lang="en-US"/>
        </a:p>
      </dgm:t>
    </dgm:pt>
    <dgm:pt modelId="{393C56E1-BA58-434D-B965-3B8B1572AB72}">
      <dgm:prSet/>
      <dgm:spPr/>
      <dgm:t>
        <a:bodyPr/>
        <a:lstStyle/>
        <a:p>
          <a:r>
            <a:rPr lang="en-GB"/>
            <a:t>Scope</a:t>
          </a:r>
          <a:endParaRPr lang="en-US"/>
        </a:p>
      </dgm:t>
    </dgm:pt>
    <dgm:pt modelId="{7C16D156-7F5D-49B4-AAE6-D2673B53A08B}" type="parTrans" cxnId="{47BF87B5-64BF-4C6C-BEEE-D3616BB1AB65}">
      <dgm:prSet/>
      <dgm:spPr/>
      <dgm:t>
        <a:bodyPr/>
        <a:lstStyle/>
        <a:p>
          <a:endParaRPr lang="en-US"/>
        </a:p>
      </dgm:t>
    </dgm:pt>
    <dgm:pt modelId="{D5CFF70A-B1E7-4202-AC70-EF57BCD9823C}" type="sibTrans" cxnId="{47BF87B5-64BF-4C6C-BEEE-D3616BB1AB65}">
      <dgm:prSet/>
      <dgm:spPr/>
      <dgm:t>
        <a:bodyPr/>
        <a:lstStyle/>
        <a:p>
          <a:endParaRPr lang="en-US"/>
        </a:p>
      </dgm:t>
    </dgm:pt>
    <dgm:pt modelId="{782C1E81-0769-40E0-AD89-70A261F4C4BB}" type="pres">
      <dgm:prSet presAssocID="{B75DC1EF-6CB3-402C-9981-BE51A2440508}" presName="linear" presStyleCnt="0">
        <dgm:presLayoutVars>
          <dgm:animLvl val="lvl"/>
          <dgm:resizeHandles val="exact"/>
        </dgm:presLayoutVars>
      </dgm:prSet>
      <dgm:spPr/>
    </dgm:pt>
    <dgm:pt modelId="{BC5864AD-FE90-4F1A-955C-0C88A99925F5}" type="pres">
      <dgm:prSet presAssocID="{42821FCB-52B8-432A-925B-3DB3ADBEBE4C}" presName="parentText" presStyleLbl="node1" presStyleIdx="0" presStyleCnt="5">
        <dgm:presLayoutVars>
          <dgm:chMax val="0"/>
          <dgm:bulletEnabled val="1"/>
        </dgm:presLayoutVars>
      </dgm:prSet>
      <dgm:spPr/>
    </dgm:pt>
    <dgm:pt modelId="{B764290D-5EB7-4E35-BD68-B1A2F5A53E0F}" type="pres">
      <dgm:prSet presAssocID="{4B21AAC6-3082-4BCF-9341-2C2656B308BE}" presName="spacer" presStyleCnt="0"/>
      <dgm:spPr/>
    </dgm:pt>
    <dgm:pt modelId="{DFED2E75-05F9-4F21-8C20-8075BDF88460}" type="pres">
      <dgm:prSet presAssocID="{F4D31FAE-B955-4032-B744-7CD0EFE6CED0}" presName="parentText" presStyleLbl="node1" presStyleIdx="1" presStyleCnt="5">
        <dgm:presLayoutVars>
          <dgm:chMax val="0"/>
          <dgm:bulletEnabled val="1"/>
        </dgm:presLayoutVars>
      </dgm:prSet>
      <dgm:spPr/>
    </dgm:pt>
    <dgm:pt modelId="{2E87AF60-54D4-4AC4-A8EF-1D2DFEC2F05B}" type="pres">
      <dgm:prSet presAssocID="{058CDA56-C415-49DE-9AFD-EFE802B41716}" presName="spacer" presStyleCnt="0"/>
      <dgm:spPr/>
    </dgm:pt>
    <dgm:pt modelId="{28DD6C68-CB2C-4274-A6D1-9662A7E78E70}" type="pres">
      <dgm:prSet presAssocID="{C594421D-6926-47C9-886B-93816846E28B}" presName="parentText" presStyleLbl="node1" presStyleIdx="2" presStyleCnt="5">
        <dgm:presLayoutVars>
          <dgm:chMax val="0"/>
          <dgm:bulletEnabled val="1"/>
        </dgm:presLayoutVars>
      </dgm:prSet>
      <dgm:spPr/>
    </dgm:pt>
    <dgm:pt modelId="{309116FB-083D-4A68-8315-AB35A45647D3}" type="pres">
      <dgm:prSet presAssocID="{CC45BBA4-83D4-4B15-BD14-3909002784CA}" presName="spacer" presStyleCnt="0"/>
      <dgm:spPr/>
    </dgm:pt>
    <dgm:pt modelId="{97EED1DA-AC28-47E0-B670-A9DD35D84468}" type="pres">
      <dgm:prSet presAssocID="{0098B4F5-4463-4E18-82B0-4A114DBEAFF3}" presName="parentText" presStyleLbl="node1" presStyleIdx="3" presStyleCnt="5">
        <dgm:presLayoutVars>
          <dgm:chMax val="0"/>
          <dgm:bulletEnabled val="1"/>
        </dgm:presLayoutVars>
      </dgm:prSet>
      <dgm:spPr/>
    </dgm:pt>
    <dgm:pt modelId="{23C3CA81-9A97-4597-8214-C2C0B041B291}" type="pres">
      <dgm:prSet presAssocID="{28458618-09CD-4CB1-975D-3CD5F36C3B1E}" presName="spacer" presStyleCnt="0"/>
      <dgm:spPr/>
    </dgm:pt>
    <dgm:pt modelId="{89EF05C1-212A-42D1-9835-F93AE74017C0}" type="pres">
      <dgm:prSet presAssocID="{393C56E1-BA58-434D-B965-3B8B1572AB72}" presName="parentText" presStyleLbl="node1" presStyleIdx="4" presStyleCnt="5">
        <dgm:presLayoutVars>
          <dgm:chMax val="0"/>
          <dgm:bulletEnabled val="1"/>
        </dgm:presLayoutVars>
      </dgm:prSet>
      <dgm:spPr/>
    </dgm:pt>
  </dgm:ptLst>
  <dgm:cxnLst>
    <dgm:cxn modelId="{A978C21E-6048-4F42-A083-A7DBC22B88EA}" type="presOf" srcId="{F4D31FAE-B955-4032-B744-7CD0EFE6CED0}" destId="{DFED2E75-05F9-4F21-8C20-8075BDF88460}" srcOrd="0" destOrd="0" presId="urn:microsoft.com/office/officeart/2005/8/layout/vList2"/>
    <dgm:cxn modelId="{8F628F5C-A1AF-45F6-949E-BA6A12BA81FE}" type="presOf" srcId="{393C56E1-BA58-434D-B965-3B8B1572AB72}" destId="{89EF05C1-212A-42D1-9835-F93AE74017C0}" srcOrd="0" destOrd="0" presId="urn:microsoft.com/office/officeart/2005/8/layout/vList2"/>
    <dgm:cxn modelId="{4147995F-1E24-4B5C-A5C8-0142AEB5660A}" type="presOf" srcId="{0098B4F5-4463-4E18-82B0-4A114DBEAFF3}" destId="{97EED1DA-AC28-47E0-B670-A9DD35D84468}" srcOrd="0" destOrd="0" presId="urn:microsoft.com/office/officeart/2005/8/layout/vList2"/>
    <dgm:cxn modelId="{5B9E0859-702A-4070-ADFB-4F73DDFE759B}" srcId="{B75DC1EF-6CB3-402C-9981-BE51A2440508}" destId="{42821FCB-52B8-432A-925B-3DB3ADBEBE4C}" srcOrd="0" destOrd="0" parTransId="{F2A52B25-E4E0-411F-9C9F-29CCAFA4B281}" sibTransId="{4B21AAC6-3082-4BCF-9341-2C2656B308BE}"/>
    <dgm:cxn modelId="{4475BB8A-48FA-490F-A535-E88541D19E87}" type="presOf" srcId="{C594421D-6926-47C9-886B-93816846E28B}" destId="{28DD6C68-CB2C-4274-A6D1-9662A7E78E70}" srcOrd="0" destOrd="0" presId="urn:microsoft.com/office/officeart/2005/8/layout/vList2"/>
    <dgm:cxn modelId="{6A46078D-97FC-409C-B499-C13BF21612BB}" srcId="{B75DC1EF-6CB3-402C-9981-BE51A2440508}" destId="{F4D31FAE-B955-4032-B744-7CD0EFE6CED0}" srcOrd="1" destOrd="0" parTransId="{60871474-3D9A-4479-B640-353B97A369AB}" sibTransId="{058CDA56-C415-49DE-9AFD-EFE802B41716}"/>
    <dgm:cxn modelId="{2C84DCA4-E972-454E-880B-18B6B1992BCD}" type="presOf" srcId="{B75DC1EF-6CB3-402C-9981-BE51A2440508}" destId="{782C1E81-0769-40E0-AD89-70A261F4C4BB}" srcOrd="0" destOrd="0" presId="urn:microsoft.com/office/officeart/2005/8/layout/vList2"/>
    <dgm:cxn modelId="{9E955AAC-39F1-4C55-85F5-4D5F4381EBCD}" type="presOf" srcId="{42821FCB-52B8-432A-925B-3DB3ADBEBE4C}" destId="{BC5864AD-FE90-4F1A-955C-0C88A99925F5}" srcOrd="0" destOrd="0" presId="urn:microsoft.com/office/officeart/2005/8/layout/vList2"/>
    <dgm:cxn modelId="{47BF87B5-64BF-4C6C-BEEE-D3616BB1AB65}" srcId="{B75DC1EF-6CB3-402C-9981-BE51A2440508}" destId="{393C56E1-BA58-434D-B965-3B8B1572AB72}" srcOrd="4" destOrd="0" parTransId="{7C16D156-7F5D-49B4-AAE6-D2673B53A08B}" sibTransId="{D5CFF70A-B1E7-4202-AC70-EF57BCD9823C}"/>
    <dgm:cxn modelId="{30E24CD9-26EB-4C9C-9573-A26873213A23}" srcId="{B75DC1EF-6CB3-402C-9981-BE51A2440508}" destId="{C594421D-6926-47C9-886B-93816846E28B}" srcOrd="2" destOrd="0" parTransId="{F93709EB-D033-4C1F-8562-E86184D6CEE1}" sibTransId="{CC45BBA4-83D4-4B15-BD14-3909002784CA}"/>
    <dgm:cxn modelId="{27E34AF9-286F-4E8E-AE71-6D8F1BE8B792}" srcId="{B75DC1EF-6CB3-402C-9981-BE51A2440508}" destId="{0098B4F5-4463-4E18-82B0-4A114DBEAFF3}" srcOrd="3" destOrd="0" parTransId="{B80C2CA3-2EB0-47E5-94C1-83698647ADF8}" sibTransId="{28458618-09CD-4CB1-975D-3CD5F36C3B1E}"/>
    <dgm:cxn modelId="{07B7066D-A488-4557-87B9-3CEB6AA95FFA}" type="presParOf" srcId="{782C1E81-0769-40E0-AD89-70A261F4C4BB}" destId="{BC5864AD-FE90-4F1A-955C-0C88A99925F5}" srcOrd="0" destOrd="0" presId="urn:microsoft.com/office/officeart/2005/8/layout/vList2"/>
    <dgm:cxn modelId="{1E10FD78-41F7-40D1-8A55-5F6EABE98AFE}" type="presParOf" srcId="{782C1E81-0769-40E0-AD89-70A261F4C4BB}" destId="{B764290D-5EB7-4E35-BD68-B1A2F5A53E0F}" srcOrd="1" destOrd="0" presId="urn:microsoft.com/office/officeart/2005/8/layout/vList2"/>
    <dgm:cxn modelId="{F211217D-48DA-4EEE-B5B4-B1008F425F48}" type="presParOf" srcId="{782C1E81-0769-40E0-AD89-70A261F4C4BB}" destId="{DFED2E75-05F9-4F21-8C20-8075BDF88460}" srcOrd="2" destOrd="0" presId="urn:microsoft.com/office/officeart/2005/8/layout/vList2"/>
    <dgm:cxn modelId="{3BBDF227-1E4D-4677-84AC-60EC32397EB2}" type="presParOf" srcId="{782C1E81-0769-40E0-AD89-70A261F4C4BB}" destId="{2E87AF60-54D4-4AC4-A8EF-1D2DFEC2F05B}" srcOrd="3" destOrd="0" presId="urn:microsoft.com/office/officeart/2005/8/layout/vList2"/>
    <dgm:cxn modelId="{DECACCB2-7D93-40B8-97DC-FA8AC6DBC2A7}" type="presParOf" srcId="{782C1E81-0769-40E0-AD89-70A261F4C4BB}" destId="{28DD6C68-CB2C-4274-A6D1-9662A7E78E70}" srcOrd="4" destOrd="0" presId="urn:microsoft.com/office/officeart/2005/8/layout/vList2"/>
    <dgm:cxn modelId="{6F62767E-7636-4A38-B1DB-66425C747130}" type="presParOf" srcId="{782C1E81-0769-40E0-AD89-70A261F4C4BB}" destId="{309116FB-083D-4A68-8315-AB35A45647D3}" srcOrd="5" destOrd="0" presId="urn:microsoft.com/office/officeart/2005/8/layout/vList2"/>
    <dgm:cxn modelId="{6EC30E04-51BB-48CB-BB3C-844B33F65970}" type="presParOf" srcId="{782C1E81-0769-40E0-AD89-70A261F4C4BB}" destId="{97EED1DA-AC28-47E0-B670-A9DD35D84468}" srcOrd="6" destOrd="0" presId="urn:microsoft.com/office/officeart/2005/8/layout/vList2"/>
    <dgm:cxn modelId="{6ECA57A4-5403-4682-994D-15817ADFEE0E}" type="presParOf" srcId="{782C1E81-0769-40E0-AD89-70A261F4C4BB}" destId="{23C3CA81-9A97-4597-8214-C2C0B041B291}" srcOrd="7" destOrd="0" presId="urn:microsoft.com/office/officeart/2005/8/layout/vList2"/>
    <dgm:cxn modelId="{21076564-D1D6-453D-B0FE-16B3D5C8E902}" type="presParOf" srcId="{782C1E81-0769-40E0-AD89-70A261F4C4BB}" destId="{89EF05C1-212A-42D1-9835-F93AE74017C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9DB52A-2D36-4D70-832E-6CCC947799E1}"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2332F7A5-9BB2-4FB4-992E-80B416C839F3}">
      <dgm:prSet/>
      <dgm:spPr/>
      <dgm:t>
        <a:bodyPr/>
        <a:lstStyle/>
        <a:p>
          <a:r>
            <a:rPr lang="en-GB"/>
            <a:t>Definition of expertise</a:t>
          </a:r>
          <a:endParaRPr lang="en-US"/>
        </a:p>
      </dgm:t>
    </dgm:pt>
    <dgm:pt modelId="{B2902097-955D-4EFF-892B-1986DF2E6BC3}" type="parTrans" cxnId="{298AD1D6-643B-4FDA-A74B-72A49F4D6853}">
      <dgm:prSet/>
      <dgm:spPr/>
      <dgm:t>
        <a:bodyPr/>
        <a:lstStyle/>
        <a:p>
          <a:endParaRPr lang="en-US"/>
        </a:p>
      </dgm:t>
    </dgm:pt>
    <dgm:pt modelId="{40B61054-B585-458E-A99C-B0C08D3181E9}" type="sibTrans" cxnId="{298AD1D6-643B-4FDA-A74B-72A49F4D6853}">
      <dgm:prSet phldrT="01" phldr="0"/>
      <dgm:spPr/>
      <dgm:t>
        <a:bodyPr/>
        <a:lstStyle/>
        <a:p>
          <a:endParaRPr lang="en-US"/>
        </a:p>
      </dgm:t>
    </dgm:pt>
    <dgm:pt modelId="{CAF3AAB8-668D-4B55-B263-4DAED226DC91}">
      <dgm:prSet/>
      <dgm:spPr/>
      <dgm:t>
        <a:bodyPr/>
        <a:lstStyle/>
        <a:p>
          <a:r>
            <a:rPr lang="en-GB"/>
            <a:t>Generic attributes of expertise</a:t>
          </a:r>
          <a:endParaRPr lang="en-US"/>
        </a:p>
      </dgm:t>
    </dgm:pt>
    <dgm:pt modelId="{9DE4C5CD-84B3-4773-A417-697313068978}" type="parTrans" cxnId="{83443218-3A06-47C2-A6F9-C8E871F85B9E}">
      <dgm:prSet/>
      <dgm:spPr/>
      <dgm:t>
        <a:bodyPr/>
        <a:lstStyle/>
        <a:p>
          <a:endParaRPr lang="en-US"/>
        </a:p>
      </dgm:t>
    </dgm:pt>
    <dgm:pt modelId="{4FDC1628-B78E-44CA-B24C-CD4E0B8579E9}" type="sibTrans" cxnId="{83443218-3A06-47C2-A6F9-C8E871F85B9E}">
      <dgm:prSet phldrT="02" phldr="0"/>
      <dgm:spPr/>
      <dgm:t>
        <a:bodyPr/>
        <a:lstStyle/>
        <a:p>
          <a:endParaRPr lang="en-US"/>
        </a:p>
      </dgm:t>
    </dgm:pt>
    <dgm:pt modelId="{56E5CAA5-113F-453F-BB66-AEF09D8B4F88}">
      <dgm:prSet/>
      <dgm:spPr/>
      <dgm:t>
        <a:bodyPr/>
        <a:lstStyle/>
        <a:p>
          <a:r>
            <a:rPr lang="en-GB"/>
            <a:t>Specific attributes of expertise</a:t>
          </a:r>
          <a:endParaRPr lang="en-US"/>
        </a:p>
      </dgm:t>
    </dgm:pt>
    <dgm:pt modelId="{80910E15-5C91-4549-A20E-FC0632AC8FFB}" type="parTrans" cxnId="{1D701791-917D-49E1-954A-1167C99EDA01}">
      <dgm:prSet/>
      <dgm:spPr/>
      <dgm:t>
        <a:bodyPr/>
        <a:lstStyle/>
        <a:p>
          <a:endParaRPr lang="en-US"/>
        </a:p>
      </dgm:t>
    </dgm:pt>
    <dgm:pt modelId="{4CC028CD-4731-4F65-95A1-6361E2249F26}" type="sibTrans" cxnId="{1D701791-917D-49E1-954A-1167C99EDA01}">
      <dgm:prSet phldrT="03" phldr="0"/>
      <dgm:spPr/>
      <dgm:t>
        <a:bodyPr/>
        <a:lstStyle/>
        <a:p>
          <a:endParaRPr lang="en-US"/>
        </a:p>
      </dgm:t>
    </dgm:pt>
    <dgm:pt modelId="{DBF5F434-1129-425B-9FFC-0F8B1552DADE}">
      <dgm:prSet/>
      <dgm:spPr/>
      <dgm:t>
        <a:bodyPr/>
        <a:lstStyle/>
        <a:p>
          <a:r>
            <a:rPr lang="en-GB"/>
            <a:t>Specific models of teacher expertise </a:t>
          </a:r>
          <a:endParaRPr lang="en-US"/>
        </a:p>
      </dgm:t>
    </dgm:pt>
    <dgm:pt modelId="{9ACCA7EE-3B88-4D04-819C-7766510E9A0C}" type="parTrans" cxnId="{2D579E44-0CF4-4C72-BE6C-0E7A85361EDD}">
      <dgm:prSet/>
      <dgm:spPr/>
      <dgm:t>
        <a:bodyPr/>
        <a:lstStyle/>
        <a:p>
          <a:endParaRPr lang="en-US"/>
        </a:p>
      </dgm:t>
    </dgm:pt>
    <dgm:pt modelId="{1F36FE9F-6A62-4FCF-A533-B2665E120414}" type="sibTrans" cxnId="{2D579E44-0CF4-4C72-BE6C-0E7A85361EDD}">
      <dgm:prSet phldrT="04" phldr="0"/>
      <dgm:spPr/>
      <dgm:t>
        <a:bodyPr/>
        <a:lstStyle/>
        <a:p>
          <a:endParaRPr lang="en-US"/>
        </a:p>
      </dgm:t>
    </dgm:pt>
    <dgm:pt modelId="{D708CCA2-E266-4D4D-8173-57C7D261E7F0}">
      <dgm:prSet/>
      <dgm:spPr/>
      <dgm:t>
        <a:bodyPr/>
        <a:lstStyle/>
        <a:p>
          <a:r>
            <a:rPr lang="en-GB"/>
            <a:t>Barriers to achieving teacher expertise </a:t>
          </a:r>
          <a:endParaRPr lang="en-US"/>
        </a:p>
      </dgm:t>
    </dgm:pt>
    <dgm:pt modelId="{9D136543-903E-49A3-ADC8-20DEFEE124C0}" type="parTrans" cxnId="{0DB2E080-9EDB-4B7B-953A-FEB455796D96}">
      <dgm:prSet/>
      <dgm:spPr/>
      <dgm:t>
        <a:bodyPr/>
        <a:lstStyle/>
        <a:p>
          <a:endParaRPr lang="en-US"/>
        </a:p>
      </dgm:t>
    </dgm:pt>
    <dgm:pt modelId="{012B43C3-32EA-485C-BF06-72FAE938EE3A}" type="sibTrans" cxnId="{0DB2E080-9EDB-4B7B-953A-FEB455796D96}">
      <dgm:prSet phldrT="05" phldr="0"/>
      <dgm:spPr/>
      <dgm:t>
        <a:bodyPr/>
        <a:lstStyle/>
        <a:p>
          <a:endParaRPr lang="en-US"/>
        </a:p>
      </dgm:t>
    </dgm:pt>
    <dgm:pt modelId="{B7D7B530-9A9D-4F02-92C1-01DD44B52528}" type="pres">
      <dgm:prSet presAssocID="{7A9DB52A-2D36-4D70-832E-6CCC947799E1}" presName="diagram" presStyleCnt="0">
        <dgm:presLayoutVars>
          <dgm:dir/>
          <dgm:resizeHandles val="exact"/>
        </dgm:presLayoutVars>
      </dgm:prSet>
      <dgm:spPr/>
    </dgm:pt>
    <dgm:pt modelId="{FB0B153B-801E-4BB3-8033-8A5D6D07114F}" type="pres">
      <dgm:prSet presAssocID="{2332F7A5-9BB2-4FB4-992E-80B416C839F3}" presName="node" presStyleLbl="node1" presStyleIdx="0" presStyleCnt="5">
        <dgm:presLayoutVars>
          <dgm:bulletEnabled val="1"/>
        </dgm:presLayoutVars>
      </dgm:prSet>
      <dgm:spPr/>
    </dgm:pt>
    <dgm:pt modelId="{98B55BB9-EA29-4C03-9831-60C89973C13E}" type="pres">
      <dgm:prSet presAssocID="{40B61054-B585-458E-A99C-B0C08D3181E9}" presName="sibTrans" presStyleCnt="0"/>
      <dgm:spPr/>
    </dgm:pt>
    <dgm:pt modelId="{50C111C4-4142-45D3-9ABE-7E1BFCFD78C0}" type="pres">
      <dgm:prSet presAssocID="{CAF3AAB8-668D-4B55-B263-4DAED226DC91}" presName="node" presStyleLbl="node1" presStyleIdx="1" presStyleCnt="5">
        <dgm:presLayoutVars>
          <dgm:bulletEnabled val="1"/>
        </dgm:presLayoutVars>
      </dgm:prSet>
      <dgm:spPr/>
    </dgm:pt>
    <dgm:pt modelId="{3A028129-98FD-4885-B601-BAE5405F0871}" type="pres">
      <dgm:prSet presAssocID="{4FDC1628-B78E-44CA-B24C-CD4E0B8579E9}" presName="sibTrans" presStyleCnt="0"/>
      <dgm:spPr/>
    </dgm:pt>
    <dgm:pt modelId="{111C846B-0697-4E11-9759-71E747DBB0DD}" type="pres">
      <dgm:prSet presAssocID="{56E5CAA5-113F-453F-BB66-AEF09D8B4F88}" presName="node" presStyleLbl="node1" presStyleIdx="2" presStyleCnt="5">
        <dgm:presLayoutVars>
          <dgm:bulletEnabled val="1"/>
        </dgm:presLayoutVars>
      </dgm:prSet>
      <dgm:spPr/>
    </dgm:pt>
    <dgm:pt modelId="{AFEA152E-FB9D-489D-B9BD-969CC11FC672}" type="pres">
      <dgm:prSet presAssocID="{4CC028CD-4731-4F65-95A1-6361E2249F26}" presName="sibTrans" presStyleCnt="0"/>
      <dgm:spPr/>
    </dgm:pt>
    <dgm:pt modelId="{BE304314-EAEF-4521-9627-6626347D92AE}" type="pres">
      <dgm:prSet presAssocID="{DBF5F434-1129-425B-9FFC-0F8B1552DADE}" presName="node" presStyleLbl="node1" presStyleIdx="3" presStyleCnt="5">
        <dgm:presLayoutVars>
          <dgm:bulletEnabled val="1"/>
        </dgm:presLayoutVars>
      </dgm:prSet>
      <dgm:spPr/>
    </dgm:pt>
    <dgm:pt modelId="{F4B08E5E-2376-4154-95ED-03A156E6292F}" type="pres">
      <dgm:prSet presAssocID="{1F36FE9F-6A62-4FCF-A533-B2665E120414}" presName="sibTrans" presStyleCnt="0"/>
      <dgm:spPr/>
    </dgm:pt>
    <dgm:pt modelId="{C9B472E9-BD92-45E3-98F5-C883A4CD4D6C}" type="pres">
      <dgm:prSet presAssocID="{D708CCA2-E266-4D4D-8173-57C7D261E7F0}" presName="node" presStyleLbl="node1" presStyleIdx="4" presStyleCnt="5">
        <dgm:presLayoutVars>
          <dgm:bulletEnabled val="1"/>
        </dgm:presLayoutVars>
      </dgm:prSet>
      <dgm:spPr/>
    </dgm:pt>
  </dgm:ptLst>
  <dgm:cxnLst>
    <dgm:cxn modelId="{83443218-3A06-47C2-A6F9-C8E871F85B9E}" srcId="{7A9DB52A-2D36-4D70-832E-6CCC947799E1}" destId="{CAF3AAB8-668D-4B55-B263-4DAED226DC91}" srcOrd="1" destOrd="0" parTransId="{9DE4C5CD-84B3-4773-A417-697313068978}" sibTransId="{4FDC1628-B78E-44CA-B24C-CD4E0B8579E9}"/>
    <dgm:cxn modelId="{C0BDA661-22EA-4188-8917-4F1C079027F0}" type="presOf" srcId="{56E5CAA5-113F-453F-BB66-AEF09D8B4F88}" destId="{111C846B-0697-4E11-9759-71E747DBB0DD}" srcOrd="0" destOrd="0" presId="urn:microsoft.com/office/officeart/2005/8/layout/default"/>
    <dgm:cxn modelId="{B34A5743-2E1F-4C58-B039-5AA829D05D53}" type="presOf" srcId="{2332F7A5-9BB2-4FB4-992E-80B416C839F3}" destId="{FB0B153B-801E-4BB3-8033-8A5D6D07114F}" srcOrd="0" destOrd="0" presId="urn:microsoft.com/office/officeart/2005/8/layout/default"/>
    <dgm:cxn modelId="{2D579E44-0CF4-4C72-BE6C-0E7A85361EDD}" srcId="{7A9DB52A-2D36-4D70-832E-6CCC947799E1}" destId="{DBF5F434-1129-425B-9FFC-0F8B1552DADE}" srcOrd="3" destOrd="0" parTransId="{9ACCA7EE-3B88-4D04-819C-7766510E9A0C}" sibTransId="{1F36FE9F-6A62-4FCF-A533-B2665E120414}"/>
    <dgm:cxn modelId="{DF17A759-D3D8-42B1-99AF-E5A2BDCE2E5C}" type="presOf" srcId="{DBF5F434-1129-425B-9FFC-0F8B1552DADE}" destId="{BE304314-EAEF-4521-9627-6626347D92AE}" srcOrd="0" destOrd="0" presId="urn:microsoft.com/office/officeart/2005/8/layout/default"/>
    <dgm:cxn modelId="{0DB2E080-9EDB-4B7B-953A-FEB455796D96}" srcId="{7A9DB52A-2D36-4D70-832E-6CCC947799E1}" destId="{D708CCA2-E266-4D4D-8173-57C7D261E7F0}" srcOrd="4" destOrd="0" parTransId="{9D136543-903E-49A3-ADC8-20DEFEE124C0}" sibTransId="{012B43C3-32EA-485C-BF06-72FAE938EE3A}"/>
    <dgm:cxn modelId="{1D701791-917D-49E1-954A-1167C99EDA01}" srcId="{7A9DB52A-2D36-4D70-832E-6CCC947799E1}" destId="{56E5CAA5-113F-453F-BB66-AEF09D8B4F88}" srcOrd="2" destOrd="0" parTransId="{80910E15-5C91-4549-A20E-FC0632AC8FFB}" sibTransId="{4CC028CD-4731-4F65-95A1-6361E2249F26}"/>
    <dgm:cxn modelId="{D080BB9D-6892-4533-87A6-F51293503A33}" type="presOf" srcId="{D708CCA2-E266-4D4D-8173-57C7D261E7F0}" destId="{C9B472E9-BD92-45E3-98F5-C883A4CD4D6C}" srcOrd="0" destOrd="0" presId="urn:microsoft.com/office/officeart/2005/8/layout/default"/>
    <dgm:cxn modelId="{0F63E4C5-8C74-4ACF-AC69-6DE6662EA4D0}" type="presOf" srcId="{CAF3AAB8-668D-4B55-B263-4DAED226DC91}" destId="{50C111C4-4142-45D3-9ABE-7E1BFCFD78C0}" srcOrd="0" destOrd="0" presId="urn:microsoft.com/office/officeart/2005/8/layout/default"/>
    <dgm:cxn modelId="{C30095CF-7E1B-44C7-AB2B-62A86292E4FE}" type="presOf" srcId="{7A9DB52A-2D36-4D70-832E-6CCC947799E1}" destId="{B7D7B530-9A9D-4F02-92C1-01DD44B52528}" srcOrd="0" destOrd="0" presId="urn:microsoft.com/office/officeart/2005/8/layout/default"/>
    <dgm:cxn modelId="{298AD1D6-643B-4FDA-A74B-72A49F4D6853}" srcId="{7A9DB52A-2D36-4D70-832E-6CCC947799E1}" destId="{2332F7A5-9BB2-4FB4-992E-80B416C839F3}" srcOrd="0" destOrd="0" parTransId="{B2902097-955D-4EFF-892B-1986DF2E6BC3}" sibTransId="{40B61054-B585-458E-A99C-B0C08D3181E9}"/>
    <dgm:cxn modelId="{2BEB5835-9075-40C0-A124-35428EEBF0A5}" type="presParOf" srcId="{B7D7B530-9A9D-4F02-92C1-01DD44B52528}" destId="{FB0B153B-801E-4BB3-8033-8A5D6D07114F}" srcOrd="0" destOrd="0" presId="urn:microsoft.com/office/officeart/2005/8/layout/default"/>
    <dgm:cxn modelId="{656BFC3D-CB0A-4C1D-9046-33183BEBA252}" type="presParOf" srcId="{B7D7B530-9A9D-4F02-92C1-01DD44B52528}" destId="{98B55BB9-EA29-4C03-9831-60C89973C13E}" srcOrd="1" destOrd="0" presId="urn:microsoft.com/office/officeart/2005/8/layout/default"/>
    <dgm:cxn modelId="{6DEF2C36-3FF7-49EB-8548-1893E4FA7BF7}" type="presParOf" srcId="{B7D7B530-9A9D-4F02-92C1-01DD44B52528}" destId="{50C111C4-4142-45D3-9ABE-7E1BFCFD78C0}" srcOrd="2" destOrd="0" presId="urn:microsoft.com/office/officeart/2005/8/layout/default"/>
    <dgm:cxn modelId="{8B4BBFC7-07CA-429A-AD92-A1490DFA5C0B}" type="presParOf" srcId="{B7D7B530-9A9D-4F02-92C1-01DD44B52528}" destId="{3A028129-98FD-4885-B601-BAE5405F0871}" srcOrd="3" destOrd="0" presId="urn:microsoft.com/office/officeart/2005/8/layout/default"/>
    <dgm:cxn modelId="{42823F0E-6B28-4C51-AF95-78D9464946C0}" type="presParOf" srcId="{B7D7B530-9A9D-4F02-92C1-01DD44B52528}" destId="{111C846B-0697-4E11-9759-71E747DBB0DD}" srcOrd="4" destOrd="0" presId="urn:microsoft.com/office/officeart/2005/8/layout/default"/>
    <dgm:cxn modelId="{78687674-8FD8-45AC-9857-35FEFD573E07}" type="presParOf" srcId="{B7D7B530-9A9D-4F02-92C1-01DD44B52528}" destId="{AFEA152E-FB9D-489D-B9BD-969CC11FC672}" srcOrd="5" destOrd="0" presId="urn:microsoft.com/office/officeart/2005/8/layout/default"/>
    <dgm:cxn modelId="{3E67253C-F56E-4D9B-8BB7-62E9C8CFCFBF}" type="presParOf" srcId="{B7D7B530-9A9D-4F02-92C1-01DD44B52528}" destId="{BE304314-EAEF-4521-9627-6626347D92AE}" srcOrd="6" destOrd="0" presId="urn:microsoft.com/office/officeart/2005/8/layout/default"/>
    <dgm:cxn modelId="{96CB0AF7-D804-461B-AB6C-4CA790466730}" type="presParOf" srcId="{B7D7B530-9A9D-4F02-92C1-01DD44B52528}" destId="{F4B08E5E-2376-4154-95ED-03A156E6292F}" srcOrd="7" destOrd="0" presId="urn:microsoft.com/office/officeart/2005/8/layout/default"/>
    <dgm:cxn modelId="{D824CE11-2379-4D83-9A5F-80FFF56AAE36}" type="presParOf" srcId="{B7D7B530-9A9D-4F02-92C1-01DD44B52528}" destId="{C9B472E9-BD92-45E3-98F5-C883A4CD4D6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C5057B-BD64-4D57-8093-42C21CA6F69E}"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E76B021F-B2BE-439A-860C-3AFA4449926A}">
      <dgm:prSet/>
      <dgm:spPr/>
      <dgm:t>
        <a:bodyPr/>
        <a:lstStyle/>
        <a:p>
          <a:r>
            <a:rPr lang="en-GB"/>
            <a:t>Expertise is a dynamic state. Expertise is domain specific. The basic components of expertise can be identified as knowledge, experience and problem solving (Herling 2004).</a:t>
          </a:r>
          <a:endParaRPr lang="en-US"/>
        </a:p>
      </dgm:t>
    </dgm:pt>
    <dgm:pt modelId="{388092D4-958D-476F-A3CB-4A5CF5D3C3A6}" type="parTrans" cxnId="{63A4D6C9-64F6-49AD-A73D-AE7A53FA6D89}">
      <dgm:prSet/>
      <dgm:spPr/>
      <dgm:t>
        <a:bodyPr/>
        <a:lstStyle/>
        <a:p>
          <a:endParaRPr lang="en-US"/>
        </a:p>
      </dgm:t>
    </dgm:pt>
    <dgm:pt modelId="{EFE492BC-A88A-436B-B11B-78A3E42F9593}" type="sibTrans" cxnId="{63A4D6C9-64F6-49AD-A73D-AE7A53FA6D89}">
      <dgm:prSet/>
      <dgm:spPr/>
      <dgm:t>
        <a:bodyPr/>
        <a:lstStyle/>
        <a:p>
          <a:endParaRPr lang="en-US"/>
        </a:p>
      </dgm:t>
    </dgm:pt>
    <dgm:pt modelId="{E7822EE4-BD84-4720-A7E9-C68BAE68F436}">
      <dgm:prSet/>
      <dgm:spPr/>
      <dgm:t>
        <a:bodyPr/>
        <a:lstStyle/>
        <a:p>
          <a:r>
            <a:rPr lang="en-GB"/>
            <a:t>The distinguished journeyman, highly regarded by his peers, whose judgments are uncommonly accurate and reliable whose performance shows consummate skill and economy of effort, and who can deal effectively with certain types of rare or ‘tough’ cases. Also, an expert is one who has special skills or knowledge derived from extensive experience with subdomains. 					(Hoffman et al., 1995 p.132).</a:t>
          </a:r>
          <a:endParaRPr lang="en-US"/>
        </a:p>
      </dgm:t>
    </dgm:pt>
    <dgm:pt modelId="{D0E7DEAB-F821-4851-A8C0-0301640D2A2F}" type="parTrans" cxnId="{A9E4A73A-432E-4C57-A5DA-93B25BCBF7F6}">
      <dgm:prSet/>
      <dgm:spPr/>
      <dgm:t>
        <a:bodyPr/>
        <a:lstStyle/>
        <a:p>
          <a:endParaRPr lang="en-US"/>
        </a:p>
      </dgm:t>
    </dgm:pt>
    <dgm:pt modelId="{D44AF1E5-D979-45D2-B661-2AED00EE3A31}" type="sibTrans" cxnId="{A9E4A73A-432E-4C57-A5DA-93B25BCBF7F6}">
      <dgm:prSet/>
      <dgm:spPr/>
      <dgm:t>
        <a:bodyPr/>
        <a:lstStyle/>
        <a:p>
          <a:endParaRPr lang="en-US"/>
        </a:p>
      </dgm:t>
    </dgm:pt>
    <dgm:pt modelId="{0DACEE5F-EF11-4EE4-9949-FDA5C27A6F8E}">
      <dgm:prSet/>
      <dgm:spPr/>
      <dgm:t>
        <a:bodyPr/>
        <a:lstStyle/>
        <a:p>
          <a:r>
            <a:rPr lang="en-GB"/>
            <a:t>The work of (Shanteau, 1992b, p. 5) defines experts as:</a:t>
          </a:r>
          <a:endParaRPr lang="en-US"/>
        </a:p>
      </dgm:t>
    </dgm:pt>
    <dgm:pt modelId="{E43CA355-7EDB-4A00-986A-70EC36C09472}" type="parTrans" cxnId="{C8B90E4D-B55B-477E-9E15-62B7854CDC57}">
      <dgm:prSet/>
      <dgm:spPr/>
      <dgm:t>
        <a:bodyPr/>
        <a:lstStyle/>
        <a:p>
          <a:endParaRPr lang="en-US"/>
        </a:p>
      </dgm:t>
    </dgm:pt>
    <dgm:pt modelId="{25C18B17-3F69-40E0-AE57-7319DD752435}" type="sibTrans" cxnId="{C8B90E4D-B55B-477E-9E15-62B7854CDC57}">
      <dgm:prSet/>
      <dgm:spPr/>
      <dgm:t>
        <a:bodyPr/>
        <a:lstStyle/>
        <a:p>
          <a:endParaRPr lang="en-US"/>
        </a:p>
      </dgm:t>
    </dgm:pt>
    <dgm:pt modelId="{0250524A-8286-45DD-8860-37EF28E5A22E}">
      <dgm:prSet/>
      <dgm:spPr/>
      <dgm:t>
        <a:bodyPr/>
        <a:lstStyle/>
        <a:p>
          <a:r>
            <a:rPr lang="en-GB" i="1"/>
            <a:t>‘…. </a:t>
          </a:r>
          <a:r>
            <a:rPr lang="en-GB"/>
            <a:t>operationally defined as those who have been recognized within their profession as having the necessary skills and abilities to perform at the highest level.’          </a:t>
          </a:r>
          <a:endParaRPr lang="en-US"/>
        </a:p>
      </dgm:t>
    </dgm:pt>
    <dgm:pt modelId="{1687DD8E-1BF1-4CC7-83DB-CF146EEEB789}" type="parTrans" cxnId="{FF603FD1-8F82-43A6-B089-8FB04AEAAA79}">
      <dgm:prSet/>
      <dgm:spPr/>
      <dgm:t>
        <a:bodyPr/>
        <a:lstStyle/>
        <a:p>
          <a:endParaRPr lang="en-US"/>
        </a:p>
      </dgm:t>
    </dgm:pt>
    <dgm:pt modelId="{05493126-6724-483A-99CE-91E63F862047}" type="sibTrans" cxnId="{FF603FD1-8F82-43A6-B089-8FB04AEAAA79}">
      <dgm:prSet/>
      <dgm:spPr/>
      <dgm:t>
        <a:bodyPr/>
        <a:lstStyle/>
        <a:p>
          <a:endParaRPr lang="en-US"/>
        </a:p>
      </dgm:t>
    </dgm:pt>
    <dgm:pt modelId="{B0AE84DE-E477-4279-A167-0C8D5C25A87A}" type="pres">
      <dgm:prSet presAssocID="{C7C5057B-BD64-4D57-8093-42C21CA6F69E}" presName="outerComposite" presStyleCnt="0">
        <dgm:presLayoutVars>
          <dgm:chMax val="5"/>
          <dgm:dir/>
          <dgm:resizeHandles val="exact"/>
        </dgm:presLayoutVars>
      </dgm:prSet>
      <dgm:spPr/>
    </dgm:pt>
    <dgm:pt modelId="{943D0D5B-B78A-4960-80A3-F0CCDE2EE07B}" type="pres">
      <dgm:prSet presAssocID="{C7C5057B-BD64-4D57-8093-42C21CA6F69E}" presName="dummyMaxCanvas" presStyleCnt="0">
        <dgm:presLayoutVars/>
      </dgm:prSet>
      <dgm:spPr/>
    </dgm:pt>
    <dgm:pt modelId="{F28F2C72-EBF2-4C37-BED2-441104584D06}" type="pres">
      <dgm:prSet presAssocID="{C7C5057B-BD64-4D57-8093-42C21CA6F69E}" presName="ThreeNodes_1" presStyleLbl="node1" presStyleIdx="0" presStyleCnt="3">
        <dgm:presLayoutVars>
          <dgm:bulletEnabled val="1"/>
        </dgm:presLayoutVars>
      </dgm:prSet>
      <dgm:spPr/>
    </dgm:pt>
    <dgm:pt modelId="{D8946B46-D90D-4EE9-8586-C3E51E6FC0EB}" type="pres">
      <dgm:prSet presAssocID="{C7C5057B-BD64-4D57-8093-42C21CA6F69E}" presName="ThreeNodes_2" presStyleLbl="node1" presStyleIdx="1" presStyleCnt="3">
        <dgm:presLayoutVars>
          <dgm:bulletEnabled val="1"/>
        </dgm:presLayoutVars>
      </dgm:prSet>
      <dgm:spPr/>
    </dgm:pt>
    <dgm:pt modelId="{C10AD6AD-7E19-45D9-AB2C-DF7CD52D5B53}" type="pres">
      <dgm:prSet presAssocID="{C7C5057B-BD64-4D57-8093-42C21CA6F69E}" presName="ThreeNodes_3" presStyleLbl="node1" presStyleIdx="2" presStyleCnt="3">
        <dgm:presLayoutVars>
          <dgm:bulletEnabled val="1"/>
        </dgm:presLayoutVars>
      </dgm:prSet>
      <dgm:spPr/>
    </dgm:pt>
    <dgm:pt modelId="{7D5DDE4B-C00D-47EC-932A-58118D7661DA}" type="pres">
      <dgm:prSet presAssocID="{C7C5057B-BD64-4D57-8093-42C21CA6F69E}" presName="ThreeConn_1-2" presStyleLbl="fgAccFollowNode1" presStyleIdx="0" presStyleCnt="2">
        <dgm:presLayoutVars>
          <dgm:bulletEnabled val="1"/>
        </dgm:presLayoutVars>
      </dgm:prSet>
      <dgm:spPr/>
    </dgm:pt>
    <dgm:pt modelId="{4317DB05-C691-4439-B442-142A54440406}" type="pres">
      <dgm:prSet presAssocID="{C7C5057B-BD64-4D57-8093-42C21CA6F69E}" presName="ThreeConn_2-3" presStyleLbl="fgAccFollowNode1" presStyleIdx="1" presStyleCnt="2">
        <dgm:presLayoutVars>
          <dgm:bulletEnabled val="1"/>
        </dgm:presLayoutVars>
      </dgm:prSet>
      <dgm:spPr/>
    </dgm:pt>
    <dgm:pt modelId="{ED73FFD8-46FA-464C-B323-FF54FAD80EE3}" type="pres">
      <dgm:prSet presAssocID="{C7C5057B-BD64-4D57-8093-42C21CA6F69E}" presName="ThreeNodes_1_text" presStyleLbl="node1" presStyleIdx="2" presStyleCnt="3">
        <dgm:presLayoutVars>
          <dgm:bulletEnabled val="1"/>
        </dgm:presLayoutVars>
      </dgm:prSet>
      <dgm:spPr/>
    </dgm:pt>
    <dgm:pt modelId="{C15CD2A8-70F0-41FE-BA13-6F76213251F2}" type="pres">
      <dgm:prSet presAssocID="{C7C5057B-BD64-4D57-8093-42C21CA6F69E}" presName="ThreeNodes_2_text" presStyleLbl="node1" presStyleIdx="2" presStyleCnt="3">
        <dgm:presLayoutVars>
          <dgm:bulletEnabled val="1"/>
        </dgm:presLayoutVars>
      </dgm:prSet>
      <dgm:spPr/>
    </dgm:pt>
    <dgm:pt modelId="{877B5043-557C-4BE0-B1D3-5C34CE44EB62}" type="pres">
      <dgm:prSet presAssocID="{C7C5057B-BD64-4D57-8093-42C21CA6F69E}" presName="ThreeNodes_3_text" presStyleLbl="node1" presStyleIdx="2" presStyleCnt="3">
        <dgm:presLayoutVars>
          <dgm:bulletEnabled val="1"/>
        </dgm:presLayoutVars>
      </dgm:prSet>
      <dgm:spPr/>
    </dgm:pt>
  </dgm:ptLst>
  <dgm:cxnLst>
    <dgm:cxn modelId="{93E3911C-F77D-48DF-9401-A093403CFE2E}" type="presOf" srcId="{C7C5057B-BD64-4D57-8093-42C21CA6F69E}" destId="{B0AE84DE-E477-4279-A167-0C8D5C25A87A}" srcOrd="0" destOrd="0" presId="urn:microsoft.com/office/officeart/2005/8/layout/vProcess5"/>
    <dgm:cxn modelId="{73245D2F-E164-434E-B48F-D520D3B646AD}" type="presOf" srcId="{0DACEE5F-EF11-4EE4-9949-FDA5C27A6F8E}" destId="{C10AD6AD-7E19-45D9-AB2C-DF7CD52D5B53}" srcOrd="0" destOrd="0" presId="urn:microsoft.com/office/officeart/2005/8/layout/vProcess5"/>
    <dgm:cxn modelId="{A9E4A73A-432E-4C57-A5DA-93B25BCBF7F6}" srcId="{C7C5057B-BD64-4D57-8093-42C21CA6F69E}" destId="{E7822EE4-BD84-4720-A7E9-C68BAE68F436}" srcOrd="1" destOrd="0" parTransId="{D0E7DEAB-F821-4851-A8C0-0301640D2A2F}" sibTransId="{D44AF1E5-D979-45D2-B661-2AED00EE3A31}"/>
    <dgm:cxn modelId="{C8B90E4D-B55B-477E-9E15-62B7854CDC57}" srcId="{C7C5057B-BD64-4D57-8093-42C21CA6F69E}" destId="{0DACEE5F-EF11-4EE4-9949-FDA5C27A6F8E}" srcOrd="2" destOrd="0" parTransId="{E43CA355-7EDB-4A00-986A-70EC36C09472}" sibTransId="{25C18B17-3F69-40E0-AE57-7319DD752435}"/>
    <dgm:cxn modelId="{8EA21E54-42A6-42E9-A7D2-AB3453B551D3}" type="presOf" srcId="{E76B021F-B2BE-439A-860C-3AFA4449926A}" destId="{ED73FFD8-46FA-464C-B323-FF54FAD80EE3}" srcOrd="1" destOrd="0" presId="urn:microsoft.com/office/officeart/2005/8/layout/vProcess5"/>
    <dgm:cxn modelId="{38E3B955-0608-412D-BEBA-4CA6FA596130}" type="presOf" srcId="{0250524A-8286-45DD-8860-37EF28E5A22E}" destId="{C10AD6AD-7E19-45D9-AB2C-DF7CD52D5B53}" srcOrd="0" destOrd="1" presId="urn:microsoft.com/office/officeart/2005/8/layout/vProcess5"/>
    <dgm:cxn modelId="{7D12FC76-3632-4D84-9C6B-43EF07B94FDF}" type="presOf" srcId="{E7822EE4-BD84-4720-A7E9-C68BAE68F436}" destId="{D8946B46-D90D-4EE9-8586-C3E51E6FC0EB}" srcOrd="0" destOrd="0" presId="urn:microsoft.com/office/officeart/2005/8/layout/vProcess5"/>
    <dgm:cxn modelId="{90584357-9297-4993-94F9-E56F01AAAB30}" type="presOf" srcId="{0DACEE5F-EF11-4EE4-9949-FDA5C27A6F8E}" destId="{877B5043-557C-4BE0-B1D3-5C34CE44EB62}" srcOrd="1" destOrd="0" presId="urn:microsoft.com/office/officeart/2005/8/layout/vProcess5"/>
    <dgm:cxn modelId="{264CBB99-F9EF-46EE-BA30-E83580665753}" type="presOf" srcId="{E7822EE4-BD84-4720-A7E9-C68BAE68F436}" destId="{C15CD2A8-70F0-41FE-BA13-6F76213251F2}" srcOrd="1" destOrd="0" presId="urn:microsoft.com/office/officeart/2005/8/layout/vProcess5"/>
    <dgm:cxn modelId="{060A43AC-DC72-4FA1-94AA-2BB8A011536C}" type="presOf" srcId="{0250524A-8286-45DD-8860-37EF28E5A22E}" destId="{877B5043-557C-4BE0-B1D3-5C34CE44EB62}" srcOrd="1" destOrd="1" presId="urn:microsoft.com/office/officeart/2005/8/layout/vProcess5"/>
    <dgm:cxn modelId="{49AB9FBB-4DD4-4F2A-A0EF-EB2954B4A33E}" type="presOf" srcId="{E76B021F-B2BE-439A-860C-3AFA4449926A}" destId="{F28F2C72-EBF2-4C37-BED2-441104584D06}" srcOrd="0" destOrd="0" presId="urn:microsoft.com/office/officeart/2005/8/layout/vProcess5"/>
    <dgm:cxn modelId="{F822CBC0-798D-4D03-A3F3-DD1B3262B35B}" type="presOf" srcId="{D44AF1E5-D979-45D2-B661-2AED00EE3A31}" destId="{4317DB05-C691-4439-B442-142A54440406}" srcOrd="0" destOrd="0" presId="urn:microsoft.com/office/officeart/2005/8/layout/vProcess5"/>
    <dgm:cxn modelId="{63A4D6C9-64F6-49AD-A73D-AE7A53FA6D89}" srcId="{C7C5057B-BD64-4D57-8093-42C21CA6F69E}" destId="{E76B021F-B2BE-439A-860C-3AFA4449926A}" srcOrd="0" destOrd="0" parTransId="{388092D4-958D-476F-A3CB-4A5CF5D3C3A6}" sibTransId="{EFE492BC-A88A-436B-B11B-78A3E42F9593}"/>
    <dgm:cxn modelId="{FF603FD1-8F82-43A6-B089-8FB04AEAAA79}" srcId="{0DACEE5F-EF11-4EE4-9949-FDA5C27A6F8E}" destId="{0250524A-8286-45DD-8860-37EF28E5A22E}" srcOrd="0" destOrd="0" parTransId="{1687DD8E-1BF1-4CC7-83DB-CF146EEEB789}" sibTransId="{05493126-6724-483A-99CE-91E63F862047}"/>
    <dgm:cxn modelId="{373117F3-948D-4067-8E03-14E21ABD4F71}" type="presOf" srcId="{EFE492BC-A88A-436B-B11B-78A3E42F9593}" destId="{7D5DDE4B-C00D-47EC-932A-58118D7661DA}" srcOrd="0" destOrd="0" presId="urn:microsoft.com/office/officeart/2005/8/layout/vProcess5"/>
    <dgm:cxn modelId="{88AD0ADB-1057-4181-93F7-508B7E217BC1}" type="presParOf" srcId="{B0AE84DE-E477-4279-A167-0C8D5C25A87A}" destId="{943D0D5B-B78A-4960-80A3-F0CCDE2EE07B}" srcOrd="0" destOrd="0" presId="urn:microsoft.com/office/officeart/2005/8/layout/vProcess5"/>
    <dgm:cxn modelId="{9FBCF307-D9B7-4F5A-B3A5-07CB0E69E9C1}" type="presParOf" srcId="{B0AE84DE-E477-4279-A167-0C8D5C25A87A}" destId="{F28F2C72-EBF2-4C37-BED2-441104584D06}" srcOrd="1" destOrd="0" presId="urn:microsoft.com/office/officeart/2005/8/layout/vProcess5"/>
    <dgm:cxn modelId="{B5AE3B67-F385-4AF0-9FEF-6DFFB956359E}" type="presParOf" srcId="{B0AE84DE-E477-4279-A167-0C8D5C25A87A}" destId="{D8946B46-D90D-4EE9-8586-C3E51E6FC0EB}" srcOrd="2" destOrd="0" presId="urn:microsoft.com/office/officeart/2005/8/layout/vProcess5"/>
    <dgm:cxn modelId="{1CFA141A-BADF-4C57-9831-E17AB744CA68}" type="presParOf" srcId="{B0AE84DE-E477-4279-A167-0C8D5C25A87A}" destId="{C10AD6AD-7E19-45D9-AB2C-DF7CD52D5B53}" srcOrd="3" destOrd="0" presId="urn:microsoft.com/office/officeart/2005/8/layout/vProcess5"/>
    <dgm:cxn modelId="{DC61245D-EAF7-4392-9C4B-8A2607085AF4}" type="presParOf" srcId="{B0AE84DE-E477-4279-A167-0C8D5C25A87A}" destId="{7D5DDE4B-C00D-47EC-932A-58118D7661DA}" srcOrd="4" destOrd="0" presId="urn:microsoft.com/office/officeart/2005/8/layout/vProcess5"/>
    <dgm:cxn modelId="{262BA56F-8931-4A6C-950F-7B3E6BC744D1}" type="presParOf" srcId="{B0AE84DE-E477-4279-A167-0C8D5C25A87A}" destId="{4317DB05-C691-4439-B442-142A54440406}" srcOrd="5" destOrd="0" presId="urn:microsoft.com/office/officeart/2005/8/layout/vProcess5"/>
    <dgm:cxn modelId="{DEB37D1A-F324-4CF6-9B23-23B1D69C2FDA}" type="presParOf" srcId="{B0AE84DE-E477-4279-A167-0C8D5C25A87A}" destId="{ED73FFD8-46FA-464C-B323-FF54FAD80EE3}" srcOrd="6" destOrd="0" presId="urn:microsoft.com/office/officeart/2005/8/layout/vProcess5"/>
    <dgm:cxn modelId="{9CF73076-EC10-43E0-81EA-7305493827AE}" type="presParOf" srcId="{B0AE84DE-E477-4279-A167-0C8D5C25A87A}" destId="{C15CD2A8-70F0-41FE-BA13-6F76213251F2}" srcOrd="7" destOrd="0" presId="urn:microsoft.com/office/officeart/2005/8/layout/vProcess5"/>
    <dgm:cxn modelId="{6450B53E-F868-42C0-9C43-16B2DDD133F6}" type="presParOf" srcId="{B0AE84DE-E477-4279-A167-0C8D5C25A87A}" destId="{877B5043-557C-4BE0-B1D3-5C34CE44EB6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522042-4BB4-4A82-B364-95D6A8EB0388}"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en-GB"/>
        </a:p>
      </dgm:t>
    </dgm:pt>
    <dgm:pt modelId="{0593773E-A59A-444F-9111-B291C60B2499}">
      <dgm:prSet phldrT="[Text]"/>
      <dgm:spPr>
        <a:xfrm>
          <a:off x="172807" y="1475092"/>
          <a:ext cx="1540793" cy="1350596"/>
        </a:xfrm>
      </dgm:spPr>
      <dgm:t>
        <a:bodyPr/>
        <a:lstStyle/>
        <a:p>
          <a:pPr>
            <a:buNone/>
          </a:pPr>
          <a:r>
            <a:rPr lang="en-GB">
              <a:latin typeface="Calibri" panose="020F0502020204030204"/>
              <a:ea typeface="+mn-ea"/>
              <a:cs typeface="+mn-cs"/>
            </a:rPr>
            <a:t>External support </a:t>
          </a:r>
        </a:p>
      </dgm:t>
    </dgm:pt>
    <dgm:pt modelId="{5BD0B3E9-7AF5-4B94-890A-7E9F33AD2720}" type="parTrans" cxnId="{411260F9-16D1-432D-9FC6-7000EE80EE2E}">
      <dgm:prSet/>
      <dgm:spPr/>
      <dgm:t>
        <a:bodyPr/>
        <a:lstStyle/>
        <a:p>
          <a:endParaRPr lang="en-GB"/>
        </a:p>
      </dgm:t>
    </dgm:pt>
    <dgm:pt modelId="{650787E1-74A5-41B6-A88A-4AA526CE12B5}" type="sibTrans" cxnId="{411260F9-16D1-432D-9FC6-7000EE80EE2E}">
      <dgm:prSet/>
      <dgm:spPr/>
      <dgm:t>
        <a:bodyPr/>
        <a:lstStyle/>
        <a:p>
          <a:endParaRPr lang="en-GB"/>
        </a:p>
      </dgm:t>
    </dgm:pt>
    <dgm:pt modelId="{461CB448-7511-483D-95C1-B6398709FAA0}">
      <dgm:prSet phldrT="[Text]"/>
      <dgm:spPr>
        <a:xfrm>
          <a:off x="2059040" y="1008342"/>
          <a:ext cx="1540793" cy="1350596"/>
        </a:xfrm>
      </dgm:spPr>
      <dgm:t>
        <a:bodyPr/>
        <a:lstStyle/>
        <a:p>
          <a:pPr>
            <a:buNone/>
          </a:pPr>
          <a:r>
            <a:rPr lang="en-GB">
              <a:latin typeface="Calibri" panose="020F0502020204030204"/>
              <a:ea typeface="+mn-ea"/>
              <a:cs typeface="+mn-cs"/>
            </a:rPr>
            <a:t>Transition </a:t>
          </a:r>
        </a:p>
      </dgm:t>
    </dgm:pt>
    <dgm:pt modelId="{78C7DFDA-4171-4B87-82E7-331EB2787B7A}" type="parTrans" cxnId="{171A139C-2026-4537-9A15-C36B1A3EA68A}">
      <dgm:prSet/>
      <dgm:spPr/>
      <dgm:t>
        <a:bodyPr/>
        <a:lstStyle/>
        <a:p>
          <a:endParaRPr lang="en-GB"/>
        </a:p>
      </dgm:t>
    </dgm:pt>
    <dgm:pt modelId="{33957B9A-BC5F-4661-9608-03EBCA7B8FCF}" type="sibTrans" cxnId="{171A139C-2026-4537-9A15-C36B1A3EA68A}">
      <dgm:prSet/>
      <dgm:spPr/>
      <dgm:t>
        <a:bodyPr/>
        <a:lstStyle/>
        <a:p>
          <a:endParaRPr lang="en-GB"/>
        </a:p>
      </dgm:t>
    </dgm:pt>
    <dgm:pt modelId="{8E295A25-8B62-4130-8FAD-864611620B0E}">
      <dgm:prSet phldrT="[Text]"/>
      <dgm:spPr>
        <a:xfrm>
          <a:off x="3945272" y="541591"/>
          <a:ext cx="1540793" cy="1350596"/>
        </a:xfrm>
      </dgm:spPr>
      <dgm:t>
        <a:bodyPr/>
        <a:lstStyle/>
        <a:p>
          <a:pPr>
            <a:buNone/>
          </a:pPr>
          <a:r>
            <a:rPr lang="en-GB" dirty="0">
              <a:latin typeface="Calibri" panose="020F0502020204030204"/>
              <a:ea typeface="+mn-ea"/>
              <a:cs typeface="+mn-cs"/>
            </a:rPr>
            <a:t>Self-regulation </a:t>
          </a:r>
        </a:p>
      </dgm:t>
    </dgm:pt>
    <dgm:pt modelId="{9E50B947-B3EA-4B00-9BDE-868E6CEC2FB0}" type="parTrans" cxnId="{3B4F2A14-6BBE-4CDB-BE5E-4D9F8046E34C}">
      <dgm:prSet/>
      <dgm:spPr/>
      <dgm:t>
        <a:bodyPr/>
        <a:lstStyle/>
        <a:p>
          <a:endParaRPr lang="en-GB"/>
        </a:p>
      </dgm:t>
    </dgm:pt>
    <dgm:pt modelId="{830FF7C6-DFFD-4D3D-BA62-4FD5496668FB}" type="sibTrans" cxnId="{3B4F2A14-6BBE-4CDB-BE5E-4D9F8046E34C}">
      <dgm:prSet/>
      <dgm:spPr/>
      <dgm:t>
        <a:bodyPr/>
        <a:lstStyle/>
        <a:p>
          <a:endParaRPr lang="en-GB"/>
        </a:p>
      </dgm:t>
    </dgm:pt>
    <dgm:pt modelId="{B9ED20F5-AEEF-40D2-91BA-9EC4D0BFE200}" type="pres">
      <dgm:prSet presAssocID="{EC522042-4BB4-4A82-B364-95D6A8EB0388}" presName="rootnode" presStyleCnt="0">
        <dgm:presLayoutVars>
          <dgm:chMax/>
          <dgm:chPref/>
          <dgm:dir/>
          <dgm:animLvl val="lvl"/>
        </dgm:presLayoutVars>
      </dgm:prSet>
      <dgm:spPr/>
    </dgm:pt>
    <dgm:pt modelId="{9FA8E823-4D33-4AF0-B8BF-5B32C5227E2D}" type="pres">
      <dgm:prSet presAssocID="{0593773E-A59A-444F-9111-B291C60B2499}" presName="composite" presStyleCnt="0"/>
      <dgm:spPr/>
    </dgm:pt>
    <dgm:pt modelId="{3C9F68A8-8909-47F8-AC89-0D5ACE20702A}" type="pres">
      <dgm:prSet presAssocID="{0593773E-A59A-444F-9111-B291C60B2499}" presName="LShape" presStyleLbl="alignNode1" presStyleIdx="0" presStyleCnt="5"/>
      <dgm:spPr/>
    </dgm:pt>
    <dgm:pt modelId="{BBBE0301-3BAB-48D7-A7B8-009398E17BF6}" type="pres">
      <dgm:prSet presAssocID="{0593773E-A59A-444F-9111-B291C60B2499}" presName="ParentText" presStyleLbl="revTx" presStyleIdx="0" presStyleCnt="3">
        <dgm:presLayoutVars>
          <dgm:chMax val="0"/>
          <dgm:chPref val="0"/>
          <dgm:bulletEnabled val="1"/>
        </dgm:presLayoutVars>
      </dgm:prSet>
      <dgm:spPr>
        <a:prstGeom prst="rect">
          <a:avLst/>
        </a:prstGeom>
      </dgm:spPr>
    </dgm:pt>
    <dgm:pt modelId="{0E4BBF02-DE86-407B-833D-E0BC634E099F}" type="pres">
      <dgm:prSet presAssocID="{0593773E-A59A-444F-9111-B291C60B2499}" presName="Triangle" presStyleLbl="alignNode1" presStyleIdx="1" presStyleCnt="5"/>
      <dgm:spPr/>
    </dgm:pt>
    <dgm:pt modelId="{049A54CD-C39C-4610-9390-42E829DF691E}" type="pres">
      <dgm:prSet presAssocID="{650787E1-74A5-41B6-A88A-4AA526CE12B5}" presName="sibTrans" presStyleCnt="0"/>
      <dgm:spPr/>
    </dgm:pt>
    <dgm:pt modelId="{D94A9E1C-030F-4D9F-A1B5-675D9D84F370}" type="pres">
      <dgm:prSet presAssocID="{650787E1-74A5-41B6-A88A-4AA526CE12B5}" presName="space" presStyleCnt="0"/>
      <dgm:spPr/>
    </dgm:pt>
    <dgm:pt modelId="{0462D1D7-2CFA-4CFF-8303-7CD961336973}" type="pres">
      <dgm:prSet presAssocID="{461CB448-7511-483D-95C1-B6398709FAA0}" presName="composite" presStyleCnt="0"/>
      <dgm:spPr/>
    </dgm:pt>
    <dgm:pt modelId="{623129BD-785A-426E-955F-E6A923EABB2C}" type="pres">
      <dgm:prSet presAssocID="{461CB448-7511-483D-95C1-B6398709FAA0}" presName="LShape" presStyleLbl="alignNode1" presStyleIdx="2" presStyleCnt="5"/>
      <dgm:spPr/>
    </dgm:pt>
    <dgm:pt modelId="{6880FA3F-ED9C-40F9-BBF6-3D94EEFC1F62}" type="pres">
      <dgm:prSet presAssocID="{461CB448-7511-483D-95C1-B6398709FAA0}" presName="ParentText" presStyleLbl="revTx" presStyleIdx="1" presStyleCnt="3">
        <dgm:presLayoutVars>
          <dgm:chMax val="0"/>
          <dgm:chPref val="0"/>
          <dgm:bulletEnabled val="1"/>
        </dgm:presLayoutVars>
      </dgm:prSet>
      <dgm:spPr>
        <a:prstGeom prst="rect">
          <a:avLst/>
        </a:prstGeom>
      </dgm:spPr>
    </dgm:pt>
    <dgm:pt modelId="{B4EE8BB1-F523-437D-8898-DFD1D09E5858}" type="pres">
      <dgm:prSet presAssocID="{461CB448-7511-483D-95C1-B6398709FAA0}" presName="Triangle" presStyleLbl="alignNode1" presStyleIdx="3" presStyleCnt="5"/>
      <dgm:spPr/>
    </dgm:pt>
    <dgm:pt modelId="{F923DE26-9CE3-484C-AFB9-A5C6212906B7}" type="pres">
      <dgm:prSet presAssocID="{33957B9A-BC5F-4661-9608-03EBCA7B8FCF}" presName="sibTrans" presStyleCnt="0"/>
      <dgm:spPr/>
    </dgm:pt>
    <dgm:pt modelId="{C88C7A27-E359-4DE3-984A-C0B8E51FA0E4}" type="pres">
      <dgm:prSet presAssocID="{33957B9A-BC5F-4661-9608-03EBCA7B8FCF}" presName="space" presStyleCnt="0"/>
      <dgm:spPr/>
    </dgm:pt>
    <dgm:pt modelId="{AE41063C-FEFE-4385-B10E-6223AC39F8DF}" type="pres">
      <dgm:prSet presAssocID="{8E295A25-8B62-4130-8FAD-864611620B0E}" presName="composite" presStyleCnt="0"/>
      <dgm:spPr/>
    </dgm:pt>
    <dgm:pt modelId="{F80E9E4D-FD5D-4F36-B5FB-C8DACAAFB983}" type="pres">
      <dgm:prSet presAssocID="{8E295A25-8B62-4130-8FAD-864611620B0E}" presName="LShape" presStyleLbl="alignNode1" presStyleIdx="4" presStyleCnt="5"/>
      <dgm:spPr/>
    </dgm:pt>
    <dgm:pt modelId="{B76A05C7-8BBE-4357-9CD1-38E7BCA717C3}" type="pres">
      <dgm:prSet presAssocID="{8E295A25-8B62-4130-8FAD-864611620B0E}" presName="ParentText" presStyleLbl="revTx" presStyleIdx="2" presStyleCnt="3">
        <dgm:presLayoutVars>
          <dgm:chMax val="0"/>
          <dgm:chPref val="0"/>
          <dgm:bulletEnabled val="1"/>
        </dgm:presLayoutVars>
      </dgm:prSet>
      <dgm:spPr>
        <a:prstGeom prst="rect">
          <a:avLst/>
        </a:prstGeom>
      </dgm:spPr>
    </dgm:pt>
  </dgm:ptLst>
  <dgm:cxnLst>
    <dgm:cxn modelId="{CE9B7E08-0512-4122-8B81-7810BAFA8B21}" type="presOf" srcId="{0593773E-A59A-444F-9111-B291C60B2499}" destId="{BBBE0301-3BAB-48D7-A7B8-009398E17BF6}" srcOrd="0" destOrd="0" presId="urn:microsoft.com/office/officeart/2009/3/layout/StepUpProcess"/>
    <dgm:cxn modelId="{3B4F2A14-6BBE-4CDB-BE5E-4D9F8046E34C}" srcId="{EC522042-4BB4-4A82-B364-95D6A8EB0388}" destId="{8E295A25-8B62-4130-8FAD-864611620B0E}" srcOrd="2" destOrd="0" parTransId="{9E50B947-B3EA-4B00-9BDE-868E6CEC2FB0}" sibTransId="{830FF7C6-DFFD-4D3D-BA62-4FD5496668FB}"/>
    <dgm:cxn modelId="{BCC56032-89DB-4CE2-BC24-E432B88E9E8F}" type="presOf" srcId="{8E295A25-8B62-4130-8FAD-864611620B0E}" destId="{B76A05C7-8BBE-4357-9CD1-38E7BCA717C3}" srcOrd="0" destOrd="0" presId="urn:microsoft.com/office/officeart/2009/3/layout/StepUpProcess"/>
    <dgm:cxn modelId="{A96A1781-B721-48C8-B4DE-25107D751E35}" type="presOf" srcId="{461CB448-7511-483D-95C1-B6398709FAA0}" destId="{6880FA3F-ED9C-40F9-BBF6-3D94EEFC1F62}" srcOrd="0" destOrd="0" presId="urn:microsoft.com/office/officeart/2009/3/layout/StepUpProcess"/>
    <dgm:cxn modelId="{171A139C-2026-4537-9A15-C36B1A3EA68A}" srcId="{EC522042-4BB4-4A82-B364-95D6A8EB0388}" destId="{461CB448-7511-483D-95C1-B6398709FAA0}" srcOrd="1" destOrd="0" parTransId="{78C7DFDA-4171-4B87-82E7-331EB2787B7A}" sibTransId="{33957B9A-BC5F-4661-9608-03EBCA7B8FCF}"/>
    <dgm:cxn modelId="{85BC09D6-F3EC-4A1F-AE64-B0415AF97D51}" type="presOf" srcId="{EC522042-4BB4-4A82-B364-95D6A8EB0388}" destId="{B9ED20F5-AEEF-40D2-91BA-9EC4D0BFE200}" srcOrd="0" destOrd="0" presId="urn:microsoft.com/office/officeart/2009/3/layout/StepUpProcess"/>
    <dgm:cxn modelId="{411260F9-16D1-432D-9FC6-7000EE80EE2E}" srcId="{EC522042-4BB4-4A82-B364-95D6A8EB0388}" destId="{0593773E-A59A-444F-9111-B291C60B2499}" srcOrd="0" destOrd="0" parTransId="{5BD0B3E9-7AF5-4B94-890A-7E9F33AD2720}" sibTransId="{650787E1-74A5-41B6-A88A-4AA526CE12B5}"/>
    <dgm:cxn modelId="{AF2EED1B-B5AC-404C-9A73-C477A148E0F4}" type="presParOf" srcId="{B9ED20F5-AEEF-40D2-91BA-9EC4D0BFE200}" destId="{9FA8E823-4D33-4AF0-B8BF-5B32C5227E2D}" srcOrd="0" destOrd="0" presId="urn:microsoft.com/office/officeart/2009/3/layout/StepUpProcess"/>
    <dgm:cxn modelId="{2A522C3F-800B-432F-99A9-9B4A58770906}" type="presParOf" srcId="{9FA8E823-4D33-4AF0-B8BF-5B32C5227E2D}" destId="{3C9F68A8-8909-47F8-AC89-0D5ACE20702A}" srcOrd="0" destOrd="0" presId="urn:microsoft.com/office/officeart/2009/3/layout/StepUpProcess"/>
    <dgm:cxn modelId="{A39F0D39-4344-4FE2-AF9C-17122D7C7BB6}" type="presParOf" srcId="{9FA8E823-4D33-4AF0-B8BF-5B32C5227E2D}" destId="{BBBE0301-3BAB-48D7-A7B8-009398E17BF6}" srcOrd="1" destOrd="0" presId="urn:microsoft.com/office/officeart/2009/3/layout/StepUpProcess"/>
    <dgm:cxn modelId="{C72EAA44-12B5-4074-9A14-D0F069D3AEED}" type="presParOf" srcId="{9FA8E823-4D33-4AF0-B8BF-5B32C5227E2D}" destId="{0E4BBF02-DE86-407B-833D-E0BC634E099F}" srcOrd="2" destOrd="0" presId="urn:microsoft.com/office/officeart/2009/3/layout/StepUpProcess"/>
    <dgm:cxn modelId="{7B384CCF-D171-4901-930F-623CEE7723E9}" type="presParOf" srcId="{B9ED20F5-AEEF-40D2-91BA-9EC4D0BFE200}" destId="{049A54CD-C39C-4610-9390-42E829DF691E}" srcOrd="1" destOrd="0" presId="urn:microsoft.com/office/officeart/2009/3/layout/StepUpProcess"/>
    <dgm:cxn modelId="{132C6DE5-77F5-4785-8134-528080CFC78B}" type="presParOf" srcId="{049A54CD-C39C-4610-9390-42E829DF691E}" destId="{D94A9E1C-030F-4D9F-A1B5-675D9D84F370}" srcOrd="0" destOrd="0" presId="urn:microsoft.com/office/officeart/2009/3/layout/StepUpProcess"/>
    <dgm:cxn modelId="{35A66F56-56BE-437A-B91F-8DF21996D181}" type="presParOf" srcId="{B9ED20F5-AEEF-40D2-91BA-9EC4D0BFE200}" destId="{0462D1D7-2CFA-4CFF-8303-7CD961336973}" srcOrd="2" destOrd="0" presId="urn:microsoft.com/office/officeart/2009/3/layout/StepUpProcess"/>
    <dgm:cxn modelId="{5C0BCB1D-F98A-4E95-A3BD-D8DD1D9C0E60}" type="presParOf" srcId="{0462D1D7-2CFA-4CFF-8303-7CD961336973}" destId="{623129BD-785A-426E-955F-E6A923EABB2C}" srcOrd="0" destOrd="0" presId="urn:microsoft.com/office/officeart/2009/3/layout/StepUpProcess"/>
    <dgm:cxn modelId="{DA5623FB-FA46-4E67-8568-78494D1A678B}" type="presParOf" srcId="{0462D1D7-2CFA-4CFF-8303-7CD961336973}" destId="{6880FA3F-ED9C-40F9-BBF6-3D94EEFC1F62}" srcOrd="1" destOrd="0" presId="urn:microsoft.com/office/officeart/2009/3/layout/StepUpProcess"/>
    <dgm:cxn modelId="{649F55E4-9BFB-4AB2-B075-7157A2572DB1}" type="presParOf" srcId="{0462D1D7-2CFA-4CFF-8303-7CD961336973}" destId="{B4EE8BB1-F523-437D-8898-DFD1D09E5858}" srcOrd="2" destOrd="0" presId="urn:microsoft.com/office/officeart/2009/3/layout/StepUpProcess"/>
    <dgm:cxn modelId="{C247881A-4DDF-437E-A57B-B3D15ACDCC18}" type="presParOf" srcId="{B9ED20F5-AEEF-40D2-91BA-9EC4D0BFE200}" destId="{F923DE26-9CE3-484C-AFB9-A5C6212906B7}" srcOrd="3" destOrd="0" presId="urn:microsoft.com/office/officeart/2009/3/layout/StepUpProcess"/>
    <dgm:cxn modelId="{26013875-F73C-4EB4-91E6-891CD66AB9FE}" type="presParOf" srcId="{F923DE26-9CE3-484C-AFB9-A5C6212906B7}" destId="{C88C7A27-E359-4DE3-984A-C0B8E51FA0E4}" srcOrd="0" destOrd="0" presId="urn:microsoft.com/office/officeart/2009/3/layout/StepUpProcess"/>
    <dgm:cxn modelId="{6E86230F-1806-4FD4-AC0D-EE5A99858D41}" type="presParOf" srcId="{B9ED20F5-AEEF-40D2-91BA-9EC4D0BFE200}" destId="{AE41063C-FEFE-4385-B10E-6223AC39F8DF}" srcOrd="4" destOrd="0" presId="urn:microsoft.com/office/officeart/2009/3/layout/StepUpProcess"/>
    <dgm:cxn modelId="{DBBCEB50-0919-49E2-B27E-0AFC7E0E5AB6}" type="presParOf" srcId="{AE41063C-FEFE-4385-B10E-6223AC39F8DF}" destId="{F80E9E4D-FD5D-4F36-B5FB-C8DACAAFB983}" srcOrd="0" destOrd="0" presId="urn:microsoft.com/office/officeart/2009/3/layout/StepUpProcess"/>
    <dgm:cxn modelId="{06583688-A49F-47DB-9483-73321C798D5D}" type="presParOf" srcId="{AE41063C-FEFE-4385-B10E-6223AC39F8DF}" destId="{B76A05C7-8BBE-4357-9CD1-38E7BCA717C3}"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A0F14E-BCF6-40D7-A5BB-40B6D0F7B170}" type="doc">
      <dgm:prSet loTypeId="urn:microsoft.com/office/officeart/2005/8/layout/StepDownProcess" loCatId="process" qsTypeId="urn:microsoft.com/office/officeart/2005/8/quickstyle/simple1" qsCatId="simple" csTypeId="urn:microsoft.com/office/officeart/2005/8/colors/colorful5" csCatId="colorful" phldr="1"/>
      <dgm:spPr/>
      <dgm:t>
        <a:bodyPr/>
        <a:lstStyle/>
        <a:p>
          <a:endParaRPr lang="en-GB"/>
        </a:p>
      </dgm:t>
    </dgm:pt>
    <dgm:pt modelId="{A4B03B73-76F0-4DB8-B407-66CCE2F5B34F}">
      <dgm:prSet phldrT="[Text]"/>
      <dgm:spPr>
        <a:xfrm>
          <a:off x="563892" y="18522"/>
          <a:ext cx="1034164" cy="723881"/>
        </a:xfr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a:solidFill>
                <a:sysClr val="window" lastClr="FFFFFF"/>
              </a:solidFill>
              <a:latin typeface="Calibri" panose="020F0502020204030204"/>
              <a:ea typeface="+mn-ea"/>
              <a:cs typeface="+mn-cs"/>
            </a:rPr>
            <a:t>Cognitive stage</a:t>
          </a:r>
        </a:p>
      </dgm:t>
    </dgm:pt>
    <dgm:pt modelId="{1900D61D-A511-4766-9984-C6E698BB7A3A}" type="parTrans" cxnId="{0E63349B-B442-41F8-A0BB-3128EFABB106}">
      <dgm:prSet/>
      <dgm:spPr/>
      <dgm:t>
        <a:bodyPr/>
        <a:lstStyle/>
        <a:p>
          <a:endParaRPr lang="en-GB"/>
        </a:p>
      </dgm:t>
    </dgm:pt>
    <dgm:pt modelId="{5999A36D-A930-4972-9F41-092F4AA2BBE1}" type="sibTrans" cxnId="{0E63349B-B442-41F8-A0BB-3128EFABB106}">
      <dgm:prSet/>
      <dgm:spPr/>
      <dgm:t>
        <a:bodyPr/>
        <a:lstStyle/>
        <a:p>
          <a:endParaRPr lang="en-GB"/>
        </a:p>
      </dgm:t>
    </dgm:pt>
    <dgm:pt modelId="{64CA733B-77BB-4B25-9336-AE7A200EE26F}">
      <dgm:prSet phldrT="[Text]"/>
      <dgm:spPr>
        <a:xfrm>
          <a:off x="1598057" y="87560"/>
          <a:ext cx="752152" cy="585073"/>
        </a:xfrm>
        <a:noFill/>
        <a:ln>
          <a:noFill/>
        </a:ln>
        <a:effectLst/>
      </dgm:spPr>
      <dgm:t>
        <a:bodyPr/>
        <a:lstStyle/>
        <a:p>
          <a:pPr>
            <a:buChar char="•"/>
          </a:pPr>
          <a:r>
            <a:rPr lang="en-GB">
              <a:solidFill>
                <a:sysClr val="windowText" lastClr="000000">
                  <a:hueOff val="0"/>
                  <a:satOff val="0"/>
                  <a:lumOff val="0"/>
                  <a:alphaOff val="0"/>
                </a:sysClr>
              </a:solidFill>
              <a:latin typeface="Calibri" panose="020F0502020204030204"/>
              <a:ea typeface="+mn-ea"/>
              <a:cs typeface="+mn-cs"/>
            </a:rPr>
            <a:t>where knowledge is amassed</a:t>
          </a:r>
        </a:p>
      </dgm:t>
    </dgm:pt>
    <dgm:pt modelId="{0B3A05C8-91DD-4BB1-836B-A5689F5F4F50}" type="parTrans" cxnId="{08B29C13-7868-4F9D-8F5C-1CACFE198865}">
      <dgm:prSet/>
      <dgm:spPr/>
      <dgm:t>
        <a:bodyPr/>
        <a:lstStyle/>
        <a:p>
          <a:endParaRPr lang="en-GB"/>
        </a:p>
      </dgm:t>
    </dgm:pt>
    <dgm:pt modelId="{76E51205-7E02-4D06-A6D8-0C6AAEA3B2E0}" type="sibTrans" cxnId="{08B29C13-7868-4F9D-8F5C-1CACFE198865}">
      <dgm:prSet/>
      <dgm:spPr/>
      <dgm:t>
        <a:bodyPr/>
        <a:lstStyle/>
        <a:p>
          <a:endParaRPr lang="en-GB"/>
        </a:p>
      </dgm:t>
    </dgm:pt>
    <dgm:pt modelId="{247922AB-C490-4D98-8F5A-A1DED656E732}">
      <dgm:prSet phldrT="[Text]"/>
      <dgm:spPr>
        <a:xfrm>
          <a:off x="1421325" y="831680"/>
          <a:ext cx="1034164" cy="723881"/>
        </a:xfrm>
        <a:solidFill>
          <a:srgbClr val="5B9BD5">
            <a:hueOff val="-2252848"/>
            <a:satOff val="-5806"/>
            <a:lumOff val="-3922"/>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a:solidFill>
                <a:sysClr val="window" lastClr="FFFFFF"/>
              </a:solidFill>
              <a:latin typeface="Calibri" panose="020F0502020204030204"/>
              <a:ea typeface="+mn-ea"/>
              <a:cs typeface="+mn-cs"/>
            </a:rPr>
            <a:t>Associative stage</a:t>
          </a:r>
        </a:p>
      </dgm:t>
    </dgm:pt>
    <dgm:pt modelId="{A69B6D11-EDB0-47AC-8BC7-D8D2D8453EB6}" type="parTrans" cxnId="{8D34F73D-DE69-44A3-A01E-9520FBB6756D}">
      <dgm:prSet/>
      <dgm:spPr/>
      <dgm:t>
        <a:bodyPr/>
        <a:lstStyle/>
        <a:p>
          <a:endParaRPr lang="en-GB"/>
        </a:p>
      </dgm:t>
    </dgm:pt>
    <dgm:pt modelId="{C29E1D75-751B-4146-B8A5-157E1513955B}" type="sibTrans" cxnId="{8D34F73D-DE69-44A3-A01E-9520FBB6756D}">
      <dgm:prSet/>
      <dgm:spPr/>
      <dgm:t>
        <a:bodyPr/>
        <a:lstStyle/>
        <a:p>
          <a:endParaRPr lang="en-GB"/>
        </a:p>
      </dgm:t>
    </dgm:pt>
    <dgm:pt modelId="{F157DF04-64C6-4215-B578-3CE10EE107FE}">
      <dgm:prSet phldrT="[Text]"/>
      <dgm:spPr>
        <a:xfrm>
          <a:off x="2455489" y="900718"/>
          <a:ext cx="752152" cy="585073"/>
        </a:xfrm>
        <a:noFill/>
        <a:ln>
          <a:noFill/>
        </a:ln>
        <a:effectLst/>
      </dgm:spPr>
      <dgm:t>
        <a:bodyPr/>
        <a:lstStyle/>
        <a:p>
          <a:pPr>
            <a:buChar char="•"/>
          </a:pPr>
          <a:r>
            <a:rPr lang="en-GB">
              <a:solidFill>
                <a:sysClr val="windowText" lastClr="000000">
                  <a:hueOff val="0"/>
                  <a:satOff val="0"/>
                  <a:lumOff val="0"/>
                  <a:alphaOff val="0"/>
                </a:sysClr>
              </a:solidFill>
              <a:latin typeface="Calibri" panose="020F0502020204030204"/>
              <a:ea typeface="+mn-ea"/>
              <a:cs typeface="+mn-cs"/>
            </a:rPr>
            <a:t>where connections are strengthened</a:t>
          </a:r>
        </a:p>
      </dgm:t>
    </dgm:pt>
    <dgm:pt modelId="{B20533A0-836F-4621-9902-F4056B883C3C}" type="parTrans" cxnId="{07F83F34-19AF-4983-AE3A-E0C751E15598}">
      <dgm:prSet/>
      <dgm:spPr/>
      <dgm:t>
        <a:bodyPr/>
        <a:lstStyle/>
        <a:p>
          <a:endParaRPr lang="en-GB"/>
        </a:p>
      </dgm:t>
    </dgm:pt>
    <dgm:pt modelId="{10B246B5-D59B-4977-BA99-C3EC2FE13A00}" type="sibTrans" cxnId="{07F83F34-19AF-4983-AE3A-E0C751E15598}">
      <dgm:prSet/>
      <dgm:spPr/>
      <dgm:t>
        <a:bodyPr/>
        <a:lstStyle/>
        <a:p>
          <a:endParaRPr lang="en-GB"/>
        </a:p>
      </dgm:t>
    </dgm:pt>
    <dgm:pt modelId="{307D343B-4106-427A-9AA7-5B9ED1A25633}">
      <dgm:prSet phldrT="[Text]"/>
      <dgm:spPr>
        <a:xfrm>
          <a:off x="2278757" y="1644838"/>
          <a:ext cx="1034164" cy="723881"/>
        </a:xfrm>
        <a:solidFill>
          <a:srgbClr val="5B9BD5">
            <a:hueOff val="-4505695"/>
            <a:satOff val="-11613"/>
            <a:lumOff val="-7843"/>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a:solidFill>
                <a:sysClr val="window" lastClr="FFFFFF"/>
              </a:solidFill>
              <a:latin typeface="Calibri" panose="020F0502020204030204"/>
              <a:ea typeface="+mn-ea"/>
              <a:cs typeface="+mn-cs"/>
            </a:rPr>
            <a:t>Autonomous stage </a:t>
          </a:r>
        </a:p>
      </dgm:t>
    </dgm:pt>
    <dgm:pt modelId="{619E0C76-BE0F-437F-BDA5-A297B3BA990F}" type="parTrans" cxnId="{4FA4E437-D9D1-4912-BA34-B26D45FE845A}">
      <dgm:prSet/>
      <dgm:spPr/>
      <dgm:t>
        <a:bodyPr/>
        <a:lstStyle/>
        <a:p>
          <a:endParaRPr lang="en-GB"/>
        </a:p>
      </dgm:t>
    </dgm:pt>
    <dgm:pt modelId="{FD009E33-FCAE-412C-8C02-F9A7C43A3D62}" type="sibTrans" cxnId="{4FA4E437-D9D1-4912-BA34-B26D45FE845A}">
      <dgm:prSet/>
      <dgm:spPr/>
      <dgm:t>
        <a:bodyPr/>
        <a:lstStyle/>
        <a:p>
          <a:endParaRPr lang="en-GB"/>
        </a:p>
      </dgm:t>
    </dgm:pt>
    <dgm:pt modelId="{5AA67C88-9E13-4B2C-B2A4-B4359E16F9CF}">
      <dgm:prSet phldrT="[Text]"/>
      <dgm:spPr>
        <a:xfrm>
          <a:off x="3312922" y="1713876"/>
          <a:ext cx="752152" cy="585073"/>
        </a:xfrm>
        <a:noFill/>
        <a:ln>
          <a:noFill/>
        </a:ln>
        <a:effectLst/>
      </dgm:spPr>
      <dgm:t>
        <a:bodyPr/>
        <a:lstStyle/>
        <a:p>
          <a:pPr>
            <a:buChar char="•"/>
          </a:pPr>
          <a:r>
            <a:rPr lang="en-GB">
              <a:solidFill>
                <a:sysClr val="windowText" lastClr="000000">
                  <a:hueOff val="0"/>
                  <a:satOff val="0"/>
                  <a:lumOff val="0"/>
                  <a:alphaOff val="0"/>
                </a:sysClr>
              </a:solidFill>
              <a:latin typeface="Calibri" panose="020F0502020204030204"/>
              <a:ea typeface="+mn-ea"/>
              <a:cs typeface="+mn-cs"/>
            </a:rPr>
            <a:t>where the skills become practiced and rapid</a:t>
          </a:r>
        </a:p>
      </dgm:t>
    </dgm:pt>
    <dgm:pt modelId="{67DE7188-2728-4768-BB18-32C4C40EAD37}" type="parTrans" cxnId="{4D6DB746-BEEB-4174-87E8-5D165F6486B5}">
      <dgm:prSet/>
      <dgm:spPr/>
      <dgm:t>
        <a:bodyPr/>
        <a:lstStyle/>
        <a:p>
          <a:endParaRPr lang="en-GB"/>
        </a:p>
      </dgm:t>
    </dgm:pt>
    <dgm:pt modelId="{672FEF5E-0C3E-417F-9335-DF50710EDE72}" type="sibTrans" cxnId="{4D6DB746-BEEB-4174-87E8-5D165F6486B5}">
      <dgm:prSet/>
      <dgm:spPr/>
      <dgm:t>
        <a:bodyPr/>
        <a:lstStyle/>
        <a:p>
          <a:endParaRPr lang="en-GB"/>
        </a:p>
      </dgm:t>
    </dgm:pt>
    <dgm:pt modelId="{94DAC000-2064-4F2E-BC9E-33DD372E12AA}">
      <dgm:prSet phldrT="[Text]"/>
      <dgm:spPr>
        <a:xfrm>
          <a:off x="3136189" y="2457996"/>
          <a:ext cx="1034164" cy="723881"/>
        </a:xfrm>
        <a:solidFill>
          <a:srgbClr val="5B9BD5">
            <a:hueOff val="-6758543"/>
            <a:satOff val="-17419"/>
            <a:lumOff val="-11765"/>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a:solidFill>
                <a:sysClr val="window" lastClr="FFFFFF"/>
              </a:solidFill>
              <a:latin typeface="Calibri" panose="020F0502020204030204"/>
              <a:ea typeface="+mn-ea"/>
              <a:cs typeface="+mn-cs"/>
            </a:rPr>
            <a:t>TACIT stage</a:t>
          </a:r>
        </a:p>
      </dgm:t>
    </dgm:pt>
    <dgm:pt modelId="{9483E5D1-AA2C-4166-8EEB-C55753FE2E24}" type="parTrans" cxnId="{ED47795F-1EB3-4AC8-AE00-21A350436325}">
      <dgm:prSet/>
      <dgm:spPr/>
      <dgm:t>
        <a:bodyPr/>
        <a:lstStyle/>
        <a:p>
          <a:endParaRPr lang="en-GB"/>
        </a:p>
      </dgm:t>
    </dgm:pt>
    <dgm:pt modelId="{52B85AC2-6669-45A6-8FCE-067E7CECE021}" type="sibTrans" cxnId="{ED47795F-1EB3-4AC8-AE00-21A350436325}">
      <dgm:prSet/>
      <dgm:spPr/>
      <dgm:t>
        <a:bodyPr/>
        <a:lstStyle/>
        <a:p>
          <a:endParaRPr lang="en-GB"/>
        </a:p>
      </dgm:t>
    </dgm:pt>
    <dgm:pt modelId="{A67F88D6-B250-44AC-9A8A-4004C062F3D0}">
      <dgm:prSet phldrT="[Text]"/>
      <dgm:spPr>
        <a:xfrm>
          <a:off x="4170354" y="2527034"/>
          <a:ext cx="752152" cy="585073"/>
        </a:xfrm>
        <a:noFill/>
        <a:ln>
          <a:noFill/>
        </a:ln>
        <a:effectLst/>
      </dgm:spPr>
      <dgm:t>
        <a:bodyPr/>
        <a:lstStyle/>
        <a:p>
          <a:pPr>
            <a:buChar char="•"/>
          </a:pPr>
          <a:r>
            <a:rPr lang="en-GB">
              <a:solidFill>
                <a:sysClr val="windowText" lastClr="000000">
                  <a:hueOff val="0"/>
                  <a:satOff val="0"/>
                  <a:lumOff val="0"/>
                  <a:alphaOff val="0"/>
                </a:sysClr>
              </a:solidFill>
              <a:latin typeface="Calibri" panose="020F0502020204030204"/>
              <a:ea typeface="+mn-ea"/>
              <a:cs typeface="+mn-cs"/>
            </a:rPr>
            <a:t>where knowledge is embedded</a:t>
          </a:r>
        </a:p>
      </dgm:t>
    </dgm:pt>
    <dgm:pt modelId="{1F0E6B64-D6A0-43DB-9135-7FF072662F3F}" type="parTrans" cxnId="{BBB65008-965C-4982-8DEE-E3B96BD5150E}">
      <dgm:prSet/>
      <dgm:spPr/>
      <dgm:t>
        <a:bodyPr/>
        <a:lstStyle/>
        <a:p>
          <a:endParaRPr lang="en-GB"/>
        </a:p>
      </dgm:t>
    </dgm:pt>
    <dgm:pt modelId="{FA3119FA-44C2-4551-8994-9A79A997543C}" type="sibTrans" cxnId="{BBB65008-965C-4982-8DEE-E3B96BD5150E}">
      <dgm:prSet/>
      <dgm:spPr/>
      <dgm:t>
        <a:bodyPr/>
        <a:lstStyle/>
        <a:p>
          <a:endParaRPr lang="en-GB"/>
        </a:p>
      </dgm:t>
    </dgm:pt>
    <dgm:pt modelId="{A400A61C-4D5A-4BAC-A106-7E02CB3C6312}" type="pres">
      <dgm:prSet presAssocID="{B0A0F14E-BCF6-40D7-A5BB-40B6D0F7B170}" presName="rootnode" presStyleCnt="0">
        <dgm:presLayoutVars>
          <dgm:chMax/>
          <dgm:chPref/>
          <dgm:dir/>
          <dgm:animLvl val="lvl"/>
        </dgm:presLayoutVars>
      </dgm:prSet>
      <dgm:spPr/>
    </dgm:pt>
    <dgm:pt modelId="{93AB1659-F687-44CB-95E7-0843A379C16F}" type="pres">
      <dgm:prSet presAssocID="{A4B03B73-76F0-4DB8-B407-66CCE2F5B34F}" presName="composite" presStyleCnt="0"/>
      <dgm:spPr/>
    </dgm:pt>
    <dgm:pt modelId="{2B5BE4E8-A6C1-4048-B52B-584E60F867BA}" type="pres">
      <dgm:prSet presAssocID="{A4B03B73-76F0-4DB8-B407-66CCE2F5B34F}" presName="bentUpArrow1" presStyleLbl="alignImgPlace1" presStyleIdx="0" presStyleCnt="3"/>
      <dgm:spPr>
        <a:xfrm rot="5400000">
          <a:off x="726651" y="699515"/>
          <a:ext cx="614326" cy="699389"/>
        </a:xfrm>
        <a:prstGeom prst="bentUpArrow">
          <a:avLst>
            <a:gd name="adj1" fmla="val 32840"/>
            <a:gd name="adj2" fmla="val 25000"/>
            <a:gd name="adj3" fmla="val 35780"/>
          </a:avLst>
        </a:prstGeom>
        <a:solidFill>
          <a:srgbClr val="5B9BD5">
            <a:tint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1FAD891B-966B-4CAC-81F5-2C8E825A7AEA}" type="pres">
      <dgm:prSet presAssocID="{A4B03B73-76F0-4DB8-B407-66CCE2F5B34F}" presName="ParentText" presStyleLbl="node1" presStyleIdx="0" presStyleCnt="4">
        <dgm:presLayoutVars>
          <dgm:chMax val="1"/>
          <dgm:chPref val="1"/>
          <dgm:bulletEnabled val="1"/>
        </dgm:presLayoutVars>
      </dgm:prSet>
      <dgm:spPr/>
    </dgm:pt>
    <dgm:pt modelId="{3C25DB23-1B69-49F7-84F7-D800DFBA3F88}" type="pres">
      <dgm:prSet presAssocID="{A4B03B73-76F0-4DB8-B407-66CCE2F5B34F}" presName="ChildText" presStyleLbl="revTx" presStyleIdx="0" presStyleCnt="4">
        <dgm:presLayoutVars>
          <dgm:chMax val="0"/>
          <dgm:chPref val="0"/>
          <dgm:bulletEnabled val="1"/>
        </dgm:presLayoutVars>
      </dgm:prSet>
      <dgm:spPr/>
    </dgm:pt>
    <dgm:pt modelId="{543FE2F8-3444-4DFC-A93F-12D2CB84D53C}" type="pres">
      <dgm:prSet presAssocID="{5999A36D-A930-4972-9F41-092F4AA2BBE1}" presName="sibTrans" presStyleCnt="0"/>
      <dgm:spPr/>
    </dgm:pt>
    <dgm:pt modelId="{F9D96A3B-CDFF-4A1E-B598-84A2DB891076}" type="pres">
      <dgm:prSet presAssocID="{247922AB-C490-4D98-8F5A-A1DED656E732}" presName="composite" presStyleCnt="0"/>
      <dgm:spPr/>
    </dgm:pt>
    <dgm:pt modelId="{A1037B72-5623-45C8-B2BB-B0E5E4E3939E}" type="pres">
      <dgm:prSet presAssocID="{247922AB-C490-4D98-8F5A-A1DED656E732}" presName="bentUpArrow1" presStyleLbl="alignImgPlace1" presStyleIdx="1" presStyleCnt="3"/>
      <dgm:spPr>
        <a:xfrm rot="5400000">
          <a:off x="1584084" y="1512673"/>
          <a:ext cx="614326" cy="699389"/>
        </a:xfrm>
        <a:prstGeom prst="bentUpArrow">
          <a:avLst>
            <a:gd name="adj1" fmla="val 32840"/>
            <a:gd name="adj2" fmla="val 25000"/>
            <a:gd name="adj3" fmla="val 35780"/>
          </a:avLst>
        </a:prstGeom>
        <a:solidFill>
          <a:srgbClr val="5B9BD5">
            <a:tint val="50000"/>
            <a:hueOff val="-3342512"/>
            <a:satOff val="-12663"/>
            <a:lumOff val="4207"/>
            <a:alphaOff val="0"/>
          </a:srgbClr>
        </a:solidFill>
        <a:ln w="12700" cap="flat" cmpd="sng" algn="ctr">
          <a:solidFill>
            <a:sysClr val="window" lastClr="FFFFFF">
              <a:hueOff val="0"/>
              <a:satOff val="0"/>
              <a:lumOff val="0"/>
              <a:alphaOff val="0"/>
            </a:sysClr>
          </a:solidFill>
          <a:prstDash val="solid"/>
          <a:miter lim="800000"/>
        </a:ln>
        <a:effectLst/>
      </dgm:spPr>
    </dgm:pt>
    <dgm:pt modelId="{92C5E8D3-4989-4D3A-86BC-169D08E49AC6}" type="pres">
      <dgm:prSet presAssocID="{247922AB-C490-4D98-8F5A-A1DED656E732}" presName="ParentText" presStyleLbl="node1" presStyleIdx="1" presStyleCnt="4">
        <dgm:presLayoutVars>
          <dgm:chMax val="1"/>
          <dgm:chPref val="1"/>
          <dgm:bulletEnabled val="1"/>
        </dgm:presLayoutVars>
      </dgm:prSet>
      <dgm:spPr/>
    </dgm:pt>
    <dgm:pt modelId="{FAECC97A-4181-4A12-BD30-97B07D26FE08}" type="pres">
      <dgm:prSet presAssocID="{247922AB-C490-4D98-8F5A-A1DED656E732}" presName="ChildText" presStyleLbl="revTx" presStyleIdx="1" presStyleCnt="4">
        <dgm:presLayoutVars>
          <dgm:chMax val="0"/>
          <dgm:chPref val="0"/>
          <dgm:bulletEnabled val="1"/>
        </dgm:presLayoutVars>
      </dgm:prSet>
      <dgm:spPr/>
    </dgm:pt>
    <dgm:pt modelId="{4AE95078-FCEF-43D8-8AF1-803294965954}" type="pres">
      <dgm:prSet presAssocID="{C29E1D75-751B-4146-B8A5-157E1513955B}" presName="sibTrans" presStyleCnt="0"/>
      <dgm:spPr/>
    </dgm:pt>
    <dgm:pt modelId="{34D0EA84-C815-4CCD-9825-4C4AD5A31423}" type="pres">
      <dgm:prSet presAssocID="{307D343B-4106-427A-9AA7-5B9ED1A25633}" presName="composite" presStyleCnt="0"/>
      <dgm:spPr/>
    </dgm:pt>
    <dgm:pt modelId="{C112AA7A-E8AB-4282-AADD-D4DDBEACFB22}" type="pres">
      <dgm:prSet presAssocID="{307D343B-4106-427A-9AA7-5B9ED1A25633}" presName="bentUpArrow1" presStyleLbl="alignImgPlace1" presStyleIdx="2" presStyleCnt="3"/>
      <dgm:spPr>
        <a:xfrm rot="5400000">
          <a:off x="2441516" y="2325831"/>
          <a:ext cx="614326" cy="699389"/>
        </a:xfrm>
        <a:prstGeom prst="bentUpArrow">
          <a:avLst>
            <a:gd name="adj1" fmla="val 32840"/>
            <a:gd name="adj2" fmla="val 25000"/>
            <a:gd name="adj3" fmla="val 35780"/>
          </a:avLst>
        </a:prstGeom>
        <a:solidFill>
          <a:srgbClr val="5B9BD5">
            <a:tint val="50000"/>
            <a:hueOff val="-6685025"/>
            <a:satOff val="-25325"/>
            <a:lumOff val="8413"/>
            <a:alphaOff val="0"/>
          </a:srgbClr>
        </a:solidFill>
        <a:ln w="12700" cap="flat" cmpd="sng" algn="ctr">
          <a:solidFill>
            <a:sysClr val="window" lastClr="FFFFFF">
              <a:hueOff val="0"/>
              <a:satOff val="0"/>
              <a:lumOff val="0"/>
              <a:alphaOff val="0"/>
            </a:sysClr>
          </a:solidFill>
          <a:prstDash val="solid"/>
          <a:miter lim="800000"/>
        </a:ln>
        <a:effectLst/>
      </dgm:spPr>
    </dgm:pt>
    <dgm:pt modelId="{C17F267B-0A30-40FA-8D3C-17FF5C2D5C9C}" type="pres">
      <dgm:prSet presAssocID="{307D343B-4106-427A-9AA7-5B9ED1A25633}" presName="ParentText" presStyleLbl="node1" presStyleIdx="2" presStyleCnt="4">
        <dgm:presLayoutVars>
          <dgm:chMax val="1"/>
          <dgm:chPref val="1"/>
          <dgm:bulletEnabled val="1"/>
        </dgm:presLayoutVars>
      </dgm:prSet>
      <dgm:spPr/>
    </dgm:pt>
    <dgm:pt modelId="{535DCAD7-0899-4B62-BC4D-8B85961BFED9}" type="pres">
      <dgm:prSet presAssocID="{307D343B-4106-427A-9AA7-5B9ED1A25633}" presName="ChildText" presStyleLbl="revTx" presStyleIdx="2" presStyleCnt="4">
        <dgm:presLayoutVars>
          <dgm:chMax val="0"/>
          <dgm:chPref val="0"/>
          <dgm:bulletEnabled val="1"/>
        </dgm:presLayoutVars>
      </dgm:prSet>
      <dgm:spPr/>
    </dgm:pt>
    <dgm:pt modelId="{8C840076-280B-4194-8A4E-E10ED91ED20A}" type="pres">
      <dgm:prSet presAssocID="{FD009E33-FCAE-412C-8C02-F9A7C43A3D62}" presName="sibTrans" presStyleCnt="0"/>
      <dgm:spPr/>
    </dgm:pt>
    <dgm:pt modelId="{41977950-2563-4CF8-94CB-2A49E3A23F42}" type="pres">
      <dgm:prSet presAssocID="{94DAC000-2064-4F2E-BC9E-33DD372E12AA}" presName="composite" presStyleCnt="0"/>
      <dgm:spPr/>
    </dgm:pt>
    <dgm:pt modelId="{860B8D3C-ECBA-4EEE-BD09-0F1CE7D12137}" type="pres">
      <dgm:prSet presAssocID="{94DAC000-2064-4F2E-BC9E-33DD372E12AA}" presName="ParentText" presStyleLbl="node1" presStyleIdx="3" presStyleCnt="4">
        <dgm:presLayoutVars>
          <dgm:chMax val="1"/>
          <dgm:chPref val="1"/>
          <dgm:bulletEnabled val="1"/>
        </dgm:presLayoutVars>
      </dgm:prSet>
      <dgm:spPr/>
    </dgm:pt>
    <dgm:pt modelId="{0E284BFA-4B30-4565-B67D-7472B518F7CA}" type="pres">
      <dgm:prSet presAssocID="{94DAC000-2064-4F2E-BC9E-33DD372E12AA}" presName="FinalChildText" presStyleLbl="revTx" presStyleIdx="3" presStyleCnt="4">
        <dgm:presLayoutVars>
          <dgm:chMax val="0"/>
          <dgm:chPref val="0"/>
          <dgm:bulletEnabled val="1"/>
        </dgm:presLayoutVars>
      </dgm:prSet>
      <dgm:spPr/>
    </dgm:pt>
  </dgm:ptLst>
  <dgm:cxnLst>
    <dgm:cxn modelId="{BBB65008-965C-4982-8DEE-E3B96BD5150E}" srcId="{94DAC000-2064-4F2E-BC9E-33DD372E12AA}" destId="{A67F88D6-B250-44AC-9A8A-4004C062F3D0}" srcOrd="0" destOrd="0" parTransId="{1F0E6B64-D6A0-43DB-9135-7FF072662F3F}" sibTransId="{FA3119FA-44C2-4551-8994-9A79A997543C}"/>
    <dgm:cxn modelId="{6F9D4A0C-3CCF-4F99-B30E-FBBF1C084875}" type="presOf" srcId="{64CA733B-77BB-4B25-9336-AE7A200EE26F}" destId="{3C25DB23-1B69-49F7-84F7-D800DFBA3F88}" srcOrd="0" destOrd="0" presId="urn:microsoft.com/office/officeart/2005/8/layout/StepDownProcess"/>
    <dgm:cxn modelId="{08B29C13-7868-4F9D-8F5C-1CACFE198865}" srcId="{A4B03B73-76F0-4DB8-B407-66CCE2F5B34F}" destId="{64CA733B-77BB-4B25-9336-AE7A200EE26F}" srcOrd="0" destOrd="0" parTransId="{0B3A05C8-91DD-4BB1-836B-A5689F5F4F50}" sibTransId="{76E51205-7E02-4D06-A6D8-0C6AAEA3B2E0}"/>
    <dgm:cxn modelId="{10326029-D82B-4F2A-9404-9301F5AF3997}" type="presOf" srcId="{5AA67C88-9E13-4B2C-B2A4-B4359E16F9CF}" destId="{535DCAD7-0899-4B62-BC4D-8B85961BFED9}" srcOrd="0" destOrd="0" presId="urn:microsoft.com/office/officeart/2005/8/layout/StepDownProcess"/>
    <dgm:cxn modelId="{07F83F34-19AF-4983-AE3A-E0C751E15598}" srcId="{247922AB-C490-4D98-8F5A-A1DED656E732}" destId="{F157DF04-64C6-4215-B578-3CE10EE107FE}" srcOrd="0" destOrd="0" parTransId="{B20533A0-836F-4621-9902-F4056B883C3C}" sibTransId="{10B246B5-D59B-4977-BA99-C3EC2FE13A00}"/>
    <dgm:cxn modelId="{4FA4E437-D9D1-4912-BA34-B26D45FE845A}" srcId="{B0A0F14E-BCF6-40D7-A5BB-40B6D0F7B170}" destId="{307D343B-4106-427A-9AA7-5B9ED1A25633}" srcOrd="2" destOrd="0" parTransId="{619E0C76-BE0F-437F-BDA5-A297B3BA990F}" sibTransId="{FD009E33-FCAE-412C-8C02-F9A7C43A3D62}"/>
    <dgm:cxn modelId="{8D34F73D-DE69-44A3-A01E-9520FBB6756D}" srcId="{B0A0F14E-BCF6-40D7-A5BB-40B6D0F7B170}" destId="{247922AB-C490-4D98-8F5A-A1DED656E732}" srcOrd="1" destOrd="0" parTransId="{A69B6D11-EDB0-47AC-8BC7-D8D2D8453EB6}" sibTransId="{C29E1D75-751B-4146-B8A5-157E1513955B}"/>
    <dgm:cxn modelId="{EA3A995E-B4E2-4B6F-A826-2D569B95B842}" type="presOf" srcId="{B0A0F14E-BCF6-40D7-A5BB-40B6D0F7B170}" destId="{A400A61C-4D5A-4BAC-A106-7E02CB3C6312}" srcOrd="0" destOrd="0" presId="urn:microsoft.com/office/officeart/2005/8/layout/StepDownProcess"/>
    <dgm:cxn modelId="{ED47795F-1EB3-4AC8-AE00-21A350436325}" srcId="{B0A0F14E-BCF6-40D7-A5BB-40B6D0F7B170}" destId="{94DAC000-2064-4F2E-BC9E-33DD372E12AA}" srcOrd="3" destOrd="0" parTransId="{9483E5D1-AA2C-4166-8EEB-C55753FE2E24}" sibTransId="{52B85AC2-6669-45A6-8FCE-067E7CECE021}"/>
    <dgm:cxn modelId="{4D6DB746-BEEB-4174-87E8-5D165F6486B5}" srcId="{307D343B-4106-427A-9AA7-5B9ED1A25633}" destId="{5AA67C88-9E13-4B2C-B2A4-B4359E16F9CF}" srcOrd="0" destOrd="0" parTransId="{67DE7188-2728-4768-BB18-32C4C40EAD37}" sibTransId="{672FEF5E-0C3E-417F-9335-DF50710EDE72}"/>
    <dgm:cxn modelId="{BAA8A35A-B055-40C9-BB68-E75D2AC67625}" type="presOf" srcId="{247922AB-C490-4D98-8F5A-A1DED656E732}" destId="{92C5E8D3-4989-4D3A-86BC-169D08E49AC6}" srcOrd="0" destOrd="0" presId="urn:microsoft.com/office/officeart/2005/8/layout/StepDownProcess"/>
    <dgm:cxn modelId="{A920F68C-7534-4CC8-BCE4-434F66738461}" type="presOf" srcId="{94DAC000-2064-4F2E-BC9E-33DD372E12AA}" destId="{860B8D3C-ECBA-4EEE-BD09-0F1CE7D12137}" srcOrd="0" destOrd="0" presId="urn:microsoft.com/office/officeart/2005/8/layout/StepDownProcess"/>
    <dgm:cxn modelId="{0E63349B-B442-41F8-A0BB-3128EFABB106}" srcId="{B0A0F14E-BCF6-40D7-A5BB-40B6D0F7B170}" destId="{A4B03B73-76F0-4DB8-B407-66CCE2F5B34F}" srcOrd="0" destOrd="0" parTransId="{1900D61D-A511-4766-9984-C6E698BB7A3A}" sibTransId="{5999A36D-A930-4972-9F41-092F4AA2BBE1}"/>
    <dgm:cxn modelId="{57C5B49D-7A09-49E2-B021-2BF79B949DD2}" type="presOf" srcId="{F157DF04-64C6-4215-B578-3CE10EE107FE}" destId="{FAECC97A-4181-4A12-BD30-97B07D26FE08}" srcOrd="0" destOrd="0" presId="urn:microsoft.com/office/officeart/2005/8/layout/StepDownProcess"/>
    <dgm:cxn modelId="{E4AF87BA-C577-427F-9969-298EE2E4E41B}" type="presOf" srcId="{A67F88D6-B250-44AC-9A8A-4004C062F3D0}" destId="{0E284BFA-4B30-4565-B67D-7472B518F7CA}" srcOrd="0" destOrd="0" presId="urn:microsoft.com/office/officeart/2005/8/layout/StepDownProcess"/>
    <dgm:cxn modelId="{AA4058E6-55E9-4AA0-A2EB-B501A592414F}" type="presOf" srcId="{A4B03B73-76F0-4DB8-B407-66CCE2F5B34F}" destId="{1FAD891B-966B-4CAC-81F5-2C8E825A7AEA}" srcOrd="0" destOrd="0" presId="urn:microsoft.com/office/officeart/2005/8/layout/StepDownProcess"/>
    <dgm:cxn modelId="{B698E2F3-690A-4077-AF38-C67C6EED5FBD}" type="presOf" srcId="{307D343B-4106-427A-9AA7-5B9ED1A25633}" destId="{C17F267B-0A30-40FA-8D3C-17FF5C2D5C9C}" srcOrd="0" destOrd="0" presId="urn:microsoft.com/office/officeart/2005/8/layout/StepDownProcess"/>
    <dgm:cxn modelId="{0F407040-D459-4898-91B8-738A67FBF36A}" type="presParOf" srcId="{A400A61C-4D5A-4BAC-A106-7E02CB3C6312}" destId="{93AB1659-F687-44CB-95E7-0843A379C16F}" srcOrd="0" destOrd="0" presId="urn:microsoft.com/office/officeart/2005/8/layout/StepDownProcess"/>
    <dgm:cxn modelId="{A4993B34-ED3A-4F4B-9B5B-DCCBE4483D4F}" type="presParOf" srcId="{93AB1659-F687-44CB-95E7-0843A379C16F}" destId="{2B5BE4E8-A6C1-4048-B52B-584E60F867BA}" srcOrd="0" destOrd="0" presId="urn:microsoft.com/office/officeart/2005/8/layout/StepDownProcess"/>
    <dgm:cxn modelId="{E40E3229-3E58-462F-8662-7A1ECE24F710}" type="presParOf" srcId="{93AB1659-F687-44CB-95E7-0843A379C16F}" destId="{1FAD891B-966B-4CAC-81F5-2C8E825A7AEA}" srcOrd="1" destOrd="0" presId="urn:microsoft.com/office/officeart/2005/8/layout/StepDownProcess"/>
    <dgm:cxn modelId="{37841D4E-D5AA-4936-946B-A2308EE37C29}" type="presParOf" srcId="{93AB1659-F687-44CB-95E7-0843A379C16F}" destId="{3C25DB23-1B69-49F7-84F7-D800DFBA3F88}" srcOrd="2" destOrd="0" presId="urn:microsoft.com/office/officeart/2005/8/layout/StepDownProcess"/>
    <dgm:cxn modelId="{07DCEE80-B1ED-4AF9-B22C-574119FB0FB6}" type="presParOf" srcId="{A400A61C-4D5A-4BAC-A106-7E02CB3C6312}" destId="{543FE2F8-3444-4DFC-A93F-12D2CB84D53C}" srcOrd="1" destOrd="0" presId="urn:microsoft.com/office/officeart/2005/8/layout/StepDownProcess"/>
    <dgm:cxn modelId="{ECEC1B22-CC21-4BE8-A75A-42E84EF42A74}" type="presParOf" srcId="{A400A61C-4D5A-4BAC-A106-7E02CB3C6312}" destId="{F9D96A3B-CDFF-4A1E-B598-84A2DB891076}" srcOrd="2" destOrd="0" presId="urn:microsoft.com/office/officeart/2005/8/layout/StepDownProcess"/>
    <dgm:cxn modelId="{7B0CDE5C-2FBF-444D-8CDF-0F7387523E47}" type="presParOf" srcId="{F9D96A3B-CDFF-4A1E-B598-84A2DB891076}" destId="{A1037B72-5623-45C8-B2BB-B0E5E4E3939E}" srcOrd="0" destOrd="0" presId="urn:microsoft.com/office/officeart/2005/8/layout/StepDownProcess"/>
    <dgm:cxn modelId="{BA75E922-6A47-4441-9000-FD6CF385D214}" type="presParOf" srcId="{F9D96A3B-CDFF-4A1E-B598-84A2DB891076}" destId="{92C5E8D3-4989-4D3A-86BC-169D08E49AC6}" srcOrd="1" destOrd="0" presId="urn:microsoft.com/office/officeart/2005/8/layout/StepDownProcess"/>
    <dgm:cxn modelId="{8A8F7C20-D025-42B5-ABE4-235959CE5F2D}" type="presParOf" srcId="{F9D96A3B-CDFF-4A1E-B598-84A2DB891076}" destId="{FAECC97A-4181-4A12-BD30-97B07D26FE08}" srcOrd="2" destOrd="0" presId="urn:microsoft.com/office/officeart/2005/8/layout/StepDownProcess"/>
    <dgm:cxn modelId="{F0DFF64B-CB4C-4250-8C3A-7A3B8E8E7BFA}" type="presParOf" srcId="{A400A61C-4D5A-4BAC-A106-7E02CB3C6312}" destId="{4AE95078-FCEF-43D8-8AF1-803294965954}" srcOrd="3" destOrd="0" presId="urn:microsoft.com/office/officeart/2005/8/layout/StepDownProcess"/>
    <dgm:cxn modelId="{96DE08E4-C860-4ADF-90F6-279AB849ABF1}" type="presParOf" srcId="{A400A61C-4D5A-4BAC-A106-7E02CB3C6312}" destId="{34D0EA84-C815-4CCD-9825-4C4AD5A31423}" srcOrd="4" destOrd="0" presId="urn:microsoft.com/office/officeart/2005/8/layout/StepDownProcess"/>
    <dgm:cxn modelId="{40D6AF98-796B-4AD2-872E-C044C74B364D}" type="presParOf" srcId="{34D0EA84-C815-4CCD-9825-4C4AD5A31423}" destId="{C112AA7A-E8AB-4282-AADD-D4DDBEACFB22}" srcOrd="0" destOrd="0" presId="urn:microsoft.com/office/officeart/2005/8/layout/StepDownProcess"/>
    <dgm:cxn modelId="{AEF2048E-DA8B-46FC-AB0B-E45DEE48A712}" type="presParOf" srcId="{34D0EA84-C815-4CCD-9825-4C4AD5A31423}" destId="{C17F267B-0A30-40FA-8D3C-17FF5C2D5C9C}" srcOrd="1" destOrd="0" presId="urn:microsoft.com/office/officeart/2005/8/layout/StepDownProcess"/>
    <dgm:cxn modelId="{C2641688-1641-41B4-A0E7-50A9F0986437}" type="presParOf" srcId="{34D0EA84-C815-4CCD-9825-4C4AD5A31423}" destId="{535DCAD7-0899-4B62-BC4D-8B85961BFED9}" srcOrd="2" destOrd="0" presId="urn:microsoft.com/office/officeart/2005/8/layout/StepDownProcess"/>
    <dgm:cxn modelId="{E4B7A90C-2E60-417E-94F2-A735F4D12363}" type="presParOf" srcId="{A400A61C-4D5A-4BAC-A106-7E02CB3C6312}" destId="{8C840076-280B-4194-8A4E-E10ED91ED20A}" srcOrd="5" destOrd="0" presId="urn:microsoft.com/office/officeart/2005/8/layout/StepDownProcess"/>
    <dgm:cxn modelId="{738A0D9B-2D1D-401F-A088-912A14AB2C11}" type="presParOf" srcId="{A400A61C-4D5A-4BAC-A106-7E02CB3C6312}" destId="{41977950-2563-4CF8-94CB-2A49E3A23F42}" srcOrd="6" destOrd="0" presId="urn:microsoft.com/office/officeart/2005/8/layout/StepDownProcess"/>
    <dgm:cxn modelId="{45EB19D6-E046-4043-944F-07569EEC9C28}" type="presParOf" srcId="{41977950-2563-4CF8-94CB-2A49E3A23F42}" destId="{860B8D3C-ECBA-4EEE-BD09-0F1CE7D12137}" srcOrd="0" destOrd="0" presId="urn:microsoft.com/office/officeart/2005/8/layout/StepDownProcess"/>
    <dgm:cxn modelId="{EFF1908F-4229-4476-A137-69EDDDEAB7BE}" type="presParOf" srcId="{41977950-2563-4CF8-94CB-2A49E3A23F42}" destId="{0E284BFA-4B30-4565-B67D-7472B518F7CA}"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C7573EF-A78F-4D79-B587-0BCCFDC4A0E9}" type="doc">
      <dgm:prSet loTypeId="urn:microsoft.com/office/officeart/2011/layout/ConvergingText" loCatId="officeonline" qsTypeId="urn:microsoft.com/office/officeart/2005/8/quickstyle/simple1" qsCatId="simple" csTypeId="urn:microsoft.com/office/officeart/2005/8/colors/colorful1" csCatId="colorful" phldr="1"/>
      <dgm:spPr/>
      <dgm:t>
        <a:bodyPr/>
        <a:lstStyle/>
        <a:p>
          <a:endParaRPr lang="en-GB"/>
        </a:p>
      </dgm:t>
    </dgm:pt>
    <dgm:pt modelId="{C95D74B3-AC44-42E8-95C0-3ADBF5CD611E}">
      <dgm:prSet phldrT="[Text]"/>
      <dgm:spPr>
        <a:xfrm>
          <a:off x="2170793" y="1124300"/>
          <a:ext cx="1234902" cy="1235034"/>
        </a:xfr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t>
        <a:bodyPr/>
        <a:lstStyle/>
        <a:p>
          <a:pPr>
            <a:buNone/>
          </a:pPr>
          <a:r>
            <a:rPr lang="en-GB" dirty="0">
              <a:solidFill>
                <a:sysClr val="window" lastClr="FFFFFF"/>
              </a:solidFill>
              <a:latin typeface="Calibri" panose="020F0502020204030204"/>
              <a:ea typeface="+mn-ea"/>
              <a:cs typeface="+mn-cs"/>
            </a:rPr>
            <a:t>Expertise</a:t>
          </a:r>
        </a:p>
      </dgm:t>
    </dgm:pt>
    <dgm:pt modelId="{1408AABA-C93C-41D5-87D3-00AE4834323F}" type="parTrans" cxnId="{27D1E3B5-9234-4F85-98C9-AC705A16AD30}">
      <dgm:prSet/>
      <dgm:spPr/>
      <dgm:t>
        <a:bodyPr/>
        <a:lstStyle/>
        <a:p>
          <a:endParaRPr lang="en-GB"/>
        </a:p>
      </dgm:t>
    </dgm:pt>
    <dgm:pt modelId="{1F232EF3-AE7F-435D-81AF-3195FBCED8A8}" type="sibTrans" cxnId="{27D1E3B5-9234-4F85-98C9-AC705A16AD30}">
      <dgm:prSet/>
      <dgm:spPr/>
      <dgm:t>
        <a:bodyPr/>
        <a:lstStyle/>
        <a:p>
          <a:endParaRPr lang="en-GB"/>
        </a:p>
      </dgm:t>
    </dgm:pt>
    <dgm:pt modelId="{AA590E26-643D-4596-9E2F-4CBD527D8B24}">
      <dgm:prSet phldrT="[Text]"/>
      <dgm:spPr>
        <a:xfrm>
          <a:off x="865349" y="0"/>
          <a:ext cx="1429528" cy="313959"/>
        </a:xfrm>
        <a:noFill/>
        <a:ln>
          <a:noFill/>
        </a:ln>
        <a:effectLst/>
      </dgm:spPr>
      <dgm:t>
        <a:bodyPr/>
        <a:lstStyle/>
        <a:p>
          <a:pPr>
            <a:buNone/>
          </a:pPr>
          <a:r>
            <a:rPr lang="en-GB">
              <a:solidFill>
                <a:sysClr val="windowText" lastClr="000000">
                  <a:hueOff val="0"/>
                  <a:satOff val="0"/>
                  <a:lumOff val="0"/>
                  <a:alphaOff val="0"/>
                </a:sysClr>
              </a:solidFill>
              <a:latin typeface="Calibri" panose="020F0502020204030204"/>
              <a:ea typeface="+mn-ea"/>
              <a:cs typeface="+mn-cs"/>
            </a:rPr>
            <a:t>Innate ability or talent</a:t>
          </a:r>
        </a:p>
      </dgm:t>
    </dgm:pt>
    <dgm:pt modelId="{A7EA4A49-7FAD-476D-84F1-45C8EEA99FBF}" type="parTrans" cxnId="{84D4CD63-EB95-4060-ABDE-D3268A5789B9}">
      <dgm:prSet/>
      <dgm:spPr/>
      <dgm:t>
        <a:bodyPr/>
        <a:lstStyle/>
        <a:p>
          <a:endParaRPr lang="en-GB"/>
        </a:p>
      </dgm:t>
    </dgm:pt>
    <dgm:pt modelId="{CE980408-B8DC-4F14-93E7-81A80ECAF6E7}" type="sibTrans" cxnId="{84D4CD63-EB95-4060-ABDE-D3268A5789B9}">
      <dgm:prSet/>
      <dgm:spPr/>
      <dgm:t>
        <a:bodyPr/>
        <a:lstStyle/>
        <a:p>
          <a:endParaRPr lang="en-GB"/>
        </a:p>
      </dgm:t>
    </dgm:pt>
    <dgm:pt modelId="{3C254B76-DFB6-4088-A1B9-08830E1CE944}">
      <dgm:prSet phldrT="[Text]"/>
      <dgm:spPr>
        <a:xfrm>
          <a:off x="618454" y="575431"/>
          <a:ext cx="1429528" cy="313959"/>
        </a:xfrm>
        <a:noFill/>
        <a:ln>
          <a:noFill/>
        </a:ln>
        <a:effectLst/>
      </dgm:spPr>
      <dgm:t>
        <a:bodyPr/>
        <a:lstStyle/>
        <a:p>
          <a:pPr>
            <a:buNone/>
          </a:pPr>
          <a:r>
            <a:rPr lang="en-GB">
              <a:solidFill>
                <a:sysClr val="windowText" lastClr="000000">
                  <a:hueOff val="0"/>
                  <a:satOff val="0"/>
                  <a:lumOff val="0"/>
                  <a:alphaOff val="0"/>
                </a:sysClr>
              </a:solidFill>
              <a:latin typeface="Calibri" panose="020F0502020204030204"/>
              <a:ea typeface="+mn-ea"/>
              <a:cs typeface="+mn-cs"/>
            </a:rPr>
            <a:t>Deliberate practice</a:t>
          </a:r>
        </a:p>
      </dgm:t>
    </dgm:pt>
    <dgm:pt modelId="{51CA4D95-3A40-4138-867A-370EED98B6B2}" type="parTrans" cxnId="{DD77F7FA-2A7C-4F59-B99D-BF5F5C56FFBF}">
      <dgm:prSet/>
      <dgm:spPr/>
      <dgm:t>
        <a:bodyPr/>
        <a:lstStyle/>
        <a:p>
          <a:endParaRPr lang="en-GB"/>
        </a:p>
      </dgm:t>
    </dgm:pt>
    <dgm:pt modelId="{16AE452E-71AA-40BE-91B9-0D70EB04A71B}" type="sibTrans" cxnId="{DD77F7FA-2A7C-4F59-B99D-BF5F5C56FFBF}">
      <dgm:prSet/>
      <dgm:spPr/>
      <dgm:t>
        <a:bodyPr/>
        <a:lstStyle/>
        <a:p>
          <a:endParaRPr lang="en-GB"/>
        </a:p>
      </dgm:t>
    </dgm:pt>
    <dgm:pt modelId="{5824FAB0-645E-41AB-BEA1-857912B1E0C2}">
      <dgm:prSet phldrT="[Text]"/>
      <dgm:spPr>
        <a:xfrm>
          <a:off x="618454" y="1368491"/>
          <a:ext cx="1081070" cy="313959"/>
        </a:xfrm>
        <a:noFill/>
        <a:ln>
          <a:noFill/>
        </a:ln>
        <a:effectLst/>
      </dgm:spPr>
      <dgm:t>
        <a:bodyPr/>
        <a:lstStyle/>
        <a:p>
          <a:pPr>
            <a:buNone/>
          </a:pPr>
          <a:r>
            <a:rPr lang="en-GB">
              <a:solidFill>
                <a:sysClr val="windowText" lastClr="000000">
                  <a:hueOff val="0"/>
                  <a:satOff val="0"/>
                  <a:lumOff val="0"/>
                  <a:alphaOff val="0"/>
                </a:sysClr>
              </a:solidFill>
              <a:latin typeface="Calibri" panose="020F0502020204030204"/>
              <a:ea typeface="+mn-ea"/>
              <a:cs typeface="+mn-cs"/>
            </a:rPr>
            <a:t>Grit, determination, perseverance or passion </a:t>
          </a:r>
        </a:p>
      </dgm:t>
    </dgm:pt>
    <dgm:pt modelId="{D0B6BC3E-936A-42FB-AFCB-EB58B41ADDF8}" type="parTrans" cxnId="{B0607F3A-C38B-4FC4-A93C-3E5AD6E84564}">
      <dgm:prSet/>
      <dgm:spPr/>
      <dgm:t>
        <a:bodyPr/>
        <a:lstStyle/>
        <a:p>
          <a:endParaRPr lang="en-GB"/>
        </a:p>
      </dgm:t>
    </dgm:pt>
    <dgm:pt modelId="{1131BF62-D77B-49D8-8C79-EEDED410F204}" type="sibTrans" cxnId="{B0607F3A-C38B-4FC4-A93C-3E5AD6E84564}">
      <dgm:prSet/>
      <dgm:spPr/>
      <dgm:t>
        <a:bodyPr/>
        <a:lstStyle/>
        <a:p>
          <a:endParaRPr lang="en-GB"/>
        </a:p>
      </dgm:t>
    </dgm:pt>
    <dgm:pt modelId="{88CAE932-6DA1-4699-BE7C-7D77955CEB9B}">
      <dgm:prSet phldrT="[Text]"/>
      <dgm:spPr>
        <a:xfrm>
          <a:off x="618454" y="2144588"/>
          <a:ext cx="1429528" cy="313959"/>
        </a:xfrm>
        <a:noFill/>
        <a:ln>
          <a:noFill/>
        </a:ln>
        <a:effectLst/>
      </dgm:spPr>
      <dgm:t>
        <a:bodyPr/>
        <a:lstStyle/>
        <a:p>
          <a:pPr>
            <a:buNone/>
          </a:pPr>
          <a:r>
            <a:rPr lang="en-GB">
              <a:solidFill>
                <a:sysClr val="windowText" lastClr="000000">
                  <a:hueOff val="0"/>
                  <a:satOff val="0"/>
                  <a:lumOff val="0"/>
                  <a:alphaOff val="0"/>
                </a:sysClr>
              </a:solidFill>
              <a:latin typeface="Calibri" panose="020F0502020204030204"/>
              <a:ea typeface="+mn-ea"/>
              <a:cs typeface="+mn-cs"/>
            </a:rPr>
            <a:t>Intelligence</a:t>
          </a:r>
        </a:p>
      </dgm:t>
    </dgm:pt>
    <dgm:pt modelId="{BF8F7BEC-4785-43C3-A9F8-1362E5A55177}" type="parTrans" cxnId="{F7874158-E332-4C3A-A844-DA236D2ADC4A}">
      <dgm:prSet/>
      <dgm:spPr/>
      <dgm:t>
        <a:bodyPr/>
        <a:lstStyle/>
        <a:p>
          <a:endParaRPr lang="en-GB"/>
        </a:p>
      </dgm:t>
    </dgm:pt>
    <dgm:pt modelId="{7EF72A0A-5CCE-4A54-AA9C-4A4479068612}" type="sibTrans" cxnId="{F7874158-E332-4C3A-A844-DA236D2ADC4A}">
      <dgm:prSet/>
      <dgm:spPr/>
      <dgm:t>
        <a:bodyPr/>
        <a:lstStyle/>
        <a:p>
          <a:endParaRPr lang="en-GB"/>
        </a:p>
      </dgm:t>
    </dgm:pt>
    <dgm:pt modelId="{427CE560-8A67-41B2-88AB-B6E432FB20E8}">
      <dgm:prSet phldrT="[Text]"/>
      <dgm:spPr>
        <a:xfrm>
          <a:off x="865349" y="2763545"/>
          <a:ext cx="1429528" cy="313959"/>
        </a:xfrm>
        <a:noFill/>
        <a:ln>
          <a:noFill/>
        </a:ln>
        <a:effectLst/>
      </dgm:spPr>
      <dgm:t>
        <a:bodyPr/>
        <a:lstStyle/>
        <a:p>
          <a:pPr>
            <a:buNone/>
          </a:pPr>
          <a:r>
            <a:rPr lang="en-GB">
              <a:solidFill>
                <a:sysClr val="windowText" lastClr="000000">
                  <a:hueOff val="0"/>
                  <a:satOff val="0"/>
                  <a:lumOff val="0"/>
                  <a:alphaOff val="0"/>
                </a:sysClr>
              </a:solidFill>
              <a:latin typeface="Calibri" panose="020F0502020204030204"/>
              <a:ea typeface="+mn-ea"/>
              <a:cs typeface="+mn-cs"/>
            </a:rPr>
            <a:t>Opportunity </a:t>
          </a:r>
        </a:p>
      </dgm:t>
    </dgm:pt>
    <dgm:pt modelId="{2DBDF549-073A-4828-ACDF-E3CC1D7850F9}" type="parTrans" cxnId="{EDDED97F-6413-4645-AF34-117BCDC026D9}">
      <dgm:prSet/>
      <dgm:spPr/>
      <dgm:t>
        <a:bodyPr/>
        <a:lstStyle/>
        <a:p>
          <a:endParaRPr lang="en-GB"/>
        </a:p>
      </dgm:t>
    </dgm:pt>
    <dgm:pt modelId="{BC8B42C3-944C-496D-9DC0-454BB9A84785}" type="sibTrans" cxnId="{EDDED97F-6413-4645-AF34-117BCDC026D9}">
      <dgm:prSet/>
      <dgm:spPr/>
      <dgm:t>
        <a:bodyPr/>
        <a:lstStyle/>
        <a:p>
          <a:endParaRPr lang="en-GB"/>
        </a:p>
      </dgm:t>
    </dgm:pt>
    <dgm:pt modelId="{EFD2ADB7-E95C-4A0E-B5AC-8DD8016BD2A6}" type="pres">
      <dgm:prSet presAssocID="{DC7573EF-A78F-4D79-B587-0BCCFDC4A0E9}" presName="Name0" presStyleCnt="0">
        <dgm:presLayoutVars>
          <dgm:chMax/>
          <dgm:chPref val="1"/>
          <dgm:dir/>
          <dgm:animOne val="branch"/>
          <dgm:animLvl val="lvl"/>
          <dgm:resizeHandles/>
        </dgm:presLayoutVars>
      </dgm:prSet>
      <dgm:spPr/>
    </dgm:pt>
    <dgm:pt modelId="{55FA1B70-008B-4497-BED3-D63B73D1918A}" type="pres">
      <dgm:prSet presAssocID="{C95D74B3-AC44-42E8-95C0-3ADBF5CD611E}" presName="composite" presStyleCnt="0"/>
      <dgm:spPr/>
    </dgm:pt>
    <dgm:pt modelId="{5A47AED2-77F2-405E-904E-FA033D995281}" type="pres">
      <dgm:prSet presAssocID="{C95D74B3-AC44-42E8-95C0-3ADBF5CD611E}" presName="ParentAccent1" presStyleLbl="alignNode1" presStyleIdx="0" presStyleCnt="51" custLinFactX="-434199" custLinFactNeighborX="-500000" custLinFactNeighborY="-29200"/>
      <dgm:spPr>
        <a:xfrm>
          <a:off x="4745985" y="1680850"/>
          <a:ext cx="121960" cy="121935"/>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pt>
    <dgm:pt modelId="{7FF4CA5C-CA6E-48F0-BA72-42FEA76A1ED3}" type="pres">
      <dgm:prSet presAssocID="{C95D74B3-AC44-42E8-95C0-3ADBF5CD611E}" presName="ParentAccent2" presStyleLbl="alignNode1" presStyleIdx="1" presStyleCnt="51" custLinFactX="-477990" custLinFactNeighborX="-500000" custLinFactNeighborY="-29200"/>
      <dgm:spPr>
        <a:xfrm>
          <a:off x="4522461" y="1680850"/>
          <a:ext cx="121960" cy="121935"/>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gm:spPr>
    </dgm:pt>
    <dgm:pt modelId="{9AE2A170-C681-476E-BE85-73D867637105}" type="pres">
      <dgm:prSet presAssocID="{C95D74B3-AC44-42E8-95C0-3ADBF5CD611E}" presName="ParentAccent3" presStyleLbl="alignNode1" presStyleIdx="2" presStyleCnt="51" custLinFactX="-443930" custLinFactNeighborX="-500000" custLinFactNeighborY="-19467"/>
      <dgm:spPr>
        <a:xfrm>
          <a:off x="4298938" y="1680850"/>
          <a:ext cx="121960" cy="121935"/>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908AA110-5E66-4214-8D7E-450AF0476F00}" type="pres">
      <dgm:prSet presAssocID="{C95D74B3-AC44-42E8-95C0-3ADBF5CD611E}" presName="ParentAccent4" presStyleLbl="alignNode1" presStyleIdx="3" presStyleCnt="51" custLinFactX="-429334" custLinFactNeighborX="-500000" custLinFactNeighborY="-29200"/>
      <dgm:spPr>
        <a:xfrm>
          <a:off x="4075840" y="1680850"/>
          <a:ext cx="121960" cy="121935"/>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pt>
    <dgm:pt modelId="{A206D19B-E280-40C8-B8A0-3FE197E8155D}" type="pres">
      <dgm:prSet presAssocID="{C95D74B3-AC44-42E8-95C0-3ADBF5CD611E}" presName="ParentAccent5" presStyleLbl="alignNode1" presStyleIdx="4" presStyleCnt="51" custLinFactX="-434199" custLinFactNeighborX="-500000" custLinFactNeighborY="-24334"/>
      <dgm:spPr>
        <a:xfrm>
          <a:off x="3852317" y="1680850"/>
          <a:ext cx="121960" cy="121935"/>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gm:spPr>
    </dgm:pt>
    <dgm:pt modelId="{BBFC1D2E-5F25-41E7-8F44-624AB8F96A63}" type="pres">
      <dgm:prSet presAssocID="{C95D74B3-AC44-42E8-95C0-3ADBF5CD611E}" presName="ParentAccent6" presStyleLbl="alignNode1" presStyleIdx="5" presStyleCnt="51" custLinFactX="-200000" custLinFactNeighborX="-293860" custLinFactNeighborY="-9720"/>
      <dgm:spPr>
        <a:xfrm>
          <a:off x="3506833" y="1619722"/>
          <a:ext cx="243920" cy="244190"/>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pt>
    <dgm:pt modelId="{F1D1E818-3E4B-48FE-8ADC-2EA5CAB601EC}" type="pres">
      <dgm:prSet presAssocID="{C95D74B3-AC44-42E8-95C0-3ADBF5CD611E}" presName="ParentAccent7" presStyleLbl="alignNode1" presStyleIdx="6" presStyleCnt="51" custLinFactX="-500000" custLinFactNeighborX="-550974" custLinFactNeighborY="-43800"/>
      <dgm:spPr>
        <a:xfrm>
          <a:off x="4547108" y="1428658"/>
          <a:ext cx="121960" cy="121935"/>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gm:spPr>
    </dgm:pt>
    <dgm:pt modelId="{B8EEEC5D-8F9C-4E6A-97A0-95A8D425BE37}" type="pres">
      <dgm:prSet presAssocID="{C95D74B3-AC44-42E8-95C0-3ADBF5CD611E}" presName="ParentAccent8" presStyleLbl="alignNode1" presStyleIdx="7" presStyleCnt="51" custLinFactX="-500000" custLinFactNeighborX="-526646" custLinFactNeighborY="43800"/>
      <dgm:spPr>
        <a:xfrm>
          <a:off x="4547108" y="1934641"/>
          <a:ext cx="121960" cy="121935"/>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24DDDEF8-4057-4FEC-803D-748980F802AB}" type="pres">
      <dgm:prSet presAssocID="{C95D74B3-AC44-42E8-95C0-3ADBF5CD611E}" presName="ParentAccent9" presStyleLbl="alignNode1" presStyleIdx="8" presStyleCnt="51" custLinFactX="-482856" custLinFactNeighborX="-500000" custLinFactNeighborY="-48667"/>
      <dgm:spPr>
        <a:xfrm>
          <a:off x="4655895" y="1538432"/>
          <a:ext cx="121960" cy="121935"/>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pt>
    <dgm:pt modelId="{50E3CEF9-81C5-446A-BC7F-B13790D282A7}" type="pres">
      <dgm:prSet presAssocID="{C95D74B3-AC44-42E8-95C0-3ADBF5CD611E}" presName="ParentAccent10" presStyleLbl="alignNode1" presStyleIdx="9" presStyleCnt="51" custLinFactX="-473124" custLinFactNeighborX="-500000" custLinFactNeighborY="4867"/>
      <dgm:spPr>
        <a:xfrm>
          <a:off x="4663120" y="1825828"/>
          <a:ext cx="121960" cy="121935"/>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gm:spPr>
    </dgm:pt>
    <dgm:pt modelId="{8BED9E86-4BEE-4817-BA64-20E6989E789E}" type="pres">
      <dgm:prSet presAssocID="{C95D74B3-AC44-42E8-95C0-3ADBF5CD611E}" presName="Parent" presStyleLbl="alignNode1" presStyleIdx="10" presStyleCnt="51" custScaleX="104662" custLinFactX="34722" custLinFactNeighborX="100000" custLinFactNeighborY="-13196">
        <dgm:presLayoutVars>
          <dgm:chMax val="5"/>
          <dgm:chPref val="3"/>
          <dgm:bulletEnabled val="1"/>
        </dgm:presLayoutVars>
      </dgm:prSet>
      <dgm:spPr/>
    </dgm:pt>
    <dgm:pt modelId="{5F801C8A-A188-473A-ADE6-9111E7F01D85}" type="pres">
      <dgm:prSet presAssocID="{AA590E26-643D-4596-9E2F-4CBD527D8B24}" presName="Child1Accent1" presStyleLbl="alignNode1" presStyleIdx="11" presStyleCnt="51"/>
      <dgm:spPr>
        <a:xfrm>
          <a:off x="2666284" y="786338"/>
          <a:ext cx="243920" cy="244190"/>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gm:spPr>
    </dgm:pt>
    <dgm:pt modelId="{ADD51C08-AEE8-4DAD-8295-62271D324E4F}" type="pres">
      <dgm:prSet presAssocID="{AA590E26-643D-4596-9E2F-4CBD527D8B24}" presName="Child1Accent2" presStyleLbl="alignNode1" presStyleIdx="12" presStyleCnt="51"/>
      <dgm:spPr>
        <a:xfrm>
          <a:off x="2512877" y="641360"/>
          <a:ext cx="121960" cy="121935"/>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0E003780-37D4-4338-9BB4-A3D0136F32A4}" type="pres">
      <dgm:prSet presAssocID="{AA590E26-643D-4596-9E2F-4CBD527D8B24}" presName="Child1Accent3" presStyleLbl="alignNode1" presStyleIdx="13" presStyleCnt="51"/>
      <dgm:spPr>
        <a:xfrm>
          <a:off x="2341198" y="462457"/>
          <a:ext cx="121960" cy="121935"/>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pt>
    <dgm:pt modelId="{71EC7DE1-331A-46BE-9C72-27818F30DF85}" type="pres">
      <dgm:prSet presAssocID="{AA590E26-643D-4596-9E2F-4CBD527D8B24}" presName="Child1Accent4" presStyleLbl="alignNode1" presStyleIdx="14" presStyleCnt="51"/>
      <dgm:spPr>
        <a:xfrm>
          <a:off x="2170793" y="310438"/>
          <a:ext cx="121960" cy="121935"/>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gm:spPr>
    </dgm:pt>
    <dgm:pt modelId="{0F3A9EDB-CC16-49B1-BCBA-601162ED64E7}" type="pres">
      <dgm:prSet presAssocID="{AA590E26-643D-4596-9E2F-4CBD527D8B24}" presName="Child1Accent5" presStyleLbl="alignNode1" presStyleIdx="15" presStyleCnt="51"/>
      <dgm:spPr>
        <a:xfrm>
          <a:off x="1910299" y="310438"/>
          <a:ext cx="121960" cy="121935"/>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pt>
    <dgm:pt modelId="{87F8878F-C981-45B4-8997-9E520BB0B114}" type="pres">
      <dgm:prSet presAssocID="{AA590E26-643D-4596-9E2F-4CBD527D8B24}" presName="Child1Accent6" presStyleLbl="alignNode1" presStyleIdx="16" presStyleCnt="51"/>
      <dgm:spPr>
        <a:xfrm>
          <a:off x="1649380" y="310438"/>
          <a:ext cx="121960" cy="121935"/>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gm:spPr>
    </dgm:pt>
    <dgm:pt modelId="{670F57CF-F20B-4113-B99D-67BA75313609}" type="pres">
      <dgm:prSet presAssocID="{AA590E26-643D-4596-9E2F-4CBD527D8B24}" presName="Child1Accent7" presStyleLbl="alignNode1" presStyleIdx="17" presStyleCnt="51"/>
      <dgm:spPr>
        <a:xfrm>
          <a:off x="1388887" y="310438"/>
          <a:ext cx="121960" cy="121935"/>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CCB5DF0D-28C5-4AE3-B6A2-3D9527FAE3D1}" type="pres">
      <dgm:prSet presAssocID="{AA590E26-643D-4596-9E2F-4CBD527D8B24}" presName="Child1Accent8" presStyleLbl="alignNode1" presStyleIdx="18" presStyleCnt="51"/>
      <dgm:spPr>
        <a:xfrm>
          <a:off x="1128393" y="310438"/>
          <a:ext cx="121960" cy="121935"/>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pt>
    <dgm:pt modelId="{C1AF27EE-C97B-44C8-B5E7-A2354418C4B3}" type="pres">
      <dgm:prSet presAssocID="{AA590E26-643D-4596-9E2F-4CBD527D8B24}" presName="Child1Accent9" presStyleLbl="alignNode1" presStyleIdx="19" presStyleCnt="51"/>
      <dgm:spPr>
        <a:xfrm>
          <a:off x="867899" y="310438"/>
          <a:ext cx="121960" cy="121935"/>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gm:spPr>
    </dgm:pt>
    <dgm:pt modelId="{AC0229FD-AC55-46CE-95AF-20FB840C6988}" type="pres">
      <dgm:prSet presAssocID="{AA590E26-643D-4596-9E2F-4CBD527D8B24}" presName="Child1" presStyleLbl="revTx" presStyleIdx="0" presStyleCnt="5">
        <dgm:presLayoutVars>
          <dgm:chMax/>
          <dgm:chPref val="0"/>
          <dgm:bulletEnabled val="1"/>
        </dgm:presLayoutVars>
      </dgm:prSet>
      <dgm:spPr/>
    </dgm:pt>
    <dgm:pt modelId="{DACB666D-D924-44F2-9C66-17B587A87B14}" type="pres">
      <dgm:prSet presAssocID="{3C254B76-DFB6-4088-A1B9-08830E1CE944}" presName="Child2Accent1" presStyleLbl="alignNode1" presStyleIdx="20" presStyleCnt="51"/>
      <dgm:spPr>
        <a:xfrm>
          <a:off x="2078579" y="1019007"/>
          <a:ext cx="243920" cy="244190"/>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pt>
    <dgm:pt modelId="{C4476C67-C104-4CBC-9EA6-5CA1EAA21401}" type="pres">
      <dgm:prSet presAssocID="{3C254B76-DFB6-4088-A1B9-08830E1CE944}" presName="Child2Accent2" presStyleLbl="alignNode1" presStyleIdx="21" presStyleCnt="51"/>
      <dgm:spPr>
        <a:xfrm>
          <a:off x="1922198" y="890031"/>
          <a:ext cx="121960" cy="121935"/>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gm:spPr>
    </dgm:pt>
    <dgm:pt modelId="{9C97CDBB-ACC5-43BF-B67D-6EA0738FBE58}" type="pres">
      <dgm:prSet presAssocID="{3C254B76-DFB6-4088-A1B9-08830E1CE944}" presName="Child2Accent3" presStyleLbl="alignNode1" presStyleIdx="22" presStyleCnt="51"/>
      <dgm:spPr>
        <a:xfrm>
          <a:off x="1661704" y="890031"/>
          <a:ext cx="121960" cy="121935"/>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422D124C-2663-48ED-A595-3AAB720D21F0}" type="pres">
      <dgm:prSet presAssocID="{3C254B76-DFB6-4088-A1B9-08830E1CE944}" presName="Child2Accent4" presStyleLbl="alignNode1" presStyleIdx="23" presStyleCnt="51"/>
      <dgm:spPr>
        <a:xfrm>
          <a:off x="1401210" y="890031"/>
          <a:ext cx="121960" cy="121935"/>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pt>
    <dgm:pt modelId="{229FC8FE-6B0F-45D2-9796-288681827577}" type="pres">
      <dgm:prSet presAssocID="{3C254B76-DFB6-4088-A1B9-08830E1CE944}" presName="Child2Accent5" presStyleLbl="alignNode1" presStyleIdx="24" presStyleCnt="51"/>
      <dgm:spPr>
        <a:xfrm>
          <a:off x="1140716" y="890031"/>
          <a:ext cx="121960" cy="121935"/>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gm:spPr>
    </dgm:pt>
    <dgm:pt modelId="{B62E5830-F286-4329-88D9-CD04BFC33929}" type="pres">
      <dgm:prSet presAssocID="{3C254B76-DFB6-4088-A1B9-08830E1CE944}" presName="Child2Accent6" presStyleLbl="alignNode1" presStyleIdx="25" presStyleCnt="51"/>
      <dgm:spPr>
        <a:xfrm>
          <a:off x="879798" y="890031"/>
          <a:ext cx="121960" cy="121935"/>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pt>
    <dgm:pt modelId="{5FB98599-6435-4EC3-A419-076046040F5A}" type="pres">
      <dgm:prSet presAssocID="{3C254B76-DFB6-4088-A1B9-08830E1CE944}" presName="Child2Accent7" presStyleLbl="alignNode1" presStyleIdx="26" presStyleCnt="51"/>
      <dgm:spPr>
        <a:xfrm>
          <a:off x="619304" y="890031"/>
          <a:ext cx="121960" cy="121935"/>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gm:spPr>
    </dgm:pt>
    <dgm:pt modelId="{DF42CE98-15C4-4F0F-A611-0DECDB94B28F}" type="pres">
      <dgm:prSet presAssocID="{3C254B76-DFB6-4088-A1B9-08830E1CE944}" presName="Child2" presStyleLbl="revTx" presStyleIdx="1" presStyleCnt="5">
        <dgm:presLayoutVars>
          <dgm:chMax/>
          <dgm:chPref val="0"/>
          <dgm:bulletEnabled val="1"/>
        </dgm:presLayoutVars>
      </dgm:prSet>
      <dgm:spPr/>
    </dgm:pt>
    <dgm:pt modelId="{93EF349D-5A67-49BB-8304-75A62E26C77F}" type="pres">
      <dgm:prSet presAssocID="{5824FAB0-645E-41AB-BEA1-857912B1E0C2}" presName="Child3Accent1" presStyleLbl="alignNode1" presStyleIdx="27" presStyleCnt="51"/>
      <dgm:spPr>
        <a:xfrm>
          <a:off x="1825309" y="1619722"/>
          <a:ext cx="243920" cy="244190"/>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53639A09-F5C3-4F26-848C-AB3F33A50C52}" type="pres">
      <dgm:prSet presAssocID="{5824FAB0-645E-41AB-BEA1-857912B1E0C2}" presName="Child3Accent2" presStyleLbl="alignNode1" presStyleIdx="28" presStyleCnt="51"/>
      <dgm:spPr>
        <a:xfrm>
          <a:off x="1583938" y="1680850"/>
          <a:ext cx="121960" cy="121935"/>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pt>
    <dgm:pt modelId="{2DBEC989-AB89-45A9-B955-82BDC871B88E}" type="pres">
      <dgm:prSet presAssocID="{5824FAB0-645E-41AB-BEA1-857912B1E0C2}" presName="Child3Accent3" presStyleLbl="alignNode1" presStyleIdx="29" presStyleCnt="51"/>
      <dgm:spPr>
        <a:xfrm>
          <a:off x="1342992" y="1680850"/>
          <a:ext cx="121960" cy="121935"/>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gm:spPr>
    </dgm:pt>
    <dgm:pt modelId="{C072C811-89CB-44E8-B6A4-4F3502AC6BF5}" type="pres">
      <dgm:prSet presAssocID="{5824FAB0-645E-41AB-BEA1-857912B1E0C2}" presName="Child3Accent4" presStyleLbl="alignNode1" presStyleIdx="30" presStyleCnt="51"/>
      <dgm:spPr>
        <a:xfrm>
          <a:off x="1101621" y="1680850"/>
          <a:ext cx="121960" cy="121935"/>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pt>
    <dgm:pt modelId="{4238AEAF-1460-45D7-89E6-087A22639C7E}" type="pres">
      <dgm:prSet presAssocID="{5824FAB0-645E-41AB-BEA1-857912B1E0C2}" presName="Child3Accent5" presStyleLbl="alignNode1" presStyleIdx="31" presStyleCnt="51"/>
      <dgm:spPr>
        <a:xfrm>
          <a:off x="860675" y="1680850"/>
          <a:ext cx="121960" cy="121935"/>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gm:spPr>
    </dgm:pt>
    <dgm:pt modelId="{3042912C-786E-44CC-AF62-7B9F524E18C2}" type="pres">
      <dgm:prSet presAssocID="{5824FAB0-645E-41AB-BEA1-857912B1E0C2}" presName="Child3Accent6" presStyleLbl="alignNode1" presStyleIdx="32" presStyleCnt="51"/>
      <dgm:spPr>
        <a:xfrm>
          <a:off x="619304" y="1680850"/>
          <a:ext cx="121960" cy="121935"/>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9B0E7FD2-AB2D-4900-95B8-BEF56360AA59}" type="pres">
      <dgm:prSet presAssocID="{5824FAB0-645E-41AB-BEA1-857912B1E0C2}" presName="Child3Accent7" presStyleLbl="alignNode1" presStyleIdx="33" presStyleCnt="51"/>
      <dgm:spPr/>
    </dgm:pt>
    <dgm:pt modelId="{8D9DDA43-5B1A-443D-8A58-7353BEF8A6B7}" type="pres">
      <dgm:prSet presAssocID="{5824FAB0-645E-41AB-BEA1-857912B1E0C2}" presName="Child3" presStyleLbl="revTx" presStyleIdx="2" presStyleCnt="5">
        <dgm:presLayoutVars>
          <dgm:chMax/>
          <dgm:chPref val="0"/>
          <dgm:bulletEnabled val="1"/>
        </dgm:presLayoutVars>
      </dgm:prSet>
      <dgm:spPr/>
    </dgm:pt>
    <dgm:pt modelId="{C69B48B6-DF6B-4D2B-A11B-A636BBD771FE}" type="pres">
      <dgm:prSet presAssocID="{88CAE932-6DA1-4699-BE7C-7D77955CEB9B}" presName="Child4Accent1" presStyleLbl="alignNode1" presStyleIdx="34" presStyleCnt="51"/>
      <dgm:spPr>
        <a:xfrm>
          <a:off x="2078579" y="2210836"/>
          <a:ext cx="243920" cy="244190"/>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gm:spPr>
    </dgm:pt>
    <dgm:pt modelId="{DB923C67-4068-4BE9-B8B5-AFF6D9438E4D}" type="pres">
      <dgm:prSet presAssocID="{88CAE932-6DA1-4699-BE7C-7D77955CEB9B}" presName="Child4Accent2" presStyleLbl="alignNode1" presStyleIdx="35" presStyleCnt="51"/>
      <dgm:spPr>
        <a:xfrm>
          <a:off x="1922198" y="2459187"/>
          <a:ext cx="121960" cy="121935"/>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pt>
    <dgm:pt modelId="{19C7BB8E-0F78-40CE-8A9E-6E64BA96E42B}" type="pres">
      <dgm:prSet presAssocID="{88CAE932-6DA1-4699-BE7C-7D77955CEB9B}" presName="Child4Accent3" presStyleLbl="alignNode1" presStyleIdx="36" presStyleCnt="51"/>
      <dgm:spPr>
        <a:xfrm>
          <a:off x="1661704" y="2459187"/>
          <a:ext cx="121960" cy="121935"/>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gm:spPr>
    </dgm:pt>
    <dgm:pt modelId="{3FE1E394-7307-4B68-843C-DB4506E78220}" type="pres">
      <dgm:prSet presAssocID="{88CAE932-6DA1-4699-BE7C-7D77955CEB9B}" presName="Child4Accent4" presStyleLbl="alignNode1" presStyleIdx="37" presStyleCnt="51"/>
      <dgm:spPr>
        <a:xfrm>
          <a:off x="1401210" y="2459187"/>
          <a:ext cx="121960" cy="121935"/>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DEA91409-C1CB-4559-81F5-9E526A0986E4}" type="pres">
      <dgm:prSet presAssocID="{88CAE932-6DA1-4699-BE7C-7D77955CEB9B}" presName="Child4Accent5" presStyleLbl="alignNode1" presStyleIdx="38" presStyleCnt="51"/>
      <dgm:spPr>
        <a:xfrm>
          <a:off x="1140716" y="2459187"/>
          <a:ext cx="121960" cy="121935"/>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pt>
    <dgm:pt modelId="{FD184A6E-94D8-4A8A-9B66-75CD69B43C28}" type="pres">
      <dgm:prSet presAssocID="{88CAE932-6DA1-4699-BE7C-7D77955CEB9B}" presName="Child4Accent6" presStyleLbl="alignNode1" presStyleIdx="39" presStyleCnt="51"/>
      <dgm:spPr>
        <a:xfrm>
          <a:off x="879798" y="2459187"/>
          <a:ext cx="121960" cy="121935"/>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gm:spPr>
    </dgm:pt>
    <dgm:pt modelId="{3E6BD384-E17F-482B-BE4B-37B4CEE87A3D}" type="pres">
      <dgm:prSet presAssocID="{88CAE932-6DA1-4699-BE7C-7D77955CEB9B}" presName="Child4Accent7" presStyleLbl="alignNode1" presStyleIdx="40" presStyleCnt="51"/>
      <dgm:spPr>
        <a:xfrm>
          <a:off x="619304" y="2459187"/>
          <a:ext cx="121960" cy="121935"/>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pt>
    <dgm:pt modelId="{4F2F0530-DC6F-4AC2-8158-76EC8306C6A6}" type="pres">
      <dgm:prSet presAssocID="{88CAE932-6DA1-4699-BE7C-7D77955CEB9B}" presName="Child4Accent8" presStyleLbl="alignNode1" presStyleIdx="41" presStyleCnt="51"/>
      <dgm:spPr/>
    </dgm:pt>
    <dgm:pt modelId="{A4FB2AD4-A596-459F-907B-81B656A2D0CF}" type="pres">
      <dgm:prSet presAssocID="{88CAE932-6DA1-4699-BE7C-7D77955CEB9B}" presName="Child4" presStyleLbl="revTx" presStyleIdx="3" presStyleCnt="5">
        <dgm:presLayoutVars>
          <dgm:chMax/>
          <dgm:chPref val="0"/>
          <dgm:bulletEnabled val="1"/>
        </dgm:presLayoutVars>
      </dgm:prSet>
      <dgm:spPr/>
    </dgm:pt>
    <dgm:pt modelId="{3B050197-44A7-4B21-810D-41A7E9C5C891}" type="pres">
      <dgm:prSet presAssocID="{427CE560-8A67-41B2-88AB-B6E432FB20E8}" presName="Child5Accent1" presStyleLbl="alignNode1" presStyleIdx="42" presStyleCnt="51"/>
      <dgm:spPr>
        <a:xfrm>
          <a:off x="2666284" y="2432624"/>
          <a:ext cx="243920" cy="244190"/>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5476ADA8-7784-4F11-8A2D-7CD7EE9253D2}" type="pres">
      <dgm:prSet presAssocID="{427CE560-8A67-41B2-88AB-B6E432FB20E8}" presName="Child5Accent2" presStyleLbl="alignNode1" presStyleIdx="43" presStyleCnt="51"/>
      <dgm:spPr>
        <a:xfrm>
          <a:off x="2543473" y="2680335"/>
          <a:ext cx="121960" cy="121935"/>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pt>
    <dgm:pt modelId="{BC5FCA79-CC3D-4CA8-8BC0-2B7002B706A0}" type="pres">
      <dgm:prSet presAssocID="{427CE560-8A67-41B2-88AB-B6E432FB20E8}" presName="Child5Accent3" presStyleLbl="alignNode1" presStyleIdx="44" presStyleCnt="51"/>
      <dgm:spPr>
        <a:xfrm>
          <a:off x="2368394" y="2877479"/>
          <a:ext cx="121960" cy="121935"/>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gm:spPr>
    </dgm:pt>
    <dgm:pt modelId="{6058ED16-A4CA-4351-8392-FE4F9150D84A}" type="pres">
      <dgm:prSet presAssocID="{427CE560-8A67-41B2-88AB-B6E432FB20E8}" presName="Child5Accent4" presStyleLbl="alignNode1" presStyleIdx="45" presStyleCnt="51"/>
      <dgm:spPr>
        <a:xfrm>
          <a:off x="2170793" y="3078464"/>
          <a:ext cx="121960" cy="121935"/>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pt>
    <dgm:pt modelId="{F3854211-3A0C-471E-A832-E6FB2BAFE943}" type="pres">
      <dgm:prSet presAssocID="{427CE560-8A67-41B2-88AB-B6E432FB20E8}" presName="Child5Accent5" presStyleLbl="alignNode1" presStyleIdx="46" presStyleCnt="51"/>
      <dgm:spPr>
        <a:xfrm>
          <a:off x="1910299" y="3078464"/>
          <a:ext cx="121960" cy="121935"/>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gm:spPr>
    </dgm:pt>
    <dgm:pt modelId="{E989B57B-6007-4678-9244-FD6494BB446C}" type="pres">
      <dgm:prSet presAssocID="{427CE560-8A67-41B2-88AB-B6E432FB20E8}" presName="Child5Accent6" presStyleLbl="alignNode1" presStyleIdx="47" presStyleCnt="51"/>
      <dgm:spPr>
        <a:xfrm>
          <a:off x="1649380" y="3078464"/>
          <a:ext cx="121960" cy="121935"/>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AE1B7FF1-3CDB-4077-B8FA-A91935EF71B1}" type="pres">
      <dgm:prSet presAssocID="{427CE560-8A67-41B2-88AB-B6E432FB20E8}" presName="Child5Accent7" presStyleLbl="alignNode1" presStyleIdx="48" presStyleCnt="51"/>
      <dgm:spPr>
        <a:xfrm>
          <a:off x="1388887" y="3078464"/>
          <a:ext cx="121960" cy="121935"/>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pt>
    <dgm:pt modelId="{11A98CD2-4E8D-4B81-B6FC-70CBDDEFC019}" type="pres">
      <dgm:prSet presAssocID="{427CE560-8A67-41B2-88AB-B6E432FB20E8}" presName="Child5Accent8" presStyleLbl="alignNode1" presStyleIdx="49" presStyleCnt="51"/>
      <dgm:spPr>
        <a:xfrm>
          <a:off x="1128393" y="3078464"/>
          <a:ext cx="121960" cy="121935"/>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gm:spPr>
    </dgm:pt>
    <dgm:pt modelId="{F05A4DD4-8437-4FB7-85CE-35CDBB20321C}" type="pres">
      <dgm:prSet presAssocID="{427CE560-8A67-41B2-88AB-B6E432FB20E8}" presName="Child5Accent9" presStyleLbl="alignNode1" presStyleIdx="50" presStyleCnt="51"/>
      <dgm:spPr>
        <a:xfrm>
          <a:off x="867899" y="3078464"/>
          <a:ext cx="121960" cy="121935"/>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pt>
    <dgm:pt modelId="{399B4177-D0BB-4C31-A2BD-2AE94D20CEEB}" type="pres">
      <dgm:prSet presAssocID="{427CE560-8A67-41B2-88AB-B6E432FB20E8}" presName="Child5" presStyleLbl="revTx" presStyleIdx="4" presStyleCnt="5">
        <dgm:presLayoutVars>
          <dgm:chMax/>
          <dgm:chPref val="0"/>
          <dgm:bulletEnabled val="1"/>
        </dgm:presLayoutVars>
      </dgm:prSet>
      <dgm:spPr/>
    </dgm:pt>
  </dgm:ptLst>
  <dgm:cxnLst>
    <dgm:cxn modelId="{72DD3A06-8ED1-4A6C-AAD0-233634B48350}" type="presOf" srcId="{C95D74B3-AC44-42E8-95C0-3ADBF5CD611E}" destId="{8BED9E86-4BEE-4817-BA64-20E6989E789E}" srcOrd="0" destOrd="0" presId="urn:microsoft.com/office/officeart/2011/layout/ConvergingText"/>
    <dgm:cxn modelId="{A9899A30-557D-4773-873B-8FAB3388DB3E}" type="presOf" srcId="{427CE560-8A67-41B2-88AB-B6E432FB20E8}" destId="{399B4177-D0BB-4C31-A2BD-2AE94D20CEEB}" srcOrd="0" destOrd="0" presId="urn:microsoft.com/office/officeart/2011/layout/ConvergingText"/>
    <dgm:cxn modelId="{B0607F3A-C38B-4FC4-A93C-3E5AD6E84564}" srcId="{C95D74B3-AC44-42E8-95C0-3ADBF5CD611E}" destId="{5824FAB0-645E-41AB-BEA1-857912B1E0C2}" srcOrd="2" destOrd="0" parTransId="{D0B6BC3E-936A-42FB-AFCB-EB58B41ADDF8}" sibTransId="{1131BF62-D77B-49D8-8C79-EEDED410F204}"/>
    <dgm:cxn modelId="{84D4CD63-EB95-4060-ABDE-D3268A5789B9}" srcId="{C95D74B3-AC44-42E8-95C0-3ADBF5CD611E}" destId="{AA590E26-643D-4596-9E2F-4CBD527D8B24}" srcOrd="0" destOrd="0" parTransId="{A7EA4A49-7FAD-476D-84F1-45C8EEA99FBF}" sibTransId="{CE980408-B8DC-4F14-93E7-81A80ECAF6E7}"/>
    <dgm:cxn modelId="{95E7EC44-75FE-4F9C-88D1-AB9C4BBF81D4}" type="presOf" srcId="{DC7573EF-A78F-4D79-B587-0BCCFDC4A0E9}" destId="{EFD2ADB7-E95C-4A0E-B5AC-8DD8016BD2A6}" srcOrd="0" destOrd="0" presId="urn:microsoft.com/office/officeart/2011/layout/ConvergingText"/>
    <dgm:cxn modelId="{EEE59947-57B2-4A3D-9B54-574D8D5B7D46}" type="presOf" srcId="{AA590E26-643D-4596-9E2F-4CBD527D8B24}" destId="{AC0229FD-AC55-46CE-95AF-20FB840C6988}" srcOrd="0" destOrd="0" presId="urn:microsoft.com/office/officeart/2011/layout/ConvergingText"/>
    <dgm:cxn modelId="{EE098A56-6211-45DB-85B9-183EAD77D010}" type="presOf" srcId="{88CAE932-6DA1-4699-BE7C-7D77955CEB9B}" destId="{A4FB2AD4-A596-459F-907B-81B656A2D0CF}" srcOrd="0" destOrd="0" presId="urn:microsoft.com/office/officeart/2011/layout/ConvergingText"/>
    <dgm:cxn modelId="{F7874158-E332-4C3A-A844-DA236D2ADC4A}" srcId="{C95D74B3-AC44-42E8-95C0-3ADBF5CD611E}" destId="{88CAE932-6DA1-4699-BE7C-7D77955CEB9B}" srcOrd="3" destOrd="0" parTransId="{BF8F7BEC-4785-43C3-A9F8-1362E5A55177}" sibTransId="{7EF72A0A-5CCE-4A54-AA9C-4A4479068612}"/>
    <dgm:cxn modelId="{EDDED97F-6413-4645-AF34-117BCDC026D9}" srcId="{C95D74B3-AC44-42E8-95C0-3ADBF5CD611E}" destId="{427CE560-8A67-41B2-88AB-B6E432FB20E8}" srcOrd="4" destOrd="0" parTransId="{2DBDF549-073A-4828-ACDF-E3CC1D7850F9}" sibTransId="{BC8B42C3-944C-496D-9DC0-454BB9A84785}"/>
    <dgm:cxn modelId="{5A19D284-2B7C-4BC5-A843-48C57EAE2738}" type="presOf" srcId="{5824FAB0-645E-41AB-BEA1-857912B1E0C2}" destId="{8D9DDA43-5B1A-443D-8A58-7353BEF8A6B7}" srcOrd="0" destOrd="0" presId="urn:microsoft.com/office/officeart/2011/layout/ConvergingText"/>
    <dgm:cxn modelId="{C2471F95-D218-4B45-8485-F48C8C3B12F4}" type="presOf" srcId="{3C254B76-DFB6-4088-A1B9-08830E1CE944}" destId="{DF42CE98-15C4-4F0F-A611-0DECDB94B28F}" srcOrd="0" destOrd="0" presId="urn:microsoft.com/office/officeart/2011/layout/ConvergingText"/>
    <dgm:cxn modelId="{27D1E3B5-9234-4F85-98C9-AC705A16AD30}" srcId="{DC7573EF-A78F-4D79-B587-0BCCFDC4A0E9}" destId="{C95D74B3-AC44-42E8-95C0-3ADBF5CD611E}" srcOrd="0" destOrd="0" parTransId="{1408AABA-C93C-41D5-87D3-00AE4834323F}" sibTransId="{1F232EF3-AE7F-435D-81AF-3195FBCED8A8}"/>
    <dgm:cxn modelId="{DD77F7FA-2A7C-4F59-B99D-BF5F5C56FFBF}" srcId="{C95D74B3-AC44-42E8-95C0-3ADBF5CD611E}" destId="{3C254B76-DFB6-4088-A1B9-08830E1CE944}" srcOrd="1" destOrd="0" parTransId="{51CA4D95-3A40-4138-867A-370EED98B6B2}" sibTransId="{16AE452E-71AA-40BE-91B9-0D70EB04A71B}"/>
    <dgm:cxn modelId="{5A9241CF-F967-4585-892F-2E6A9DCB1B15}" type="presParOf" srcId="{EFD2ADB7-E95C-4A0E-B5AC-8DD8016BD2A6}" destId="{55FA1B70-008B-4497-BED3-D63B73D1918A}" srcOrd="0" destOrd="0" presId="urn:microsoft.com/office/officeart/2011/layout/ConvergingText"/>
    <dgm:cxn modelId="{5F71B9E7-1BE5-44CF-A07D-3890A39BB95A}" type="presParOf" srcId="{55FA1B70-008B-4497-BED3-D63B73D1918A}" destId="{5A47AED2-77F2-405E-904E-FA033D995281}" srcOrd="0" destOrd="0" presId="urn:microsoft.com/office/officeart/2011/layout/ConvergingText"/>
    <dgm:cxn modelId="{4A3E6380-3550-4A69-87E0-ED1972B30E61}" type="presParOf" srcId="{55FA1B70-008B-4497-BED3-D63B73D1918A}" destId="{7FF4CA5C-CA6E-48F0-BA72-42FEA76A1ED3}" srcOrd="1" destOrd="0" presId="urn:microsoft.com/office/officeart/2011/layout/ConvergingText"/>
    <dgm:cxn modelId="{7416C6A6-D8F2-4BE6-86D4-B94E84A0D03B}" type="presParOf" srcId="{55FA1B70-008B-4497-BED3-D63B73D1918A}" destId="{9AE2A170-C681-476E-BE85-73D867637105}" srcOrd="2" destOrd="0" presId="urn:microsoft.com/office/officeart/2011/layout/ConvergingText"/>
    <dgm:cxn modelId="{9E62F4A3-779B-42B9-B451-FDFB2B8746E9}" type="presParOf" srcId="{55FA1B70-008B-4497-BED3-D63B73D1918A}" destId="{908AA110-5E66-4214-8D7E-450AF0476F00}" srcOrd="3" destOrd="0" presId="urn:microsoft.com/office/officeart/2011/layout/ConvergingText"/>
    <dgm:cxn modelId="{1B259097-A0DD-4F41-AD9C-393AD6DF42CF}" type="presParOf" srcId="{55FA1B70-008B-4497-BED3-D63B73D1918A}" destId="{A206D19B-E280-40C8-B8A0-3FE197E8155D}" srcOrd="4" destOrd="0" presId="urn:microsoft.com/office/officeart/2011/layout/ConvergingText"/>
    <dgm:cxn modelId="{5C4994DC-97EE-43C2-A049-16A6D39206A7}" type="presParOf" srcId="{55FA1B70-008B-4497-BED3-D63B73D1918A}" destId="{BBFC1D2E-5F25-41E7-8F44-624AB8F96A63}" srcOrd="5" destOrd="0" presId="urn:microsoft.com/office/officeart/2011/layout/ConvergingText"/>
    <dgm:cxn modelId="{D89C3D3E-672E-4B90-9794-E4A390A151C4}" type="presParOf" srcId="{55FA1B70-008B-4497-BED3-D63B73D1918A}" destId="{F1D1E818-3E4B-48FE-8ADC-2EA5CAB601EC}" srcOrd="6" destOrd="0" presId="urn:microsoft.com/office/officeart/2011/layout/ConvergingText"/>
    <dgm:cxn modelId="{41CE565C-543C-4DC5-B782-9F035A023738}" type="presParOf" srcId="{55FA1B70-008B-4497-BED3-D63B73D1918A}" destId="{B8EEEC5D-8F9C-4E6A-97A0-95A8D425BE37}" srcOrd="7" destOrd="0" presId="urn:microsoft.com/office/officeart/2011/layout/ConvergingText"/>
    <dgm:cxn modelId="{3A51F4E7-6238-4C50-9A11-22F9963BA8A4}" type="presParOf" srcId="{55FA1B70-008B-4497-BED3-D63B73D1918A}" destId="{24DDDEF8-4057-4FEC-803D-748980F802AB}" srcOrd="8" destOrd="0" presId="urn:microsoft.com/office/officeart/2011/layout/ConvergingText"/>
    <dgm:cxn modelId="{87EA8313-D286-496D-ABA7-C9366D2EB158}" type="presParOf" srcId="{55FA1B70-008B-4497-BED3-D63B73D1918A}" destId="{50E3CEF9-81C5-446A-BC7F-B13790D282A7}" srcOrd="9" destOrd="0" presId="urn:microsoft.com/office/officeart/2011/layout/ConvergingText"/>
    <dgm:cxn modelId="{4ED1AB9E-4145-4C47-A933-CD72F083CE56}" type="presParOf" srcId="{55FA1B70-008B-4497-BED3-D63B73D1918A}" destId="{8BED9E86-4BEE-4817-BA64-20E6989E789E}" srcOrd="10" destOrd="0" presId="urn:microsoft.com/office/officeart/2011/layout/ConvergingText"/>
    <dgm:cxn modelId="{344A9377-A87F-454F-8D0F-A9AFE5619E30}" type="presParOf" srcId="{55FA1B70-008B-4497-BED3-D63B73D1918A}" destId="{5F801C8A-A188-473A-ADE6-9111E7F01D85}" srcOrd="11" destOrd="0" presId="urn:microsoft.com/office/officeart/2011/layout/ConvergingText"/>
    <dgm:cxn modelId="{0583BB5E-485B-4E28-BE36-B4D890F30CB8}" type="presParOf" srcId="{55FA1B70-008B-4497-BED3-D63B73D1918A}" destId="{ADD51C08-AEE8-4DAD-8295-62271D324E4F}" srcOrd="12" destOrd="0" presId="urn:microsoft.com/office/officeart/2011/layout/ConvergingText"/>
    <dgm:cxn modelId="{13B16DBB-E68A-4B6A-875B-A4E99473C0DE}" type="presParOf" srcId="{55FA1B70-008B-4497-BED3-D63B73D1918A}" destId="{0E003780-37D4-4338-9BB4-A3D0136F32A4}" srcOrd="13" destOrd="0" presId="urn:microsoft.com/office/officeart/2011/layout/ConvergingText"/>
    <dgm:cxn modelId="{B2BE2ABD-57FD-4D36-8F57-23442763C20B}" type="presParOf" srcId="{55FA1B70-008B-4497-BED3-D63B73D1918A}" destId="{71EC7DE1-331A-46BE-9C72-27818F30DF85}" srcOrd="14" destOrd="0" presId="urn:microsoft.com/office/officeart/2011/layout/ConvergingText"/>
    <dgm:cxn modelId="{B49B834E-5011-409B-9441-2575AF59F629}" type="presParOf" srcId="{55FA1B70-008B-4497-BED3-D63B73D1918A}" destId="{0F3A9EDB-CC16-49B1-BCBA-601162ED64E7}" srcOrd="15" destOrd="0" presId="urn:microsoft.com/office/officeart/2011/layout/ConvergingText"/>
    <dgm:cxn modelId="{041394A0-66C1-4050-888A-5125E2039FD8}" type="presParOf" srcId="{55FA1B70-008B-4497-BED3-D63B73D1918A}" destId="{87F8878F-C981-45B4-8997-9E520BB0B114}" srcOrd="16" destOrd="0" presId="urn:microsoft.com/office/officeart/2011/layout/ConvergingText"/>
    <dgm:cxn modelId="{AFD3A871-B43C-410A-86CC-5685C4293D9A}" type="presParOf" srcId="{55FA1B70-008B-4497-BED3-D63B73D1918A}" destId="{670F57CF-F20B-4113-B99D-67BA75313609}" srcOrd="17" destOrd="0" presId="urn:microsoft.com/office/officeart/2011/layout/ConvergingText"/>
    <dgm:cxn modelId="{B299ABF3-C5BC-479D-9F09-7ABD34866E77}" type="presParOf" srcId="{55FA1B70-008B-4497-BED3-D63B73D1918A}" destId="{CCB5DF0D-28C5-4AE3-B6A2-3D9527FAE3D1}" srcOrd="18" destOrd="0" presId="urn:microsoft.com/office/officeart/2011/layout/ConvergingText"/>
    <dgm:cxn modelId="{3A3D2D48-1DBF-4561-9012-CD5330E4C62A}" type="presParOf" srcId="{55FA1B70-008B-4497-BED3-D63B73D1918A}" destId="{C1AF27EE-C97B-44C8-B5E7-A2354418C4B3}" srcOrd="19" destOrd="0" presId="urn:microsoft.com/office/officeart/2011/layout/ConvergingText"/>
    <dgm:cxn modelId="{72AEB504-0C06-4D1E-BA7B-01981A7A7F5C}" type="presParOf" srcId="{55FA1B70-008B-4497-BED3-D63B73D1918A}" destId="{AC0229FD-AC55-46CE-95AF-20FB840C6988}" srcOrd="20" destOrd="0" presId="urn:microsoft.com/office/officeart/2011/layout/ConvergingText"/>
    <dgm:cxn modelId="{E01A3203-D186-403C-B7EC-C83BC6E6B3F3}" type="presParOf" srcId="{55FA1B70-008B-4497-BED3-D63B73D1918A}" destId="{DACB666D-D924-44F2-9C66-17B587A87B14}" srcOrd="21" destOrd="0" presId="urn:microsoft.com/office/officeart/2011/layout/ConvergingText"/>
    <dgm:cxn modelId="{4E2FD076-9BAC-436E-A0D2-AC423E7D08B5}" type="presParOf" srcId="{55FA1B70-008B-4497-BED3-D63B73D1918A}" destId="{C4476C67-C104-4CBC-9EA6-5CA1EAA21401}" srcOrd="22" destOrd="0" presId="urn:microsoft.com/office/officeart/2011/layout/ConvergingText"/>
    <dgm:cxn modelId="{EC3A6D23-F4D8-46E0-9D7A-313BBC6DE900}" type="presParOf" srcId="{55FA1B70-008B-4497-BED3-D63B73D1918A}" destId="{9C97CDBB-ACC5-43BF-B67D-6EA0738FBE58}" srcOrd="23" destOrd="0" presId="urn:microsoft.com/office/officeart/2011/layout/ConvergingText"/>
    <dgm:cxn modelId="{EA334348-483C-4247-B87A-600885A2BC57}" type="presParOf" srcId="{55FA1B70-008B-4497-BED3-D63B73D1918A}" destId="{422D124C-2663-48ED-A595-3AAB720D21F0}" srcOrd="24" destOrd="0" presId="urn:microsoft.com/office/officeart/2011/layout/ConvergingText"/>
    <dgm:cxn modelId="{AED527EF-5A53-411D-980F-144901183EB8}" type="presParOf" srcId="{55FA1B70-008B-4497-BED3-D63B73D1918A}" destId="{229FC8FE-6B0F-45D2-9796-288681827577}" srcOrd="25" destOrd="0" presId="urn:microsoft.com/office/officeart/2011/layout/ConvergingText"/>
    <dgm:cxn modelId="{92FB85C6-D2FD-4BCD-9BC0-B1E78132A90F}" type="presParOf" srcId="{55FA1B70-008B-4497-BED3-D63B73D1918A}" destId="{B62E5830-F286-4329-88D9-CD04BFC33929}" srcOrd="26" destOrd="0" presId="urn:microsoft.com/office/officeart/2011/layout/ConvergingText"/>
    <dgm:cxn modelId="{910B3925-3F22-42F1-A4BB-4599029E6784}" type="presParOf" srcId="{55FA1B70-008B-4497-BED3-D63B73D1918A}" destId="{5FB98599-6435-4EC3-A419-076046040F5A}" srcOrd="27" destOrd="0" presId="urn:microsoft.com/office/officeart/2011/layout/ConvergingText"/>
    <dgm:cxn modelId="{A42BB87B-F7D4-42E2-8DA4-4BD22BCA9ECE}" type="presParOf" srcId="{55FA1B70-008B-4497-BED3-D63B73D1918A}" destId="{DF42CE98-15C4-4F0F-A611-0DECDB94B28F}" srcOrd="28" destOrd="0" presId="urn:microsoft.com/office/officeart/2011/layout/ConvergingText"/>
    <dgm:cxn modelId="{F5340BDB-9BEF-4DDF-AC7E-12C0021A89CC}" type="presParOf" srcId="{55FA1B70-008B-4497-BED3-D63B73D1918A}" destId="{93EF349D-5A67-49BB-8304-75A62E26C77F}" srcOrd="29" destOrd="0" presId="urn:microsoft.com/office/officeart/2011/layout/ConvergingText"/>
    <dgm:cxn modelId="{B27C6695-96CA-476B-9AD4-DC30F06D64C9}" type="presParOf" srcId="{55FA1B70-008B-4497-BED3-D63B73D1918A}" destId="{53639A09-F5C3-4F26-848C-AB3F33A50C52}" srcOrd="30" destOrd="0" presId="urn:microsoft.com/office/officeart/2011/layout/ConvergingText"/>
    <dgm:cxn modelId="{BD31BA79-8A07-457D-B7DD-864A9A0925CD}" type="presParOf" srcId="{55FA1B70-008B-4497-BED3-D63B73D1918A}" destId="{2DBEC989-AB89-45A9-B955-82BDC871B88E}" srcOrd="31" destOrd="0" presId="urn:microsoft.com/office/officeart/2011/layout/ConvergingText"/>
    <dgm:cxn modelId="{6706BAF5-63DE-4084-BE18-828FF482A9BD}" type="presParOf" srcId="{55FA1B70-008B-4497-BED3-D63B73D1918A}" destId="{C072C811-89CB-44E8-B6A4-4F3502AC6BF5}" srcOrd="32" destOrd="0" presId="urn:microsoft.com/office/officeart/2011/layout/ConvergingText"/>
    <dgm:cxn modelId="{FAA6B6D3-6E63-495F-975A-93A2F10E0E23}" type="presParOf" srcId="{55FA1B70-008B-4497-BED3-D63B73D1918A}" destId="{4238AEAF-1460-45D7-89E6-087A22639C7E}" srcOrd="33" destOrd="0" presId="urn:microsoft.com/office/officeart/2011/layout/ConvergingText"/>
    <dgm:cxn modelId="{222B8A58-502F-476F-86F0-C2D6AE52A14E}" type="presParOf" srcId="{55FA1B70-008B-4497-BED3-D63B73D1918A}" destId="{3042912C-786E-44CC-AF62-7B9F524E18C2}" srcOrd="34" destOrd="0" presId="urn:microsoft.com/office/officeart/2011/layout/ConvergingText"/>
    <dgm:cxn modelId="{922C1EAB-FEFC-4582-B736-D36F88E7F3A0}" type="presParOf" srcId="{55FA1B70-008B-4497-BED3-D63B73D1918A}" destId="{9B0E7FD2-AB2D-4900-95B8-BEF56360AA59}" srcOrd="35" destOrd="0" presId="urn:microsoft.com/office/officeart/2011/layout/ConvergingText"/>
    <dgm:cxn modelId="{5E976571-1084-4C5D-B478-76209CA3CC36}" type="presParOf" srcId="{55FA1B70-008B-4497-BED3-D63B73D1918A}" destId="{8D9DDA43-5B1A-443D-8A58-7353BEF8A6B7}" srcOrd="36" destOrd="0" presId="urn:microsoft.com/office/officeart/2011/layout/ConvergingText"/>
    <dgm:cxn modelId="{39B35F95-D5BF-4A52-A376-8FA5C6D46F7F}" type="presParOf" srcId="{55FA1B70-008B-4497-BED3-D63B73D1918A}" destId="{C69B48B6-DF6B-4D2B-A11B-A636BBD771FE}" srcOrd="37" destOrd="0" presId="urn:microsoft.com/office/officeart/2011/layout/ConvergingText"/>
    <dgm:cxn modelId="{CA78243C-FEF3-419F-B790-AE3D1B177F38}" type="presParOf" srcId="{55FA1B70-008B-4497-BED3-D63B73D1918A}" destId="{DB923C67-4068-4BE9-B8B5-AFF6D9438E4D}" srcOrd="38" destOrd="0" presId="urn:microsoft.com/office/officeart/2011/layout/ConvergingText"/>
    <dgm:cxn modelId="{608160F8-AA05-4356-826D-3E340A3E8EEE}" type="presParOf" srcId="{55FA1B70-008B-4497-BED3-D63B73D1918A}" destId="{19C7BB8E-0F78-40CE-8A9E-6E64BA96E42B}" srcOrd="39" destOrd="0" presId="urn:microsoft.com/office/officeart/2011/layout/ConvergingText"/>
    <dgm:cxn modelId="{CE1BBBBD-A257-4454-8171-8A80C5EB34FF}" type="presParOf" srcId="{55FA1B70-008B-4497-BED3-D63B73D1918A}" destId="{3FE1E394-7307-4B68-843C-DB4506E78220}" srcOrd="40" destOrd="0" presId="urn:microsoft.com/office/officeart/2011/layout/ConvergingText"/>
    <dgm:cxn modelId="{509D4A4A-17F3-4AA9-99D0-094FC291A94A}" type="presParOf" srcId="{55FA1B70-008B-4497-BED3-D63B73D1918A}" destId="{DEA91409-C1CB-4559-81F5-9E526A0986E4}" srcOrd="41" destOrd="0" presId="urn:microsoft.com/office/officeart/2011/layout/ConvergingText"/>
    <dgm:cxn modelId="{AD792942-2C53-4739-8870-3621C5641E91}" type="presParOf" srcId="{55FA1B70-008B-4497-BED3-D63B73D1918A}" destId="{FD184A6E-94D8-4A8A-9B66-75CD69B43C28}" srcOrd="42" destOrd="0" presId="urn:microsoft.com/office/officeart/2011/layout/ConvergingText"/>
    <dgm:cxn modelId="{4CAB1692-00F8-4EFC-B98F-3FB1CC293B0F}" type="presParOf" srcId="{55FA1B70-008B-4497-BED3-D63B73D1918A}" destId="{3E6BD384-E17F-482B-BE4B-37B4CEE87A3D}" srcOrd="43" destOrd="0" presId="urn:microsoft.com/office/officeart/2011/layout/ConvergingText"/>
    <dgm:cxn modelId="{B64FF868-2BBF-46E6-8C33-09BECCFB1E64}" type="presParOf" srcId="{55FA1B70-008B-4497-BED3-D63B73D1918A}" destId="{4F2F0530-DC6F-4AC2-8158-76EC8306C6A6}" srcOrd="44" destOrd="0" presId="urn:microsoft.com/office/officeart/2011/layout/ConvergingText"/>
    <dgm:cxn modelId="{12594DCA-087A-498E-B378-85CB959E45B8}" type="presParOf" srcId="{55FA1B70-008B-4497-BED3-D63B73D1918A}" destId="{A4FB2AD4-A596-459F-907B-81B656A2D0CF}" srcOrd="45" destOrd="0" presId="urn:microsoft.com/office/officeart/2011/layout/ConvergingText"/>
    <dgm:cxn modelId="{F872C483-CC11-497A-9BDF-F81675CE63EA}" type="presParOf" srcId="{55FA1B70-008B-4497-BED3-D63B73D1918A}" destId="{3B050197-44A7-4B21-810D-41A7E9C5C891}" srcOrd="46" destOrd="0" presId="urn:microsoft.com/office/officeart/2011/layout/ConvergingText"/>
    <dgm:cxn modelId="{623283D6-9C1D-44CD-B4B5-B84B84E1394F}" type="presParOf" srcId="{55FA1B70-008B-4497-BED3-D63B73D1918A}" destId="{5476ADA8-7784-4F11-8A2D-7CD7EE9253D2}" srcOrd="47" destOrd="0" presId="urn:microsoft.com/office/officeart/2011/layout/ConvergingText"/>
    <dgm:cxn modelId="{1808CB50-3F6D-45A5-9E32-AA99B55D6A01}" type="presParOf" srcId="{55FA1B70-008B-4497-BED3-D63B73D1918A}" destId="{BC5FCA79-CC3D-4CA8-8BC0-2B7002B706A0}" srcOrd="48" destOrd="0" presId="urn:microsoft.com/office/officeart/2011/layout/ConvergingText"/>
    <dgm:cxn modelId="{C768E679-1129-475D-B242-B920D037F99B}" type="presParOf" srcId="{55FA1B70-008B-4497-BED3-D63B73D1918A}" destId="{6058ED16-A4CA-4351-8392-FE4F9150D84A}" srcOrd="49" destOrd="0" presId="urn:microsoft.com/office/officeart/2011/layout/ConvergingText"/>
    <dgm:cxn modelId="{F634E4D4-94CF-4147-A927-397C7873E71F}" type="presParOf" srcId="{55FA1B70-008B-4497-BED3-D63B73D1918A}" destId="{F3854211-3A0C-471E-A832-E6FB2BAFE943}" srcOrd="50" destOrd="0" presId="urn:microsoft.com/office/officeart/2011/layout/ConvergingText"/>
    <dgm:cxn modelId="{4FC7C845-BCCD-40F3-8BB6-6203F3D326B7}" type="presParOf" srcId="{55FA1B70-008B-4497-BED3-D63B73D1918A}" destId="{E989B57B-6007-4678-9244-FD6494BB446C}" srcOrd="51" destOrd="0" presId="urn:microsoft.com/office/officeart/2011/layout/ConvergingText"/>
    <dgm:cxn modelId="{E75CAE5D-3E32-4A29-AC89-CA6245FB21D5}" type="presParOf" srcId="{55FA1B70-008B-4497-BED3-D63B73D1918A}" destId="{AE1B7FF1-3CDB-4077-B8FA-A91935EF71B1}" srcOrd="52" destOrd="0" presId="urn:microsoft.com/office/officeart/2011/layout/ConvergingText"/>
    <dgm:cxn modelId="{B10AFBC3-A5F1-4D7D-B450-FA6AF0717DD1}" type="presParOf" srcId="{55FA1B70-008B-4497-BED3-D63B73D1918A}" destId="{11A98CD2-4E8D-4B81-B6FC-70CBDDEFC019}" srcOrd="53" destOrd="0" presId="urn:microsoft.com/office/officeart/2011/layout/ConvergingText"/>
    <dgm:cxn modelId="{4F2777A3-60CB-400C-A5C7-0C201536B012}" type="presParOf" srcId="{55FA1B70-008B-4497-BED3-D63B73D1918A}" destId="{F05A4DD4-8437-4FB7-85CE-35CDBB20321C}" srcOrd="54" destOrd="0" presId="urn:microsoft.com/office/officeart/2011/layout/ConvergingText"/>
    <dgm:cxn modelId="{70020F3E-C7DA-4260-B041-4638BCEEA3DE}" type="presParOf" srcId="{55FA1B70-008B-4497-BED3-D63B73D1918A}" destId="{399B4177-D0BB-4C31-A2BD-2AE94D20CEEB}" srcOrd="55" destOrd="0" presId="urn:microsoft.com/office/officeart/2011/layout/ConvergingTex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2B853FF-C5BE-4C75-90FC-40E33DBD258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534345E-83FA-475C-AC75-8A15F8388A91}">
      <dgm:prSet/>
      <dgm:spPr/>
      <dgm:t>
        <a:bodyPr/>
        <a:lstStyle/>
        <a:p>
          <a:r>
            <a:rPr lang="en-GB"/>
            <a:t>Aim of the study</a:t>
          </a:r>
          <a:endParaRPr lang="en-US"/>
        </a:p>
      </dgm:t>
    </dgm:pt>
    <dgm:pt modelId="{E23C35A8-E375-4CA3-A72E-891A03354112}" type="parTrans" cxnId="{FB7C62AF-536F-4505-8583-877232E62EE4}">
      <dgm:prSet/>
      <dgm:spPr/>
      <dgm:t>
        <a:bodyPr/>
        <a:lstStyle/>
        <a:p>
          <a:endParaRPr lang="en-US"/>
        </a:p>
      </dgm:t>
    </dgm:pt>
    <dgm:pt modelId="{B57D1968-B8EA-4FBC-8450-6747435935C5}" type="sibTrans" cxnId="{FB7C62AF-536F-4505-8583-877232E62EE4}">
      <dgm:prSet/>
      <dgm:spPr/>
      <dgm:t>
        <a:bodyPr/>
        <a:lstStyle/>
        <a:p>
          <a:endParaRPr lang="en-US"/>
        </a:p>
      </dgm:t>
    </dgm:pt>
    <dgm:pt modelId="{D743A8A8-DB77-40B7-8F05-FD5F5F642BEC}">
      <dgm:prSet/>
      <dgm:spPr/>
      <dgm:t>
        <a:bodyPr/>
        <a:lstStyle/>
        <a:p>
          <a:r>
            <a:rPr lang="en-GB"/>
            <a:t>Research approach </a:t>
          </a:r>
          <a:endParaRPr lang="en-US"/>
        </a:p>
      </dgm:t>
    </dgm:pt>
    <dgm:pt modelId="{409EB272-84EC-44C3-9C8F-E34EBA29C80A}" type="parTrans" cxnId="{A29B984F-7FD8-497A-8049-F052C9AC5106}">
      <dgm:prSet/>
      <dgm:spPr/>
      <dgm:t>
        <a:bodyPr/>
        <a:lstStyle/>
        <a:p>
          <a:endParaRPr lang="en-US"/>
        </a:p>
      </dgm:t>
    </dgm:pt>
    <dgm:pt modelId="{16AB2752-9B56-4557-B1E0-028133A264A3}" type="sibTrans" cxnId="{A29B984F-7FD8-497A-8049-F052C9AC5106}">
      <dgm:prSet/>
      <dgm:spPr/>
      <dgm:t>
        <a:bodyPr/>
        <a:lstStyle/>
        <a:p>
          <a:endParaRPr lang="en-US"/>
        </a:p>
      </dgm:t>
    </dgm:pt>
    <dgm:pt modelId="{AE7DD37F-89D7-4EDC-974D-2F215CE6D762}">
      <dgm:prSet/>
      <dgm:spPr/>
      <dgm:t>
        <a:bodyPr/>
        <a:lstStyle/>
        <a:p>
          <a:r>
            <a:rPr lang="en-GB"/>
            <a:t>Design frame </a:t>
          </a:r>
          <a:endParaRPr lang="en-US"/>
        </a:p>
      </dgm:t>
    </dgm:pt>
    <dgm:pt modelId="{AD74CD91-2EE4-4451-99A1-F54E7D1FC908}" type="parTrans" cxnId="{063781D8-5F7D-4935-8BCB-6D388C96023F}">
      <dgm:prSet/>
      <dgm:spPr/>
      <dgm:t>
        <a:bodyPr/>
        <a:lstStyle/>
        <a:p>
          <a:endParaRPr lang="en-US"/>
        </a:p>
      </dgm:t>
    </dgm:pt>
    <dgm:pt modelId="{EDAC5A41-B07B-4E3F-B277-2BE005D0FAEB}" type="sibTrans" cxnId="{063781D8-5F7D-4935-8BCB-6D388C96023F}">
      <dgm:prSet/>
      <dgm:spPr/>
      <dgm:t>
        <a:bodyPr/>
        <a:lstStyle/>
        <a:p>
          <a:endParaRPr lang="en-US"/>
        </a:p>
      </dgm:t>
    </dgm:pt>
    <dgm:pt modelId="{C3F52373-A888-4056-AF80-B3D734272A23}">
      <dgm:prSet/>
      <dgm:spPr/>
      <dgm:t>
        <a:bodyPr/>
        <a:lstStyle/>
        <a:p>
          <a:r>
            <a:rPr lang="en-GB"/>
            <a:t>Data gathering instruments</a:t>
          </a:r>
          <a:endParaRPr lang="en-US"/>
        </a:p>
      </dgm:t>
    </dgm:pt>
    <dgm:pt modelId="{681977DC-1BAC-4B4D-A353-1E285974079C}" type="parTrans" cxnId="{E62B6499-34C9-48D0-BE6C-A0BFA3C54BCE}">
      <dgm:prSet/>
      <dgm:spPr/>
      <dgm:t>
        <a:bodyPr/>
        <a:lstStyle/>
        <a:p>
          <a:endParaRPr lang="en-US"/>
        </a:p>
      </dgm:t>
    </dgm:pt>
    <dgm:pt modelId="{998D88AB-435A-4DB0-8008-43CE37C37C64}" type="sibTrans" cxnId="{E62B6499-34C9-48D0-BE6C-A0BFA3C54BCE}">
      <dgm:prSet/>
      <dgm:spPr/>
      <dgm:t>
        <a:bodyPr/>
        <a:lstStyle/>
        <a:p>
          <a:endParaRPr lang="en-US"/>
        </a:p>
      </dgm:t>
    </dgm:pt>
    <dgm:pt modelId="{C60A4DB4-7767-4400-9DC0-9224487FDB67}">
      <dgm:prSet/>
      <dgm:spPr/>
      <dgm:t>
        <a:bodyPr/>
        <a:lstStyle/>
        <a:p>
          <a:r>
            <a:rPr lang="en-GB"/>
            <a:t>Data analysis techniques</a:t>
          </a:r>
          <a:endParaRPr lang="en-US"/>
        </a:p>
      </dgm:t>
    </dgm:pt>
    <dgm:pt modelId="{ACD1AB5B-CECA-4BF2-86DC-05C4D2C522C0}" type="parTrans" cxnId="{5119D84A-6757-4F67-B221-5FA2F41BE80A}">
      <dgm:prSet/>
      <dgm:spPr/>
      <dgm:t>
        <a:bodyPr/>
        <a:lstStyle/>
        <a:p>
          <a:endParaRPr lang="en-US"/>
        </a:p>
      </dgm:t>
    </dgm:pt>
    <dgm:pt modelId="{8E533C9A-5443-407D-8D7F-BD8CFF297C9F}" type="sibTrans" cxnId="{5119D84A-6757-4F67-B221-5FA2F41BE80A}">
      <dgm:prSet/>
      <dgm:spPr/>
      <dgm:t>
        <a:bodyPr/>
        <a:lstStyle/>
        <a:p>
          <a:endParaRPr lang="en-US"/>
        </a:p>
      </dgm:t>
    </dgm:pt>
    <dgm:pt modelId="{FB2EB9D5-6864-49F2-988C-BBF9BC6EADC0}">
      <dgm:prSet/>
      <dgm:spPr/>
      <dgm:t>
        <a:bodyPr/>
        <a:lstStyle/>
        <a:p>
          <a:r>
            <a:rPr lang="en-GB"/>
            <a:t>Ethical considerations </a:t>
          </a:r>
          <a:endParaRPr lang="en-US"/>
        </a:p>
      </dgm:t>
    </dgm:pt>
    <dgm:pt modelId="{FC8BCD94-11D5-40D4-84A8-BF8270090E8B}" type="parTrans" cxnId="{E18E85E6-10AC-404A-9D17-9AC753218A2B}">
      <dgm:prSet/>
      <dgm:spPr/>
      <dgm:t>
        <a:bodyPr/>
        <a:lstStyle/>
        <a:p>
          <a:endParaRPr lang="en-US"/>
        </a:p>
      </dgm:t>
    </dgm:pt>
    <dgm:pt modelId="{D7C04AA9-393B-4711-B8EB-15D8A9DEAF85}" type="sibTrans" cxnId="{E18E85E6-10AC-404A-9D17-9AC753218A2B}">
      <dgm:prSet/>
      <dgm:spPr/>
      <dgm:t>
        <a:bodyPr/>
        <a:lstStyle/>
        <a:p>
          <a:endParaRPr lang="en-US"/>
        </a:p>
      </dgm:t>
    </dgm:pt>
    <dgm:pt modelId="{387359D9-4A6B-476F-9F0F-21B4AFFF609A}" type="pres">
      <dgm:prSet presAssocID="{D2B853FF-C5BE-4C75-90FC-40E33DBD258B}" presName="root" presStyleCnt="0">
        <dgm:presLayoutVars>
          <dgm:dir/>
          <dgm:resizeHandles val="exact"/>
        </dgm:presLayoutVars>
      </dgm:prSet>
      <dgm:spPr/>
    </dgm:pt>
    <dgm:pt modelId="{977EE413-6CD5-4355-81EB-503C19D01443}" type="pres">
      <dgm:prSet presAssocID="{E534345E-83FA-475C-AC75-8A15F8388A91}" presName="compNode" presStyleCnt="0"/>
      <dgm:spPr/>
    </dgm:pt>
    <dgm:pt modelId="{D1E72467-B3D0-4FF6-81B2-D441F6AF28D0}" type="pres">
      <dgm:prSet presAssocID="{E534345E-83FA-475C-AC75-8A15F8388A91}" presName="bgRect" presStyleLbl="bgShp" presStyleIdx="0" presStyleCnt="6"/>
      <dgm:spPr/>
    </dgm:pt>
    <dgm:pt modelId="{E3115C69-0B4D-436A-9938-143C7D7135CA}" type="pres">
      <dgm:prSet presAssocID="{E534345E-83FA-475C-AC75-8A15F8388A91}"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9B92CCD1-5752-4663-A804-7BEA4F73430E}" type="pres">
      <dgm:prSet presAssocID="{E534345E-83FA-475C-AC75-8A15F8388A91}" presName="spaceRect" presStyleCnt="0"/>
      <dgm:spPr/>
    </dgm:pt>
    <dgm:pt modelId="{E9D0788F-3BB9-4F57-90A5-BCC05597D073}" type="pres">
      <dgm:prSet presAssocID="{E534345E-83FA-475C-AC75-8A15F8388A91}" presName="parTx" presStyleLbl="revTx" presStyleIdx="0" presStyleCnt="6">
        <dgm:presLayoutVars>
          <dgm:chMax val="0"/>
          <dgm:chPref val="0"/>
        </dgm:presLayoutVars>
      </dgm:prSet>
      <dgm:spPr/>
    </dgm:pt>
    <dgm:pt modelId="{D8C83772-275E-4763-ADE5-ECCDE865F74E}" type="pres">
      <dgm:prSet presAssocID="{B57D1968-B8EA-4FBC-8450-6747435935C5}" presName="sibTrans" presStyleCnt="0"/>
      <dgm:spPr/>
    </dgm:pt>
    <dgm:pt modelId="{92C773B4-14B5-45D2-BED0-C21F0A40134B}" type="pres">
      <dgm:prSet presAssocID="{D743A8A8-DB77-40B7-8F05-FD5F5F642BEC}" presName="compNode" presStyleCnt="0"/>
      <dgm:spPr/>
    </dgm:pt>
    <dgm:pt modelId="{FCB391D5-6982-4348-BBBB-7DD239D87AEE}" type="pres">
      <dgm:prSet presAssocID="{D743A8A8-DB77-40B7-8F05-FD5F5F642BEC}" presName="bgRect" presStyleLbl="bgShp" presStyleIdx="1" presStyleCnt="6"/>
      <dgm:spPr/>
    </dgm:pt>
    <dgm:pt modelId="{153562ED-04FD-4316-8DE6-D4B4A4DE9F43}" type="pres">
      <dgm:prSet presAssocID="{D743A8A8-DB77-40B7-8F05-FD5F5F642BEC}"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5A0A1A1D-13A9-4411-AB5A-FEA8AA9BBBB3}" type="pres">
      <dgm:prSet presAssocID="{D743A8A8-DB77-40B7-8F05-FD5F5F642BEC}" presName="spaceRect" presStyleCnt="0"/>
      <dgm:spPr/>
    </dgm:pt>
    <dgm:pt modelId="{70235384-2964-46B6-AEB9-F96EE35E30E1}" type="pres">
      <dgm:prSet presAssocID="{D743A8A8-DB77-40B7-8F05-FD5F5F642BEC}" presName="parTx" presStyleLbl="revTx" presStyleIdx="1" presStyleCnt="6">
        <dgm:presLayoutVars>
          <dgm:chMax val="0"/>
          <dgm:chPref val="0"/>
        </dgm:presLayoutVars>
      </dgm:prSet>
      <dgm:spPr/>
    </dgm:pt>
    <dgm:pt modelId="{29B3E8E1-266B-4E13-B629-FC048290DCE9}" type="pres">
      <dgm:prSet presAssocID="{16AB2752-9B56-4557-B1E0-028133A264A3}" presName="sibTrans" presStyleCnt="0"/>
      <dgm:spPr/>
    </dgm:pt>
    <dgm:pt modelId="{1BDB8FA0-FD42-4EE0-8506-E3841825019C}" type="pres">
      <dgm:prSet presAssocID="{AE7DD37F-89D7-4EDC-974D-2F215CE6D762}" presName="compNode" presStyleCnt="0"/>
      <dgm:spPr/>
    </dgm:pt>
    <dgm:pt modelId="{C6F5FA8F-47A4-4D19-A504-55D88AA7A6CF}" type="pres">
      <dgm:prSet presAssocID="{AE7DD37F-89D7-4EDC-974D-2F215CE6D762}" presName="bgRect" presStyleLbl="bgShp" presStyleIdx="2" presStyleCnt="6"/>
      <dgm:spPr/>
    </dgm:pt>
    <dgm:pt modelId="{ACAEB75F-992C-4B5B-AEFC-D085FB50E6B2}" type="pres">
      <dgm:prSet presAssocID="{AE7DD37F-89D7-4EDC-974D-2F215CE6D76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1EA9CD64-F73F-4684-AB80-B35CECFE4FE5}" type="pres">
      <dgm:prSet presAssocID="{AE7DD37F-89D7-4EDC-974D-2F215CE6D762}" presName="spaceRect" presStyleCnt="0"/>
      <dgm:spPr/>
    </dgm:pt>
    <dgm:pt modelId="{892E28C9-8078-49B6-9A68-5B665F21A74C}" type="pres">
      <dgm:prSet presAssocID="{AE7DD37F-89D7-4EDC-974D-2F215CE6D762}" presName="parTx" presStyleLbl="revTx" presStyleIdx="2" presStyleCnt="6">
        <dgm:presLayoutVars>
          <dgm:chMax val="0"/>
          <dgm:chPref val="0"/>
        </dgm:presLayoutVars>
      </dgm:prSet>
      <dgm:spPr/>
    </dgm:pt>
    <dgm:pt modelId="{6348DE1B-56E2-4A6C-B7DD-2AC9E5E962CB}" type="pres">
      <dgm:prSet presAssocID="{EDAC5A41-B07B-4E3F-B277-2BE005D0FAEB}" presName="sibTrans" presStyleCnt="0"/>
      <dgm:spPr/>
    </dgm:pt>
    <dgm:pt modelId="{05268A87-7D80-4E14-AE95-D64503F1E9D7}" type="pres">
      <dgm:prSet presAssocID="{C3F52373-A888-4056-AF80-B3D734272A23}" presName="compNode" presStyleCnt="0"/>
      <dgm:spPr/>
    </dgm:pt>
    <dgm:pt modelId="{3B976524-2B22-4573-AE63-B71E00648945}" type="pres">
      <dgm:prSet presAssocID="{C3F52373-A888-4056-AF80-B3D734272A23}" presName="bgRect" presStyleLbl="bgShp" presStyleIdx="3" presStyleCnt="6"/>
      <dgm:spPr/>
    </dgm:pt>
    <dgm:pt modelId="{0217F1E7-4E8B-4F29-A35A-B809C556227F}" type="pres">
      <dgm:prSet presAssocID="{C3F52373-A888-4056-AF80-B3D734272A2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r chart"/>
        </a:ext>
      </dgm:extLst>
    </dgm:pt>
    <dgm:pt modelId="{7F0D4C4E-96B0-4911-801E-B5A39259B5B1}" type="pres">
      <dgm:prSet presAssocID="{C3F52373-A888-4056-AF80-B3D734272A23}" presName="spaceRect" presStyleCnt="0"/>
      <dgm:spPr/>
    </dgm:pt>
    <dgm:pt modelId="{D186ACB0-D016-4CB0-AE1B-1ABCD48C47DE}" type="pres">
      <dgm:prSet presAssocID="{C3F52373-A888-4056-AF80-B3D734272A23}" presName="parTx" presStyleLbl="revTx" presStyleIdx="3" presStyleCnt="6">
        <dgm:presLayoutVars>
          <dgm:chMax val="0"/>
          <dgm:chPref val="0"/>
        </dgm:presLayoutVars>
      </dgm:prSet>
      <dgm:spPr/>
    </dgm:pt>
    <dgm:pt modelId="{FD6802EB-C929-4514-AD59-082D3737A171}" type="pres">
      <dgm:prSet presAssocID="{998D88AB-435A-4DB0-8008-43CE37C37C64}" presName="sibTrans" presStyleCnt="0"/>
      <dgm:spPr/>
    </dgm:pt>
    <dgm:pt modelId="{37782D1F-826D-402A-9E28-B3F21225F20F}" type="pres">
      <dgm:prSet presAssocID="{C60A4DB4-7767-4400-9DC0-9224487FDB67}" presName="compNode" presStyleCnt="0"/>
      <dgm:spPr/>
    </dgm:pt>
    <dgm:pt modelId="{22DE003F-D37B-4E5D-AAE5-1BDBA0E51E6C}" type="pres">
      <dgm:prSet presAssocID="{C60A4DB4-7767-4400-9DC0-9224487FDB67}" presName="bgRect" presStyleLbl="bgShp" presStyleIdx="4" presStyleCnt="6"/>
      <dgm:spPr/>
    </dgm:pt>
    <dgm:pt modelId="{1EBD1663-0C43-4C91-A4D5-8F8A6294FB26}" type="pres">
      <dgm:prSet presAssocID="{C60A4DB4-7767-4400-9DC0-9224487FDB6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Upward trend"/>
        </a:ext>
      </dgm:extLst>
    </dgm:pt>
    <dgm:pt modelId="{A853F2B6-5B90-4743-8D62-D1D7F2C4AEDC}" type="pres">
      <dgm:prSet presAssocID="{C60A4DB4-7767-4400-9DC0-9224487FDB67}" presName="spaceRect" presStyleCnt="0"/>
      <dgm:spPr/>
    </dgm:pt>
    <dgm:pt modelId="{B320F5A8-E61A-4A9D-8749-EFC794CAEEFE}" type="pres">
      <dgm:prSet presAssocID="{C60A4DB4-7767-4400-9DC0-9224487FDB67}" presName="parTx" presStyleLbl="revTx" presStyleIdx="4" presStyleCnt="6">
        <dgm:presLayoutVars>
          <dgm:chMax val="0"/>
          <dgm:chPref val="0"/>
        </dgm:presLayoutVars>
      </dgm:prSet>
      <dgm:spPr/>
    </dgm:pt>
    <dgm:pt modelId="{230E1088-2E09-4D8B-9A51-03986F4FEE31}" type="pres">
      <dgm:prSet presAssocID="{8E533C9A-5443-407D-8D7F-BD8CFF297C9F}" presName="sibTrans" presStyleCnt="0"/>
      <dgm:spPr/>
    </dgm:pt>
    <dgm:pt modelId="{C13082EC-278E-4306-8C3E-ECACFA7F30AD}" type="pres">
      <dgm:prSet presAssocID="{FB2EB9D5-6864-49F2-988C-BBF9BC6EADC0}" presName="compNode" presStyleCnt="0"/>
      <dgm:spPr/>
    </dgm:pt>
    <dgm:pt modelId="{AB16CCE6-A18A-4F75-9B94-E6DC0025B6B1}" type="pres">
      <dgm:prSet presAssocID="{FB2EB9D5-6864-49F2-988C-BBF9BC6EADC0}" presName="bgRect" presStyleLbl="bgShp" presStyleIdx="5" presStyleCnt="6"/>
      <dgm:spPr/>
    </dgm:pt>
    <dgm:pt modelId="{D40EEA90-08AE-41FB-96AE-4EF76D8B62EB}" type="pres">
      <dgm:prSet presAssocID="{FB2EB9D5-6864-49F2-988C-BBF9BC6EADC0}"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Scales of Justice"/>
        </a:ext>
      </dgm:extLst>
    </dgm:pt>
    <dgm:pt modelId="{B6B8119D-BD65-4328-81EA-D1895B3E40F6}" type="pres">
      <dgm:prSet presAssocID="{FB2EB9D5-6864-49F2-988C-BBF9BC6EADC0}" presName="spaceRect" presStyleCnt="0"/>
      <dgm:spPr/>
    </dgm:pt>
    <dgm:pt modelId="{F07F3D90-1EF2-4A07-8D1E-56F40B418488}" type="pres">
      <dgm:prSet presAssocID="{FB2EB9D5-6864-49F2-988C-BBF9BC6EADC0}" presName="parTx" presStyleLbl="revTx" presStyleIdx="5" presStyleCnt="6">
        <dgm:presLayoutVars>
          <dgm:chMax val="0"/>
          <dgm:chPref val="0"/>
        </dgm:presLayoutVars>
      </dgm:prSet>
      <dgm:spPr/>
    </dgm:pt>
  </dgm:ptLst>
  <dgm:cxnLst>
    <dgm:cxn modelId="{60BA7001-78FD-470B-ABDA-B6DB0C735F38}" type="presOf" srcId="{AE7DD37F-89D7-4EDC-974D-2F215CE6D762}" destId="{892E28C9-8078-49B6-9A68-5B665F21A74C}" srcOrd="0" destOrd="0" presId="urn:microsoft.com/office/officeart/2018/2/layout/IconVerticalSolidList"/>
    <dgm:cxn modelId="{5119D84A-6757-4F67-B221-5FA2F41BE80A}" srcId="{D2B853FF-C5BE-4C75-90FC-40E33DBD258B}" destId="{C60A4DB4-7767-4400-9DC0-9224487FDB67}" srcOrd="4" destOrd="0" parTransId="{ACD1AB5B-CECA-4BF2-86DC-05C4D2C522C0}" sibTransId="{8E533C9A-5443-407D-8D7F-BD8CFF297C9F}"/>
    <dgm:cxn modelId="{A29B984F-7FD8-497A-8049-F052C9AC5106}" srcId="{D2B853FF-C5BE-4C75-90FC-40E33DBD258B}" destId="{D743A8A8-DB77-40B7-8F05-FD5F5F642BEC}" srcOrd="1" destOrd="0" parTransId="{409EB272-84EC-44C3-9C8F-E34EBA29C80A}" sibTransId="{16AB2752-9B56-4557-B1E0-028133A264A3}"/>
    <dgm:cxn modelId="{B5D65F74-730B-4056-8C8C-506C9C95B9CB}" type="presOf" srcId="{C60A4DB4-7767-4400-9DC0-9224487FDB67}" destId="{B320F5A8-E61A-4A9D-8749-EFC794CAEEFE}" srcOrd="0" destOrd="0" presId="urn:microsoft.com/office/officeart/2018/2/layout/IconVerticalSolidList"/>
    <dgm:cxn modelId="{CBA8585A-CC61-46C3-8662-4A631B77C801}" type="presOf" srcId="{D2B853FF-C5BE-4C75-90FC-40E33DBD258B}" destId="{387359D9-4A6B-476F-9F0F-21B4AFFF609A}" srcOrd="0" destOrd="0" presId="urn:microsoft.com/office/officeart/2018/2/layout/IconVerticalSolidList"/>
    <dgm:cxn modelId="{E62B6499-34C9-48D0-BE6C-A0BFA3C54BCE}" srcId="{D2B853FF-C5BE-4C75-90FC-40E33DBD258B}" destId="{C3F52373-A888-4056-AF80-B3D734272A23}" srcOrd="3" destOrd="0" parTransId="{681977DC-1BAC-4B4D-A353-1E285974079C}" sibTransId="{998D88AB-435A-4DB0-8008-43CE37C37C64}"/>
    <dgm:cxn modelId="{41BA57A9-56BC-4829-817B-9854FA8D602F}" type="presOf" srcId="{C3F52373-A888-4056-AF80-B3D734272A23}" destId="{D186ACB0-D016-4CB0-AE1B-1ABCD48C47DE}" srcOrd="0" destOrd="0" presId="urn:microsoft.com/office/officeart/2018/2/layout/IconVerticalSolidList"/>
    <dgm:cxn modelId="{FB7C62AF-536F-4505-8583-877232E62EE4}" srcId="{D2B853FF-C5BE-4C75-90FC-40E33DBD258B}" destId="{E534345E-83FA-475C-AC75-8A15F8388A91}" srcOrd="0" destOrd="0" parTransId="{E23C35A8-E375-4CA3-A72E-891A03354112}" sibTransId="{B57D1968-B8EA-4FBC-8450-6747435935C5}"/>
    <dgm:cxn modelId="{3E5FEFCF-E3ED-4366-BC5E-C2D55C08CECA}" type="presOf" srcId="{D743A8A8-DB77-40B7-8F05-FD5F5F642BEC}" destId="{70235384-2964-46B6-AEB9-F96EE35E30E1}" srcOrd="0" destOrd="0" presId="urn:microsoft.com/office/officeart/2018/2/layout/IconVerticalSolidList"/>
    <dgm:cxn modelId="{063781D8-5F7D-4935-8BCB-6D388C96023F}" srcId="{D2B853FF-C5BE-4C75-90FC-40E33DBD258B}" destId="{AE7DD37F-89D7-4EDC-974D-2F215CE6D762}" srcOrd="2" destOrd="0" parTransId="{AD74CD91-2EE4-4451-99A1-F54E7D1FC908}" sibTransId="{EDAC5A41-B07B-4E3F-B277-2BE005D0FAEB}"/>
    <dgm:cxn modelId="{CB2D6CE1-6847-4413-A09A-CF6EC1F6CA3D}" type="presOf" srcId="{FB2EB9D5-6864-49F2-988C-BBF9BC6EADC0}" destId="{F07F3D90-1EF2-4A07-8D1E-56F40B418488}" srcOrd="0" destOrd="0" presId="urn:microsoft.com/office/officeart/2018/2/layout/IconVerticalSolidList"/>
    <dgm:cxn modelId="{E18E85E6-10AC-404A-9D17-9AC753218A2B}" srcId="{D2B853FF-C5BE-4C75-90FC-40E33DBD258B}" destId="{FB2EB9D5-6864-49F2-988C-BBF9BC6EADC0}" srcOrd="5" destOrd="0" parTransId="{FC8BCD94-11D5-40D4-84A8-BF8270090E8B}" sibTransId="{D7C04AA9-393B-4711-B8EB-15D8A9DEAF85}"/>
    <dgm:cxn modelId="{B15C8BEC-3CD9-47C7-BEE3-1762EEF2D291}" type="presOf" srcId="{E534345E-83FA-475C-AC75-8A15F8388A91}" destId="{E9D0788F-3BB9-4F57-90A5-BCC05597D073}" srcOrd="0" destOrd="0" presId="urn:microsoft.com/office/officeart/2018/2/layout/IconVerticalSolidList"/>
    <dgm:cxn modelId="{7762D654-AA7D-4CA6-B1E2-523E8D17BF32}" type="presParOf" srcId="{387359D9-4A6B-476F-9F0F-21B4AFFF609A}" destId="{977EE413-6CD5-4355-81EB-503C19D01443}" srcOrd="0" destOrd="0" presId="urn:microsoft.com/office/officeart/2018/2/layout/IconVerticalSolidList"/>
    <dgm:cxn modelId="{01B11AD5-274A-4268-8DED-DEA7B9BDA0A4}" type="presParOf" srcId="{977EE413-6CD5-4355-81EB-503C19D01443}" destId="{D1E72467-B3D0-4FF6-81B2-D441F6AF28D0}" srcOrd="0" destOrd="0" presId="urn:microsoft.com/office/officeart/2018/2/layout/IconVerticalSolidList"/>
    <dgm:cxn modelId="{A2D68D52-9EA0-4A9B-BDDC-86FF3F5CA431}" type="presParOf" srcId="{977EE413-6CD5-4355-81EB-503C19D01443}" destId="{E3115C69-0B4D-436A-9938-143C7D7135CA}" srcOrd="1" destOrd="0" presId="urn:microsoft.com/office/officeart/2018/2/layout/IconVerticalSolidList"/>
    <dgm:cxn modelId="{1BAA6092-D248-4A43-975F-446010E278CA}" type="presParOf" srcId="{977EE413-6CD5-4355-81EB-503C19D01443}" destId="{9B92CCD1-5752-4663-A804-7BEA4F73430E}" srcOrd="2" destOrd="0" presId="urn:microsoft.com/office/officeart/2018/2/layout/IconVerticalSolidList"/>
    <dgm:cxn modelId="{8EC567B2-535A-451E-A5CA-DA70E0F9CA1E}" type="presParOf" srcId="{977EE413-6CD5-4355-81EB-503C19D01443}" destId="{E9D0788F-3BB9-4F57-90A5-BCC05597D073}" srcOrd="3" destOrd="0" presId="urn:microsoft.com/office/officeart/2018/2/layout/IconVerticalSolidList"/>
    <dgm:cxn modelId="{7446F24E-3D28-4C1D-B721-2910535EC746}" type="presParOf" srcId="{387359D9-4A6B-476F-9F0F-21B4AFFF609A}" destId="{D8C83772-275E-4763-ADE5-ECCDE865F74E}" srcOrd="1" destOrd="0" presId="urn:microsoft.com/office/officeart/2018/2/layout/IconVerticalSolidList"/>
    <dgm:cxn modelId="{351FFE33-198A-45F2-B046-ED5B1E6109E5}" type="presParOf" srcId="{387359D9-4A6B-476F-9F0F-21B4AFFF609A}" destId="{92C773B4-14B5-45D2-BED0-C21F0A40134B}" srcOrd="2" destOrd="0" presId="urn:microsoft.com/office/officeart/2018/2/layout/IconVerticalSolidList"/>
    <dgm:cxn modelId="{F5E750A1-DD93-4E24-9737-8E34F4F724DA}" type="presParOf" srcId="{92C773B4-14B5-45D2-BED0-C21F0A40134B}" destId="{FCB391D5-6982-4348-BBBB-7DD239D87AEE}" srcOrd="0" destOrd="0" presId="urn:microsoft.com/office/officeart/2018/2/layout/IconVerticalSolidList"/>
    <dgm:cxn modelId="{32704D7E-46EB-4AE6-A646-61A7CDC9AF5F}" type="presParOf" srcId="{92C773B4-14B5-45D2-BED0-C21F0A40134B}" destId="{153562ED-04FD-4316-8DE6-D4B4A4DE9F43}" srcOrd="1" destOrd="0" presId="urn:microsoft.com/office/officeart/2018/2/layout/IconVerticalSolidList"/>
    <dgm:cxn modelId="{83E1803B-91C1-4903-AA2E-82D9C09385F0}" type="presParOf" srcId="{92C773B4-14B5-45D2-BED0-C21F0A40134B}" destId="{5A0A1A1D-13A9-4411-AB5A-FEA8AA9BBBB3}" srcOrd="2" destOrd="0" presId="urn:microsoft.com/office/officeart/2018/2/layout/IconVerticalSolidList"/>
    <dgm:cxn modelId="{F45B5E03-8892-4108-95AA-8C09EE4082B3}" type="presParOf" srcId="{92C773B4-14B5-45D2-BED0-C21F0A40134B}" destId="{70235384-2964-46B6-AEB9-F96EE35E30E1}" srcOrd="3" destOrd="0" presId="urn:microsoft.com/office/officeart/2018/2/layout/IconVerticalSolidList"/>
    <dgm:cxn modelId="{57B21154-4EF7-44E4-8B17-8E5270129D56}" type="presParOf" srcId="{387359D9-4A6B-476F-9F0F-21B4AFFF609A}" destId="{29B3E8E1-266B-4E13-B629-FC048290DCE9}" srcOrd="3" destOrd="0" presId="urn:microsoft.com/office/officeart/2018/2/layout/IconVerticalSolidList"/>
    <dgm:cxn modelId="{4A41BE34-06A5-40DB-9041-437C25BEA876}" type="presParOf" srcId="{387359D9-4A6B-476F-9F0F-21B4AFFF609A}" destId="{1BDB8FA0-FD42-4EE0-8506-E3841825019C}" srcOrd="4" destOrd="0" presId="urn:microsoft.com/office/officeart/2018/2/layout/IconVerticalSolidList"/>
    <dgm:cxn modelId="{4951814E-27A1-493F-91B2-C37D70D61D91}" type="presParOf" srcId="{1BDB8FA0-FD42-4EE0-8506-E3841825019C}" destId="{C6F5FA8F-47A4-4D19-A504-55D88AA7A6CF}" srcOrd="0" destOrd="0" presId="urn:microsoft.com/office/officeart/2018/2/layout/IconVerticalSolidList"/>
    <dgm:cxn modelId="{DDB967FC-D26A-4CD4-8E87-FBBD10C247DB}" type="presParOf" srcId="{1BDB8FA0-FD42-4EE0-8506-E3841825019C}" destId="{ACAEB75F-992C-4B5B-AEFC-D085FB50E6B2}" srcOrd="1" destOrd="0" presId="urn:microsoft.com/office/officeart/2018/2/layout/IconVerticalSolidList"/>
    <dgm:cxn modelId="{CD99C062-6B5B-471D-BAC0-0872DEAB7823}" type="presParOf" srcId="{1BDB8FA0-FD42-4EE0-8506-E3841825019C}" destId="{1EA9CD64-F73F-4684-AB80-B35CECFE4FE5}" srcOrd="2" destOrd="0" presId="urn:microsoft.com/office/officeart/2018/2/layout/IconVerticalSolidList"/>
    <dgm:cxn modelId="{2F37D59E-4751-4692-842F-96CEAF8B946A}" type="presParOf" srcId="{1BDB8FA0-FD42-4EE0-8506-E3841825019C}" destId="{892E28C9-8078-49B6-9A68-5B665F21A74C}" srcOrd="3" destOrd="0" presId="urn:microsoft.com/office/officeart/2018/2/layout/IconVerticalSolidList"/>
    <dgm:cxn modelId="{F246570A-1FCE-4BBA-B514-2E6F079C83AC}" type="presParOf" srcId="{387359D9-4A6B-476F-9F0F-21B4AFFF609A}" destId="{6348DE1B-56E2-4A6C-B7DD-2AC9E5E962CB}" srcOrd="5" destOrd="0" presId="urn:microsoft.com/office/officeart/2018/2/layout/IconVerticalSolidList"/>
    <dgm:cxn modelId="{3FBEC9BB-77A5-4DAB-B2E5-78A9D66468E1}" type="presParOf" srcId="{387359D9-4A6B-476F-9F0F-21B4AFFF609A}" destId="{05268A87-7D80-4E14-AE95-D64503F1E9D7}" srcOrd="6" destOrd="0" presId="urn:microsoft.com/office/officeart/2018/2/layout/IconVerticalSolidList"/>
    <dgm:cxn modelId="{9B3CFCF9-9AE9-452E-BC1C-357547F3C2E7}" type="presParOf" srcId="{05268A87-7D80-4E14-AE95-D64503F1E9D7}" destId="{3B976524-2B22-4573-AE63-B71E00648945}" srcOrd="0" destOrd="0" presId="urn:microsoft.com/office/officeart/2018/2/layout/IconVerticalSolidList"/>
    <dgm:cxn modelId="{242DCEEE-F033-4F7D-97BF-15728494F664}" type="presParOf" srcId="{05268A87-7D80-4E14-AE95-D64503F1E9D7}" destId="{0217F1E7-4E8B-4F29-A35A-B809C556227F}" srcOrd="1" destOrd="0" presId="urn:microsoft.com/office/officeart/2018/2/layout/IconVerticalSolidList"/>
    <dgm:cxn modelId="{E4944ABB-CC22-4CCA-8710-95BE502BFA45}" type="presParOf" srcId="{05268A87-7D80-4E14-AE95-D64503F1E9D7}" destId="{7F0D4C4E-96B0-4911-801E-B5A39259B5B1}" srcOrd="2" destOrd="0" presId="urn:microsoft.com/office/officeart/2018/2/layout/IconVerticalSolidList"/>
    <dgm:cxn modelId="{903DCE8E-D7BF-423E-BFDC-5FB9A3FD5E14}" type="presParOf" srcId="{05268A87-7D80-4E14-AE95-D64503F1E9D7}" destId="{D186ACB0-D016-4CB0-AE1B-1ABCD48C47DE}" srcOrd="3" destOrd="0" presId="urn:microsoft.com/office/officeart/2018/2/layout/IconVerticalSolidList"/>
    <dgm:cxn modelId="{1B8C5FF1-397D-45DF-9DBC-FDDEB5EF85FC}" type="presParOf" srcId="{387359D9-4A6B-476F-9F0F-21B4AFFF609A}" destId="{FD6802EB-C929-4514-AD59-082D3737A171}" srcOrd="7" destOrd="0" presId="urn:microsoft.com/office/officeart/2018/2/layout/IconVerticalSolidList"/>
    <dgm:cxn modelId="{D08C030E-BD9C-4613-A969-6F5A990B49A9}" type="presParOf" srcId="{387359D9-4A6B-476F-9F0F-21B4AFFF609A}" destId="{37782D1F-826D-402A-9E28-B3F21225F20F}" srcOrd="8" destOrd="0" presId="urn:microsoft.com/office/officeart/2018/2/layout/IconVerticalSolidList"/>
    <dgm:cxn modelId="{056D7150-D1B6-4402-A56B-579EC587038A}" type="presParOf" srcId="{37782D1F-826D-402A-9E28-B3F21225F20F}" destId="{22DE003F-D37B-4E5D-AAE5-1BDBA0E51E6C}" srcOrd="0" destOrd="0" presId="urn:microsoft.com/office/officeart/2018/2/layout/IconVerticalSolidList"/>
    <dgm:cxn modelId="{11CD5017-2E23-476A-B4BD-2FF7A50B44A5}" type="presParOf" srcId="{37782D1F-826D-402A-9E28-B3F21225F20F}" destId="{1EBD1663-0C43-4C91-A4D5-8F8A6294FB26}" srcOrd="1" destOrd="0" presId="urn:microsoft.com/office/officeart/2018/2/layout/IconVerticalSolidList"/>
    <dgm:cxn modelId="{96143840-8B24-4C5D-A124-5D34A9DFFFD8}" type="presParOf" srcId="{37782D1F-826D-402A-9E28-B3F21225F20F}" destId="{A853F2B6-5B90-4743-8D62-D1D7F2C4AEDC}" srcOrd="2" destOrd="0" presId="urn:microsoft.com/office/officeart/2018/2/layout/IconVerticalSolidList"/>
    <dgm:cxn modelId="{E9791987-D8FF-43BC-9ABB-04DFEE3FD94B}" type="presParOf" srcId="{37782D1F-826D-402A-9E28-B3F21225F20F}" destId="{B320F5A8-E61A-4A9D-8749-EFC794CAEEFE}" srcOrd="3" destOrd="0" presId="urn:microsoft.com/office/officeart/2018/2/layout/IconVerticalSolidList"/>
    <dgm:cxn modelId="{C1115FB3-4CAD-49CF-9B09-D63D910ADE85}" type="presParOf" srcId="{387359D9-4A6B-476F-9F0F-21B4AFFF609A}" destId="{230E1088-2E09-4D8B-9A51-03986F4FEE31}" srcOrd="9" destOrd="0" presId="urn:microsoft.com/office/officeart/2018/2/layout/IconVerticalSolidList"/>
    <dgm:cxn modelId="{CD524C3B-B2B5-4DFB-A389-660244D614A9}" type="presParOf" srcId="{387359D9-4A6B-476F-9F0F-21B4AFFF609A}" destId="{C13082EC-278E-4306-8C3E-ECACFA7F30AD}" srcOrd="10" destOrd="0" presId="urn:microsoft.com/office/officeart/2018/2/layout/IconVerticalSolidList"/>
    <dgm:cxn modelId="{008837DA-CF80-4D5C-83C0-A46DC8A0E0C2}" type="presParOf" srcId="{C13082EC-278E-4306-8C3E-ECACFA7F30AD}" destId="{AB16CCE6-A18A-4F75-9B94-E6DC0025B6B1}" srcOrd="0" destOrd="0" presId="urn:microsoft.com/office/officeart/2018/2/layout/IconVerticalSolidList"/>
    <dgm:cxn modelId="{C3280D59-C0AC-4846-8072-C079D7AB7254}" type="presParOf" srcId="{C13082EC-278E-4306-8C3E-ECACFA7F30AD}" destId="{D40EEA90-08AE-41FB-96AE-4EF76D8B62EB}" srcOrd="1" destOrd="0" presId="urn:microsoft.com/office/officeart/2018/2/layout/IconVerticalSolidList"/>
    <dgm:cxn modelId="{3DD61DC2-53F3-47BB-A192-E15125FE2712}" type="presParOf" srcId="{C13082EC-278E-4306-8C3E-ECACFA7F30AD}" destId="{B6B8119D-BD65-4328-81EA-D1895B3E40F6}" srcOrd="2" destOrd="0" presId="urn:microsoft.com/office/officeart/2018/2/layout/IconVerticalSolidList"/>
    <dgm:cxn modelId="{FF8E0169-BD8C-4139-A659-2B1D3510A638}" type="presParOf" srcId="{C13082EC-278E-4306-8C3E-ECACFA7F30AD}" destId="{F07F3D90-1EF2-4A07-8D1E-56F40B41848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06546BB-4442-46C8-888C-D86BA079C64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76BE4D6-0932-4CD3-8267-690E65FCCC7E}">
      <dgm:prSet/>
      <dgm:spPr/>
      <dgm:t>
        <a:bodyPr/>
        <a:lstStyle/>
        <a:p>
          <a:r>
            <a:rPr lang="en-GB"/>
            <a:t>Results of online surveys</a:t>
          </a:r>
          <a:endParaRPr lang="en-US"/>
        </a:p>
      </dgm:t>
    </dgm:pt>
    <dgm:pt modelId="{45725962-404E-49A9-9CA5-F1E0B457CF54}" type="parTrans" cxnId="{C3CA4712-C0A6-452D-A79D-29FD910B2526}">
      <dgm:prSet/>
      <dgm:spPr/>
      <dgm:t>
        <a:bodyPr/>
        <a:lstStyle/>
        <a:p>
          <a:endParaRPr lang="en-US"/>
        </a:p>
      </dgm:t>
    </dgm:pt>
    <dgm:pt modelId="{48C8C0B4-21F6-4C1A-AA8A-C5CAA1DA11A1}" type="sibTrans" cxnId="{C3CA4712-C0A6-452D-A79D-29FD910B2526}">
      <dgm:prSet/>
      <dgm:spPr/>
      <dgm:t>
        <a:bodyPr/>
        <a:lstStyle/>
        <a:p>
          <a:endParaRPr lang="en-US"/>
        </a:p>
      </dgm:t>
    </dgm:pt>
    <dgm:pt modelId="{38D57A57-34C8-4052-A48F-EDA8BB5ED55F}">
      <dgm:prSet/>
      <dgm:spPr/>
      <dgm:t>
        <a:bodyPr/>
        <a:lstStyle/>
        <a:p>
          <a:r>
            <a:rPr lang="en-GB"/>
            <a:t>Results of online interviews</a:t>
          </a:r>
          <a:endParaRPr lang="en-US"/>
        </a:p>
      </dgm:t>
    </dgm:pt>
    <dgm:pt modelId="{5F92B1C2-6E2D-412E-9E04-7956A82AA7B6}" type="parTrans" cxnId="{755978DE-0D48-4504-BFDB-F416F48F2A35}">
      <dgm:prSet/>
      <dgm:spPr/>
      <dgm:t>
        <a:bodyPr/>
        <a:lstStyle/>
        <a:p>
          <a:endParaRPr lang="en-US"/>
        </a:p>
      </dgm:t>
    </dgm:pt>
    <dgm:pt modelId="{975924A1-2FC6-48F8-972F-C82F4807E7C4}" type="sibTrans" cxnId="{755978DE-0D48-4504-BFDB-F416F48F2A35}">
      <dgm:prSet/>
      <dgm:spPr/>
      <dgm:t>
        <a:bodyPr/>
        <a:lstStyle/>
        <a:p>
          <a:endParaRPr lang="en-US"/>
        </a:p>
      </dgm:t>
    </dgm:pt>
    <dgm:pt modelId="{5BFDECA6-78F3-447A-A8D7-1FDAFCF492CC}">
      <dgm:prSet/>
      <dgm:spPr/>
      <dgm:t>
        <a:bodyPr/>
        <a:lstStyle/>
        <a:p>
          <a:r>
            <a:rPr lang="en-GB"/>
            <a:t>Results of online focus groups </a:t>
          </a:r>
          <a:endParaRPr lang="en-US"/>
        </a:p>
      </dgm:t>
    </dgm:pt>
    <dgm:pt modelId="{BDB521C4-E71B-4819-A9F9-64224465CE1F}" type="parTrans" cxnId="{7CF0BBD9-0D1E-4E5F-AEB5-569E8FF8772E}">
      <dgm:prSet/>
      <dgm:spPr/>
      <dgm:t>
        <a:bodyPr/>
        <a:lstStyle/>
        <a:p>
          <a:endParaRPr lang="en-US"/>
        </a:p>
      </dgm:t>
    </dgm:pt>
    <dgm:pt modelId="{9813BB7F-C8BA-42DD-8771-8C467BC009B1}" type="sibTrans" cxnId="{7CF0BBD9-0D1E-4E5F-AEB5-569E8FF8772E}">
      <dgm:prSet/>
      <dgm:spPr/>
      <dgm:t>
        <a:bodyPr/>
        <a:lstStyle/>
        <a:p>
          <a:endParaRPr lang="en-US"/>
        </a:p>
      </dgm:t>
    </dgm:pt>
    <dgm:pt modelId="{00605B14-E3D2-4709-8ECA-B65FD76D7515}" type="pres">
      <dgm:prSet presAssocID="{406546BB-4442-46C8-888C-D86BA079C642}" presName="linear" presStyleCnt="0">
        <dgm:presLayoutVars>
          <dgm:animLvl val="lvl"/>
          <dgm:resizeHandles val="exact"/>
        </dgm:presLayoutVars>
      </dgm:prSet>
      <dgm:spPr/>
    </dgm:pt>
    <dgm:pt modelId="{7156C1CD-96D1-4695-9297-DCB828F0A62B}" type="pres">
      <dgm:prSet presAssocID="{D76BE4D6-0932-4CD3-8267-690E65FCCC7E}" presName="parentText" presStyleLbl="node1" presStyleIdx="0" presStyleCnt="3">
        <dgm:presLayoutVars>
          <dgm:chMax val="0"/>
          <dgm:bulletEnabled val="1"/>
        </dgm:presLayoutVars>
      </dgm:prSet>
      <dgm:spPr/>
    </dgm:pt>
    <dgm:pt modelId="{BD550E0C-52BE-493D-A277-786EC6EC9C23}" type="pres">
      <dgm:prSet presAssocID="{48C8C0B4-21F6-4C1A-AA8A-C5CAA1DA11A1}" presName="spacer" presStyleCnt="0"/>
      <dgm:spPr/>
    </dgm:pt>
    <dgm:pt modelId="{58257860-9316-461B-942F-20865EC72D85}" type="pres">
      <dgm:prSet presAssocID="{38D57A57-34C8-4052-A48F-EDA8BB5ED55F}" presName="parentText" presStyleLbl="node1" presStyleIdx="1" presStyleCnt="3">
        <dgm:presLayoutVars>
          <dgm:chMax val="0"/>
          <dgm:bulletEnabled val="1"/>
        </dgm:presLayoutVars>
      </dgm:prSet>
      <dgm:spPr/>
    </dgm:pt>
    <dgm:pt modelId="{8B750D50-20FC-46B8-8B75-17533A5CE74B}" type="pres">
      <dgm:prSet presAssocID="{975924A1-2FC6-48F8-972F-C82F4807E7C4}" presName="spacer" presStyleCnt="0"/>
      <dgm:spPr/>
    </dgm:pt>
    <dgm:pt modelId="{6125C763-1D39-4BCF-95F6-F9F4E5175410}" type="pres">
      <dgm:prSet presAssocID="{5BFDECA6-78F3-447A-A8D7-1FDAFCF492CC}" presName="parentText" presStyleLbl="node1" presStyleIdx="2" presStyleCnt="3">
        <dgm:presLayoutVars>
          <dgm:chMax val="0"/>
          <dgm:bulletEnabled val="1"/>
        </dgm:presLayoutVars>
      </dgm:prSet>
      <dgm:spPr/>
    </dgm:pt>
  </dgm:ptLst>
  <dgm:cxnLst>
    <dgm:cxn modelId="{C3CA4712-C0A6-452D-A79D-29FD910B2526}" srcId="{406546BB-4442-46C8-888C-D86BA079C642}" destId="{D76BE4D6-0932-4CD3-8267-690E65FCCC7E}" srcOrd="0" destOrd="0" parTransId="{45725962-404E-49A9-9CA5-F1E0B457CF54}" sibTransId="{48C8C0B4-21F6-4C1A-AA8A-C5CAA1DA11A1}"/>
    <dgm:cxn modelId="{8C6C9B2C-4C4F-4811-A403-72DCA367375B}" type="presOf" srcId="{38D57A57-34C8-4052-A48F-EDA8BB5ED55F}" destId="{58257860-9316-461B-942F-20865EC72D85}" srcOrd="0" destOrd="0" presId="urn:microsoft.com/office/officeart/2005/8/layout/vList2"/>
    <dgm:cxn modelId="{CD6C3D37-655F-40CF-99FA-11C9DA8ED9DF}" type="presOf" srcId="{406546BB-4442-46C8-888C-D86BA079C642}" destId="{00605B14-E3D2-4709-8ECA-B65FD76D7515}" srcOrd="0" destOrd="0" presId="urn:microsoft.com/office/officeart/2005/8/layout/vList2"/>
    <dgm:cxn modelId="{BEC49648-8308-4DAD-9EE5-D744B634937D}" type="presOf" srcId="{D76BE4D6-0932-4CD3-8267-690E65FCCC7E}" destId="{7156C1CD-96D1-4695-9297-DCB828F0A62B}" srcOrd="0" destOrd="0" presId="urn:microsoft.com/office/officeart/2005/8/layout/vList2"/>
    <dgm:cxn modelId="{7CF0BBD9-0D1E-4E5F-AEB5-569E8FF8772E}" srcId="{406546BB-4442-46C8-888C-D86BA079C642}" destId="{5BFDECA6-78F3-447A-A8D7-1FDAFCF492CC}" srcOrd="2" destOrd="0" parTransId="{BDB521C4-E71B-4819-A9F9-64224465CE1F}" sibTransId="{9813BB7F-C8BA-42DD-8771-8C467BC009B1}"/>
    <dgm:cxn modelId="{755978DE-0D48-4504-BFDB-F416F48F2A35}" srcId="{406546BB-4442-46C8-888C-D86BA079C642}" destId="{38D57A57-34C8-4052-A48F-EDA8BB5ED55F}" srcOrd="1" destOrd="0" parTransId="{5F92B1C2-6E2D-412E-9E04-7956A82AA7B6}" sibTransId="{975924A1-2FC6-48F8-972F-C82F4807E7C4}"/>
    <dgm:cxn modelId="{0F9E64F2-3E58-430F-AC8F-29B97A5B07FD}" type="presOf" srcId="{5BFDECA6-78F3-447A-A8D7-1FDAFCF492CC}" destId="{6125C763-1D39-4BCF-95F6-F9F4E5175410}" srcOrd="0" destOrd="0" presId="urn:microsoft.com/office/officeart/2005/8/layout/vList2"/>
    <dgm:cxn modelId="{2B7605EC-35FC-4327-8A26-B29AAC14990B}" type="presParOf" srcId="{00605B14-E3D2-4709-8ECA-B65FD76D7515}" destId="{7156C1CD-96D1-4695-9297-DCB828F0A62B}" srcOrd="0" destOrd="0" presId="urn:microsoft.com/office/officeart/2005/8/layout/vList2"/>
    <dgm:cxn modelId="{19D19746-585C-41B9-8D80-3F05CC85FF85}" type="presParOf" srcId="{00605B14-E3D2-4709-8ECA-B65FD76D7515}" destId="{BD550E0C-52BE-493D-A277-786EC6EC9C23}" srcOrd="1" destOrd="0" presId="urn:microsoft.com/office/officeart/2005/8/layout/vList2"/>
    <dgm:cxn modelId="{9FD6AD10-EB2D-4EB8-BB26-E8920858D9EB}" type="presParOf" srcId="{00605B14-E3D2-4709-8ECA-B65FD76D7515}" destId="{58257860-9316-461B-942F-20865EC72D85}" srcOrd="2" destOrd="0" presId="urn:microsoft.com/office/officeart/2005/8/layout/vList2"/>
    <dgm:cxn modelId="{9C25F072-42B6-4ED5-B728-24E8702DAAAC}" type="presParOf" srcId="{00605B14-E3D2-4709-8ECA-B65FD76D7515}" destId="{8B750D50-20FC-46B8-8B75-17533A5CE74B}" srcOrd="3" destOrd="0" presId="urn:microsoft.com/office/officeart/2005/8/layout/vList2"/>
    <dgm:cxn modelId="{DC87FD22-4F53-4C42-B9AE-68DCB288D5A4}" type="presParOf" srcId="{00605B14-E3D2-4709-8ECA-B65FD76D7515}" destId="{6125C763-1D39-4BCF-95F6-F9F4E517541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A06C50D-BE2F-470F-99AF-376CBFA460E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664C838E-8C1D-4996-95A3-DEB1E628BFF0}">
      <dgm:prSet/>
      <dgm:spPr/>
      <dgm:t>
        <a:bodyPr/>
        <a:lstStyle/>
        <a:p>
          <a:r>
            <a:rPr lang="en-GB" dirty="0"/>
            <a:t>RQ1 What do trainee primary teachers consider to be attributes of expert primary teachers?</a:t>
          </a:r>
          <a:endParaRPr lang="en-US" dirty="0"/>
        </a:p>
      </dgm:t>
    </dgm:pt>
    <dgm:pt modelId="{A22D2492-CBAE-4748-986B-723C2E502EFA}" type="parTrans" cxnId="{220691F9-8C4E-4A1E-A795-CFA46D4166CE}">
      <dgm:prSet/>
      <dgm:spPr/>
      <dgm:t>
        <a:bodyPr/>
        <a:lstStyle/>
        <a:p>
          <a:endParaRPr lang="en-US"/>
        </a:p>
      </dgm:t>
    </dgm:pt>
    <dgm:pt modelId="{BF879904-BE3C-4315-8AF0-19FC934A6A9A}" type="sibTrans" cxnId="{220691F9-8C4E-4A1E-A795-CFA46D4166CE}">
      <dgm:prSet/>
      <dgm:spPr/>
      <dgm:t>
        <a:bodyPr/>
        <a:lstStyle/>
        <a:p>
          <a:endParaRPr lang="en-US"/>
        </a:p>
      </dgm:t>
    </dgm:pt>
    <dgm:pt modelId="{EFC99212-114B-41DA-BCFE-25B77C53778E}">
      <dgm:prSet/>
      <dgm:spPr/>
      <dgm:t>
        <a:bodyPr/>
        <a:lstStyle/>
        <a:p>
          <a:r>
            <a:rPr lang="en-GB" dirty="0"/>
            <a:t>RQ2 What do trainee primary teachers consider to be the barriers to achieving expertise in primary teaching?</a:t>
          </a:r>
          <a:endParaRPr lang="en-US" dirty="0"/>
        </a:p>
      </dgm:t>
    </dgm:pt>
    <dgm:pt modelId="{AFF94FD2-C564-4618-91EA-A501C102DD30}" type="parTrans" cxnId="{C292E815-D85C-40DE-B94E-2692EE8313C1}">
      <dgm:prSet/>
      <dgm:spPr/>
      <dgm:t>
        <a:bodyPr/>
        <a:lstStyle/>
        <a:p>
          <a:endParaRPr lang="en-US"/>
        </a:p>
      </dgm:t>
    </dgm:pt>
    <dgm:pt modelId="{C3DFD441-0CFB-4D3D-88E0-3E4D4C565790}" type="sibTrans" cxnId="{C292E815-D85C-40DE-B94E-2692EE8313C1}">
      <dgm:prSet/>
      <dgm:spPr/>
      <dgm:t>
        <a:bodyPr/>
        <a:lstStyle/>
        <a:p>
          <a:endParaRPr lang="en-US"/>
        </a:p>
      </dgm:t>
    </dgm:pt>
    <dgm:pt modelId="{E321C4F1-8697-4BD0-B533-9CDB664B9A86}">
      <dgm:prSet/>
      <dgm:spPr/>
      <dgm:t>
        <a:bodyPr/>
        <a:lstStyle/>
        <a:p>
          <a:r>
            <a:rPr lang="en-GB" dirty="0"/>
            <a:t>RQ3 How does ITT impact upon trainee primary teachers’ perception of the journey towards expertise?</a:t>
          </a:r>
          <a:endParaRPr lang="en-US" dirty="0"/>
        </a:p>
      </dgm:t>
    </dgm:pt>
    <dgm:pt modelId="{D5066223-A00F-4006-96E6-4012C1DC3463}" type="parTrans" cxnId="{951FAC99-516A-41DA-B259-DB4A97E0F8A8}">
      <dgm:prSet/>
      <dgm:spPr/>
      <dgm:t>
        <a:bodyPr/>
        <a:lstStyle/>
        <a:p>
          <a:endParaRPr lang="en-US"/>
        </a:p>
      </dgm:t>
    </dgm:pt>
    <dgm:pt modelId="{CDF02303-C62A-4F02-9156-D6235FAA65A7}" type="sibTrans" cxnId="{951FAC99-516A-41DA-B259-DB4A97E0F8A8}">
      <dgm:prSet/>
      <dgm:spPr/>
      <dgm:t>
        <a:bodyPr/>
        <a:lstStyle/>
        <a:p>
          <a:endParaRPr lang="en-US"/>
        </a:p>
      </dgm:t>
    </dgm:pt>
    <dgm:pt modelId="{DDAE9DDD-9E67-4E25-9FA6-274FC068F990}">
      <dgm:prSet/>
      <dgm:spPr/>
      <dgm:t>
        <a:bodyPr/>
        <a:lstStyle/>
        <a:p>
          <a:r>
            <a:rPr lang="en-GB" dirty="0"/>
            <a:t>RQ4 How do trainee teachers’ perceptions of expertise impact upon their teacher identity?</a:t>
          </a:r>
          <a:endParaRPr lang="en-US" dirty="0"/>
        </a:p>
      </dgm:t>
    </dgm:pt>
    <dgm:pt modelId="{55D3AC2F-FA1E-4A44-9481-FD39BEFCCB03}" type="parTrans" cxnId="{CCC9838B-4940-4010-A741-78048E9DD610}">
      <dgm:prSet/>
      <dgm:spPr/>
      <dgm:t>
        <a:bodyPr/>
        <a:lstStyle/>
        <a:p>
          <a:endParaRPr lang="en-US"/>
        </a:p>
      </dgm:t>
    </dgm:pt>
    <dgm:pt modelId="{9DB04EC9-0DC8-411A-97C3-5E445912AD8E}" type="sibTrans" cxnId="{CCC9838B-4940-4010-A741-78048E9DD610}">
      <dgm:prSet/>
      <dgm:spPr/>
      <dgm:t>
        <a:bodyPr/>
        <a:lstStyle/>
        <a:p>
          <a:endParaRPr lang="en-US"/>
        </a:p>
      </dgm:t>
    </dgm:pt>
    <dgm:pt modelId="{17A69BFB-DD9D-4754-B0ED-A6D853519CB5}">
      <dgm:prSet/>
      <dgm:spPr/>
      <dgm:t>
        <a:bodyPr/>
        <a:lstStyle/>
        <a:p>
          <a:r>
            <a:rPr lang="en-GB" dirty="0"/>
            <a:t>The primary teacher as a problem solver. </a:t>
          </a:r>
          <a:endParaRPr lang="en-US" dirty="0"/>
        </a:p>
      </dgm:t>
    </dgm:pt>
    <dgm:pt modelId="{737ABEC0-A539-4ED6-98C4-08B9D0530739}" type="parTrans" cxnId="{B13CBF28-BC5B-4E13-ADBF-81DDF82A9A2D}">
      <dgm:prSet/>
      <dgm:spPr/>
      <dgm:t>
        <a:bodyPr/>
        <a:lstStyle/>
        <a:p>
          <a:endParaRPr lang="en-US"/>
        </a:p>
      </dgm:t>
    </dgm:pt>
    <dgm:pt modelId="{1D00DC35-FD66-4AD0-8929-05792CED6CDD}" type="sibTrans" cxnId="{B13CBF28-BC5B-4E13-ADBF-81DDF82A9A2D}">
      <dgm:prSet/>
      <dgm:spPr/>
      <dgm:t>
        <a:bodyPr/>
        <a:lstStyle/>
        <a:p>
          <a:endParaRPr lang="en-US"/>
        </a:p>
      </dgm:t>
    </dgm:pt>
    <dgm:pt modelId="{6E41EED8-0C2A-40D1-B837-139FFB79939C}" type="pres">
      <dgm:prSet presAssocID="{0A06C50D-BE2F-470F-99AF-376CBFA460E9}" presName="linear" presStyleCnt="0">
        <dgm:presLayoutVars>
          <dgm:animLvl val="lvl"/>
          <dgm:resizeHandles val="exact"/>
        </dgm:presLayoutVars>
      </dgm:prSet>
      <dgm:spPr/>
    </dgm:pt>
    <dgm:pt modelId="{3A9F3AE9-CD7D-4402-88BB-57D606CE3F58}" type="pres">
      <dgm:prSet presAssocID="{664C838E-8C1D-4996-95A3-DEB1E628BFF0}" presName="parentText" presStyleLbl="node1" presStyleIdx="0" presStyleCnt="5">
        <dgm:presLayoutVars>
          <dgm:chMax val="0"/>
          <dgm:bulletEnabled val="1"/>
        </dgm:presLayoutVars>
      </dgm:prSet>
      <dgm:spPr/>
    </dgm:pt>
    <dgm:pt modelId="{359DF7DD-0EBC-46A3-871A-C75F06CF711A}" type="pres">
      <dgm:prSet presAssocID="{BF879904-BE3C-4315-8AF0-19FC934A6A9A}" presName="spacer" presStyleCnt="0"/>
      <dgm:spPr/>
    </dgm:pt>
    <dgm:pt modelId="{C736E425-5049-4768-8589-F75B4598ADF4}" type="pres">
      <dgm:prSet presAssocID="{EFC99212-114B-41DA-BCFE-25B77C53778E}" presName="parentText" presStyleLbl="node1" presStyleIdx="1" presStyleCnt="5" custLinFactNeighborX="-153" custLinFactNeighborY="-67518">
        <dgm:presLayoutVars>
          <dgm:chMax val="0"/>
          <dgm:bulletEnabled val="1"/>
        </dgm:presLayoutVars>
      </dgm:prSet>
      <dgm:spPr/>
    </dgm:pt>
    <dgm:pt modelId="{760A1D04-9BE5-444B-AE53-86D7664DFC98}" type="pres">
      <dgm:prSet presAssocID="{C3DFD441-0CFB-4D3D-88E0-3E4D4C565790}" presName="spacer" presStyleCnt="0"/>
      <dgm:spPr/>
    </dgm:pt>
    <dgm:pt modelId="{5CFB5E82-AED4-4679-B49D-6F596038B255}" type="pres">
      <dgm:prSet presAssocID="{E321C4F1-8697-4BD0-B533-9CDB664B9A86}" presName="parentText" presStyleLbl="node1" presStyleIdx="2" presStyleCnt="5">
        <dgm:presLayoutVars>
          <dgm:chMax val="0"/>
          <dgm:bulletEnabled val="1"/>
        </dgm:presLayoutVars>
      </dgm:prSet>
      <dgm:spPr/>
    </dgm:pt>
    <dgm:pt modelId="{5B824AE9-ECED-4B86-A9DD-DEEA76FD0F05}" type="pres">
      <dgm:prSet presAssocID="{CDF02303-C62A-4F02-9156-D6235FAA65A7}" presName="spacer" presStyleCnt="0"/>
      <dgm:spPr/>
    </dgm:pt>
    <dgm:pt modelId="{88885015-C9DE-40E9-BA08-1C9EFBA614BF}" type="pres">
      <dgm:prSet presAssocID="{DDAE9DDD-9E67-4E25-9FA6-274FC068F990}" presName="parentText" presStyleLbl="node1" presStyleIdx="3" presStyleCnt="5">
        <dgm:presLayoutVars>
          <dgm:chMax val="0"/>
          <dgm:bulletEnabled val="1"/>
        </dgm:presLayoutVars>
      </dgm:prSet>
      <dgm:spPr/>
    </dgm:pt>
    <dgm:pt modelId="{21D4D74C-A7A2-4772-B541-D26B468C2824}" type="pres">
      <dgm:prSet presAssocID="{9DB04EC9-0DC8-411A-97C3-5E445912AD8E}" presName="spacer" presStyleCnt="0"/>
      <dgm:spPr/>
    </dgm:pt>
    <dgm:pt modelId="{B308A04C-1748-4635-BDF6-9CC2BE34D46A}" type="pres">
      <dgm:prSet presAssocID="{17A69BFB-DD9D-4754-B0ED-A6D853519CB5}" presName="parentText" presStyleLbl="node1" presStyleIdx="4" presStyleCnt="5">
        <dgm:presLayoutVars>
          <dgm:chMax val="0"/>
          <dgm:bulletEnabled val="1"/>
        </dgm:presLayoutVars>
      </dgm:prSet>
      <dgm:spPr/>
    </dgm:pt>
  </dgm:ptLst>
  <dgm:cxnLst>
    <dgm:cxn modelId="{C292E815-D85C-40DE-B94E-2692EE8313C1}" srcId="{0A06C50D-BE2F-470F-99AF-376CBFA460E9}" destId="{EFC99212-114B-41DA-BCFE-25B77C53778E}" srcOrd="1" destOrd="0" parTransId="{AFF94FD2-C564-4618-91EA-A501C102DD30}" sibTransId="{C3DFD441-0CFB-4D3D-88E0-3E4D4C565790}"/>
    <dgm:cxn modelId="{B13CBF28-BC5B-4E13-ADBF-81DDF82A9A2D}" srcId="{0A06C50D-BE2F-470F-99AF-376CBFA460E9}" destId="{17A69BFB-DD9D-4754-B0ED-A6D853519CB5}" srcOrd="4" destOrd="0" parTransId="{737ABEC0-A539-4ED6-98C4-08B9D0530739}" sibTransId="{1D00DC35-FD66-4AD0-8929-05792CED6CDD}"/>
    <dgm:cxn modelId="{62EA7636-68D9-4EEE-9E7C-D287A535D390}" type="presOf" srcId="{0A06C50D-BE2F-470F-99AF-376CBFA460E9}" destId="{6E41EED8-0C2A-40D1-B837-139FFB79939C}" srcOrd="0" destOrd="0" presId="urn:microsoft.com/office/officeart/2005/8/layout/vList2"/>
    <dgm:cxn modelId="{A89D2C39-9F16-4D54-8BAE-86184C973B5F}" type="presOf" srcId="{EFC99212-114B-41DA-BCFE-25B77C53778E}" destId="{C736E425-5049-4768-8589-F75B4598ADF4}" srcOrd="0" destOrd="0" presId="urn:microsoft.com/office/officeart/2005/8/layout/vList2"/>
    <dgm:cxn modelId="{A9896C5E-15A8-41A5-AA73-B49E0A0AF85F}" type="presOf" srcId="{17A69BFB-DD9D-4754-B0ED-A6D853519CB5}" destId="{B308A04C-1748-4635-BDF6-9CC2BE34D46A}" srcOrd="0" destOrd="0" presId="urn:microsoft.com/office/officeart/2005/8/layout/vList2"/>
    <dgm:cxn modelId="{34301367-DDC4-43F8-8EBF-DA113871076A}" type="presOf" srcId="{DDAE9DDD-9E67-4E25-9FA6-274FC068F990}" destId="{88885015-C9DE-40E9-BA08-1C9EFBA614BF}" srcOrd="0" destOrd="0" presId="urn:microsoft.com/office/officeart/2005/8/layout/vList2"/>
    <dgm:cxn modelId="{CCC9838B-4940-4010-A741-78048E9DD610}" srcId="{0A06C50D-BE2F-470F-99AF-376CBFA460E9}" destId="{DDAE9DDD-9E67-4E25-9FA6-274FC068F990}" srcOrd="3" destOrd="0" parTransId="{55D3AC2F-FA1E-4A44-9481-FD39BEFCCB03}" sibTransId="{9DB04EC9-0DC8-411A-97C3-5E445912AD8E}"/>
    <dgm:cxn modelId="{951FAC99-516A-41DA-B259-DB4A97E0F8A8}" srcId="{0A06C50D-BE2F-470F-99AF-376CBFA460E9}" destId="{E321C4F1-8697-4BD0-B533-9CDB664B9A86}" srcOrd="2" destOrd="0" parTransId="{D5066223-A00F-4006-96E6-4012C1DC3463}" sibTransId="{CDF02303-C62A-4F02-9156-D6235FAA65A7}"/>
    <dgm:cxn modelId="{73D0A1B1-A3F1-4CDF-9C38-FBC7FBEC5F9B}" type="presOf" srcId="{664C838E-8C1D-4996-95A3-DEB1E628BFF0}" destId="{3A9F3AE9-CD7D-4402-88BB-57D606CE3F58}" srcOrd="0" destOrd="0" presId="urn:microsoft.com/office/officeart/2005/8/layout/vList2"/>
    <dgm:cxn modelId="{536BEDB5-FFD8-4178-9EC7-D00ADB4160CF}" type="presOf" srcId="{E321C4F1-8697-4BD0-B533-9CDB664B9A86}" destId="{5CFB5E82-AED4-4679-B49D-6F596038B255}" srcOrd="0" destOrd="0" presId="urn:microsoft.com/office/officeart/2005/8/layout/vList2"/>
    <dgm:cxn modelId="{220691F9-8C4E-4A1E-A795-CFA46D4166CE}" srcId="{0A06C50D-BE2F-470F-99AF-376CBFA460E9}" destId="{664C838E-8C1D-4996-95A3-DEB1E628BFF0}" srcOrd="0" destOrd="0" parTransId="{A22D2492-CBAE-4748-986B-723C2E502EFA}" sibTransId="{BF879904-BE3C-4315-8AF0-19FC934A6A9A}"/>
    <dgm:cxn modelId="{01782720-D984-4C50-99DE-C78BB642E3F2}" type="presParOf" srcId="{6E41EED8-0C2A-40D1-B837-139FFB79939C}" destId="{3A9F3AE9-CD7D-4402-88BB-57D606CE3F58}" srcOrd="0" destOrd="0" presId="urn:microsoft.com/office/officeart/2005/8/layout/vList2"/>
    <dgm:cxn modelId="{33E39D44-4A28-4163-8EA5-BAF9F7A3F717}" type="presParOf" srcId="{6E41EED8-0C2A-40D1-B837-139FFB79939C}" destId="{359DF7DD-0EBC-46A3-871A-C75F06CF711A}" srcOrd="1" destOrd="0" presId="urn:microsoft.com/office/officeart/2005/8/layout/vList2"/>
    <dgm:cxn modelId="{4E007024-8503-41C7-80B8-DAA030D1A896}" type="presParOf" srcId="{6E41EED8-0C2A-40D1-B837-139FFB79939C}" destId="{C736E425-5049-4768-8589-F75B4598ADF4}" srcOrd="2" destOrd="0" presId="urn:microsoft.com/office/officeart/2005/8/layout/vList2"/>
    <dgm:cxn modelId="{A7479B78-3CC2-4189-BEC9-0AC7D643867F}" type="presParOf" srcId="{6E41EED8-0C2A-40D1-B837-139FFB79939C}" destId="{760A1D04-9BE5-444B-AE53-86D7664DFC98}" srcOrd="3" destOrd="0" presId="urn:microsoft.com/office/officeart/2005/8/layout/vList2"/>
    <dgm:cxn modelId="{D13490C5-A1C9-412D-9AEE-A7F00C777BA9}" type="presParOf" srcId="{6E41EED8-0C2A-40D1-B837-139FFB79939C}" destId="{5CFB5E82-AED4-4679-B49D-6F596038B255}" srcOrd="4" destOrd="0" presId="urn:microsoft.com/office/officeart/2005/8/layout/vList2"/>
    <dgm:cxn modelId="{6FEF77F7-9804-4559-9745-1E7C32FFFEBD}" type="presParOf" srcId="{6E41EED8-0C2A-40D1-B837-139FFB79939C}" destId="{5B824AE9-ECED-4B86-A9DD-DEEA76FD0F05}" srcOrd="5" destOrd="0" presId="urn:microsoft.com/office/officeart/2005/8/layout/vList2"/>
    <dgm:cxn modelId="{D452F1AF-4EDD-4486-9257-311734654200}" type="presParOf" srcId="{6E41EED8-0C2A-40D1-B837-139FFB79939C}" destId="{88885015-C9DE-40E9-BA08-1C9EFBA614BF}" srcOrd="6" destOrd="0" presId="urn:microsoft.com/office/officeart/2005/8/layout/vList2"/>
    <dgm:cxn modelId="{0DCEFFA1-08DF-49D8-9B8E-211452219ACA}" type="presParOf" srcId="{6E41EED8-0C2A-40D1-B837-139FFB79939C}" destId="{21D4D74C-A7A2-4772-B541-D26B468C2824}" srcOrd="7" destOrd="0" presId="urn:microsoft.com/office/officeart/2005/8/layout/vList2"/>
    <dgm:cxn modelId="{6609FC30-0B5A-4D9B-9ECF-4FB5EEEEC17A}" type="presParOf" srcId="{6E41EED8-0C2A-40D1-B837-139FFB79939C}" destId="{B308A04C-1748-4635-BDF6-9CC2BE34D46A}"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0FBA3B9-4903-45E9-81A9-09546B3A5E61}"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4382485-6888-454B-BE00-D1B02A8B9AD4}">
      <dgm:prSet/>
      <dgm:spPr/>
      <dgm:t>
        <a:bodyPr/>
        <a:lstStyle/>
        <a:p>
          <a:pPr>
            <a:lnSpc>
              <a:spcPct val="100000"/>
            </a:lnSpc>
            <a:defRPr cap="all"/>
          </a:pPr>
          <a:r>
            <a:rPr lang="en-GB" dirty="0"/>
            <a:t>Further research </a:t>
          </a:r>
          <a:endParaRPr lang="en-US" dirty="0"/>
        </a:p>
      </dgm:t>
    </dgm:pt>
    <dgm:pt modelId="{363B704B-C052-4502-B636-1F01040F4E64}" type="parTrans" cxnId="{70751D90-EDB5-4AE9-B676-8BAA790A274F}">
      <dgm:prSet/>
      <dgm:spPr/>
      <dgm:t>
        <a:bodyPr/>
        <a:lstStyle/>
        <a:p>
          <a:endParaRPr lang="en-US"/>
        </a:p>
      </dgm:t>
    </dgm:pt>
    <dgm:pt modelId="{39B93B0D-CD34-4981-9DE2-F948C5C20015}" type="sibTrans" cxnId="{70751D90-EDB5-4AE9-B676-8BAA790A274F}">
      <dgm:prSet/>
      <dgm:spPr/>
      <dgm:t>
        <a:bodyPr/>
        <a:lstStyle/>
        <a:p>
          <a:endParaRPr lang="en-US"/>
        </a:p>
      </dgm:t>
    </dgm:pt>
    <dgm:pt modelId="{44777EFF-E109-4812-9652-0D4071A775CB}">
      <dgm:prSet/>
      <dgm:spPr/>
      <dgm:t>
        <a:bodyPr/>
        <a:lstStyle/>
        <a:p>
          <a:pPr>
            <a:lnSpc>
              <a:spcPct val="100000"/>
            </a:lnSpc>
            <a:defRPr cap="all"/>
          </a:pPr>
          <a:r>
            <a:rPr lang="en-US" dirty="0"/>
            <a:t>Recommendations</a:t>
          </a:r>
        </a:p>
      </dgm:t>
    </dgm:pt>
    <dgm:pt modelId="{0B7B6D90-26B3-417F-907D-EC362AD30A3C}" type="sibTrans" cxnId="{488C157F-5B71-44EF-82C7-CB5BF96D528B}">
      <dgm:prSet/>
      <dgm:spPr/>
    </dgm:pt>
    <dgm:pt modelId="{6D9E436B-8A4F-440C-BA33-64951DEFE10F}" type="parTrans" cxnId="{488C157F-5B71-44EF-82C7-CB5BF96D528B}">
      <dgm:prSet/>
      <dgm:spPr/>
    </dgm:pt>
    <dgm:pt modelId="{51E0DB6A-D31A-4A19-9DE4-679B86115E8F}" type="pres">
      <dgm:prSet presAssocID="{C0FBA3B9-4903-45E9-81A9-09546B3A5E61}" presName="root" presStyleCnt="0">
        <dgm:presLayoutVars>
          <dgm:dir/>
          <dgm:resizeHandles val="exact"/>
        </dgm:presLayoutVars>
      </dgm:prSet>
      <dgm:spPr/>
    </dgm:pt>
    <dgm:pt modelId="{9C727789-182D-4861-A24E-15577F71D138}" type="pres">
      <dgm:prSet presAssocID="{44777EFF-E109-4812-9652-0D4071A775CB}" presName="compNode" presStyleCnt="0"/>
      <dgm:spPr/>
    </dgm:pt>
    <dgm:pt modelId="{FD2C4CE9-DE4C-4EDB-AF76-620F18A197F3}" type="pres">
      <dgm:prSet presAssocID="{44777EFF-E109-4812-9652-0D4071A775CB}" presName="iconBgRect" presStyleLbl="bgShp" presStyleIdx="0" presStyleCnt="2"/>
      <dgm:spPr/>
    </dgm:pt>
    <dgm:pt modelId="{2BB784ED-2368-4058-B2E5-37D87BC9F171}" type="pres">
      <dgm:prSet presAssocID="{44777EFF-E109-4812-9652-0D4071A775CB}" presName="iconRect" presStyleLbl="node1" presStyleIdx="0" presStyleCnt="2"/>
      <dgm:spPr/>
    </dgm:pt>
    <dgm:pt modelId="{ADB9BF46-529A-439B-9D0C-E46F93A692F7}" type="pres">
      <dgm:prSet presAssocID="{44777EFF-E109-4812-9652-0D4071A775CB}" presName="spaceRect" presStyleCnt="0"/>
      <dgm:spPr/>
    </dgm:pt>
    <dgm:pt modelId="{211EAA0A-2978-44B5-945A-F60AA85BF500}" type="pres">
      <dgm:prSet presAssocID="{44777EFF-E109-4812-9652-0D4071A775CB}" presName="textRect" presStyleLbl="revTx" presStyleIdx="0" presStyleCnt="2">
        <dgm:presLayoutVars>
          <dgm:chMax val="1"/>
          <dgm:chPref val="1"/>
        </dgm:presLayoutVars>
      </dgm:prSet>
      <dgm:spPr/>
    </dgm:pt>
    <dgm:pt modelId="{78F08AFF-0C2F-4673-8BB5-7E7E696BEC36}" type="pres">
      <dgm:prSet presAssocID="{0B7B6D90-26B3-417F-907D-EC362AD30A3C}" presName="sibTrans" presStyleCnt="0"/>
      <dgm:spPr/>
    </dgm:pt>
    <dgm:pt modelId="{CBE53593-7854-4174-9663-8F3AD501FA15}" type="pres">
      <dgm:prSet presAssocID="{74382485-6888-454B-BE00-D1B02A8B9AD4}" presName="compNode" presStyleCnt="0"/>
      <dgm:spPr/>
    </dgm:pt>
    <dgm:pt modelId="{7326CC8F-79E8-4B20-8B79-E2B40A962097}" type="pres">
      <dgm:prSet presAssocID="{74382485-6888-454B-BE00-D1B02A8B9AD4}" presName="iconBgRect" presStyleLbl="bgShp" presStyleIdx="1" presStyleCnt="2"/>
      <dgm:spPr/>
    </dgm:pt>
    <dgm:pt modelId="{46653BE7-0D4E-4B51-87F9-145FF41B9C5D}" type="pres">
      <dgm:prSet presAssocID="{74382485-6888-454B-BE00-D1B02A8B9AD4}" presName="iconRect" presStyleLbl="node1" presStyleIdx="1"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ED8FAD10-FF67-4957-AEC2-90C0B6EBB041}" type="pres">
      <dgm:prSet presAssocID="{74382485-6888-454B-BE00-D1B02A8B9AD4}" presName="spaceRect" presStyleCnt="0"/>
      <dgm:spPr/>
    </dgm:pt>
    <dgm:pt modelId="{ED503418-C554-4A78-B85E-B287612CD6AA}" type="pres">
      <dgm:prSet presAssocID="{74382485-6888-454B-BE00-D1B02A8B9AD4}" presName="textRect" presStyleLbl="revTx" presStyleIdx="1" presStyleCnt="2">
        <dgm:presLayoutVars>
          <dgm:chMax val="1"/>
          <dgm:chPref val="1"/>
        </dgm:presLayoutVars>
      </dgm:prSet>
      <dgm:spPr/>
    </dgm:pt>
  </dgm:ptLst>
  <dgm:cxnLst>
    <dgm:cxn modelId="{BFECB127-50D4-4466-8242-E8581B09E503}" type="presOf" srcId="{74382485-6888-454B-BE00-D1B02A8B9AD4}" destId="{ED503418-C554-4A78-B85E-B287612CD6AA}" srcOrd="0" destOrd="0" presId="urn:microsoft.com/office/officeart/2018/5/layout/IconCircleLabelList"/>
    <dgm:cxn modelId="{282D7E63-52A9-430A-A8E5-C82B5EDE1E86}" type="presOf" srcId="{44777EFF-E109-4812-9652-0D4071A775CB}" destId="{211EAA0A-2978-44B5-945A-F60AA85BF500}" srcOrd="0" destOrd="0" presId="urn:microsoft.com/office/officeart/2018/5/layout/IconCircleLabelList"/>
    <dgm:cxn modelId="{8D252954-B2B2-4481-AC2C-DB2170CB0801}" type="presOf" srcId="{C0FBA3B9-4903-45E9-81A9-09546B3A5E61}" destId="{51E0DB6A-D31A-4A19-9DE4-679B86115E8F}" srcOrd="0" destOrd="0" presId="urn:microsoft.com/office/officeart/2018/5/layout/IconCircleLabelList"/>
    <dgm:cxn modelId="{488C157F-5B71-44EF-82C7-CB5BF96D528B}" srcId="{C0FBA3B9-4903-45E9-81A9-09546B3A5E61}" destId="{44777EFF-E109-4812-9652-0D4071A775CB}" srcOrd="0" destOrd="0" parTransId="{6D9E436B-8A4F-440C-BA33-64951DEFE10F}" sibTransId="{0B7B6D90-26B3-417F-907D-EC362AD30A3C}"/>
    <dgm:cxn modelId="{70751D90-EDB5-4AE9-B676-8BAA790A274F}" srcId="{C0FBA3B9-4903-45E9-81A9-09546B3A5E61}" destId="{74382485-6888-454B-BE00-D1B02A8B9AD4}" srcOrd="1" destOrd="0" parTransId="{363B704B-C052-4502-B636-1F01040F4E64}" sibTransId="{39B93B0D-CD34-4981-9DE2-F948C5C20015}"/>
    <dgm:cxn modelId="{9F84D2F5-89D4-40EE-B1BD-D9171A49EB46}" type="presParOf" srcId="{51E0DB6A-D31A-4A19-9DE4-679B86115E8F}" destId="{9C727789-182D-4861-A24E-15577F71D138}" srcOrd="0" destOrd="0" presId="urn:microsoft.com/office/officeart/2018/5/layout/IconCircleLabelList"/>
    <dgm:cxn modelId="{D86173E4-A3F3-4EEE-A587-BBEB15B85084}" type="presParOf" srcId="{9C727789-182D-4861-A24E-15577F71D138}" destId="{FD2C4CE9-DE4C-4EDB-AF76-620F18A197F3}" srcOrd="0" destOrd="0" presId="urn:microsoft.com/office/officeart/2018/5/layout/IconCircleLabelList"/>
    <dgm:cxn modelId="{D9C14C51-8BF2-41B2-9C2F-66ABE656E9F8}" type="presParOf" srcId="{9C727789-182D-4861-A24E-15577F71D138}" destId="{2BB784ED-2368-4058-B2E5-37D87BC9F171}" srcOrd="1" destOrd="0" presId="urn:microsoft.com/office/officeart/2018/5/layout/IconCircleLabelList"/>
    <dgm:cxn modelId="{DD8E9A65-8EFA-403C-B765-593EBD2D1EBD}" type="presParOf" srcId="{9C727789-182D-4861-A24E-15577F71D138}" destId="{ADB9BF46-529A-439B-9D0C-E46F93A692F7}" srcOrd="2" destOrd="0" presId="urn:microsoft.com/office/officeart/2018/5/layout/IconCircleLabelList"/>
    <dgm:cxn modelId="{BDFC68AE-CEA9-4343-95D2-3CA1008324FC}" type="presParOf" srcId="{9C727789-182D-4861-A24E-15577F71D138}" destId="{211EAA0A-2978-44B5-945A-F60AA85BF500}" srcOrd="3" destOrd="0" presId="urn:microsoft.com/office/officeart/2018/5/layout/IconCircleLabelList"/>
    <dgm:cxn modelId="{38CB3E90-BE9B-45D3-906D-90A517193304}" type="presParOf" srcId="{51E0DB6A-D31A-4A19-9DE4-679B86115E8F}" destId="{78F08AFF-0C2F-4673-8BB5-7E7E696BEC36}" srcOrd="1" destOrd="0" presId="urn:microsoft.com/office/officeart/2018/5/layout/IconCircleLabelList"/>
    <dgm:cxn modelId="{20DE1A52-2C32-4F18-9297-20809EC4E261}" type="presParOf" srcId="{51E0DB6A-D31A-4A19-9DE4-679B86115E8F}" destId="{CBE53593-7854-4174-9663-8F3AD501FA15}" srcOrd="2" destOrd="0" presId="urn:microsoft.com/office/officeart/2018/5/layout/IconCircleLabelList"/>
    <dgm:cxn modelId="{28B604BC-E705-4497-A0DA-84FCE84F04E2}" type="presParOf" srcId="{CBE53593-7854-4174-9663-8F3AD501FA15}" destId="{7326CC8F-79E8-4B20-8B79-E2B40A962097}" srcOrd="0" destOrd="0" presId="urn:microsoft.com/office/officeart/2018/5/layout/IconCircleLabelList"/>
    <dgm:cxn modelId="{94F42770-F9CB-46AE-970F-B354ADC9EC3F}" type="presParOf" srcId="{CBE53593-7854-4174-9663-8F3AD501FA15}" destId="{46653BE7-0D4E-4B51-87F9-145FF41B9C5D}" srcOrd="1" destOrd="0" presId="urn:microsoft.com/office/officeart/2018/5/layout/IconCircleLabelList"/>
    <dgm:cxn modelId="{E7F8CD01-97D6-4041-A978-739B21EB79E8}" type="presParOf" srcId="{CBE53593-7854-4174-9663-8F3AD501FA15}" destId="{ED8FAD10-FF67-4957-AEC2-90C0B6EBB041}" srcOrd="2" destOrd="0" presId="urn:microsoft.com/office/officeart/2018/5/layout/IconCircleLabelList"/>
    <dgm:cxn modelId="{62EF77B8-8FF3-4A6E-9101-F9D8B03B70AD}" type="presParOf" srcId="{CBE53593-7854-4174-9663-8F3AD501FA15}" destId="{ED503418-C554-4A78-B85E-B287612CD6AA}"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D2E3A91-A1CB-4C90-A48C-1CF63D233D10}" type="doc">
      <dgm:prSet loTypeId="urn:microsoft.com/office/officeart/2005/8/layout/venn2" loCatId="relationship" qsTypeId="urn:microsoft.com/office/officeart/2005/8/quickstyle/simple1" qsCatId="simple" csTypeId="urn:microsoft.com/office/officeart/2005/8/colors/colorful1" csCatId="colorful" phldr="1"/>
      <dgm:spPr/>
      <dgm:t>
        <a:bodyPr/>
        <a:lstStyle/>
        <a:p>
          <a:endParaRPr lang="en-GB"/>
        </a:p>
      </dgm:t>
    </dgm:pt>
    <dgm:pt modelId="{2B7CFD84-AABC-4CE9-A821-845C1779D217}">
      <dgm:prSet phldrT="[Text]"/>
      <dgm:spPr>
        <a:xfrm>
          <a:off x="1383029" y="480059"/>
          <a:ext cx="2720340" cy="2720340"/>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dirty="0">
              <a:solidFill>
                <a:sysClr val="window" lastClr="FFFFFF"/>
              </a:solidFill>
              <a:latin typeface="Calibri" panose="020F0502020204030204"/>
              <a:ea typeface="+mn-ea"/>
              <a:cs typeface="+mn-cs"/>
            </a:rPr>
            <a:t>Situational knowledge </a:t>
          </a:r>
        </a:p>
      </dgm:t>
    </dgm:pt>
    <dgm:pt modelId="{DAF935B9-5B61-4DE2-B862-9CE9419CCAD7}" type="parTrans" cxnId="{70DF5164-C668-4723-9B18-6A2BFC0789EF}">
      <dgm:prSet/>
      <dgm:spPr/>
      <dgm:t>
        <a:bodyPr/>
        <a:lstStyle/>
        <a:p>
          <a:endParaRPr lang="en-GB"/>
        </a:p>
      </dgm:t>
    </dgm:pt>
    <dgm:pt modelId="{41E37BD1-5BEC-46B5-BC93-2F503235866E}" type="sibTrans" cxnId="{70DF5164-C668-4723-9B18-6A2BFC0789EF}">
      <dgm:prSet/>
      <dgm:spPr/>
      <dgm:t>
        <a:bodyPr/>
        <a:lstStyle/>
        <a:p>
          <a:endParaRPr lang="en-GB"/>
        </a:p>
      </dgm:t>
    </dgm:pt>
    <dgm:pt modelId="{8C8906D4-F296-46D8-89D8-D68C9BAE9527}">
      <dgm:prSet phldrT="[Text]"/>
      <dgm:spPr>
        <a:xfrm>
          <a:off x="1863090" y="1440179"/>
          <a:ext cx="1760220" cy="1760220"/>
        </a:xfrm>
        <a:prstGeom prst="ellipse">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a:solidFill>
                <a:sysClr val="window" lastClr="FFFFFF"/>
              </a:solidFill>
              <a:latin typeface="Calibri" panose="020F0502020204030204"/>
              <a:ea typeface="+mn-ea"/>
              <a:cs typeface="+mn-cs"/>
            </a:rPr>
            <a:t>Subject knowledge </a:t>
          </a:r>
        </a:p>
      </dgm:t>
    </dgm:pt>
    <dgm:pt modelId="{B69F3FCC-0B32-4831-9DC6-3C02A124F6B8}" type="parTrans" cxnId="{34B1EABE-32A9-49C9-83F6-DE98086DAA41}">
      <dgm:prSet/>
      <dgm:spPr/>
      <dgm:t>
        <a:bodyPr/>
        <a:lstStyle/>
        <a:p>
          <a:endParaRPr lang="en-GB"/>
        </a:p>
      </dgm:t>
    </dgm:pt>
    <dgm:pt modelId="{BA0FECFB-D462-40FB-9093-5E2688F12BD6}" type="sibTrans" cxnId="{34B1EABE-32A9-49C9-83F6-DE98086DAA41}">
      <dgm:prSet/>
      <dgm:spPr/>
      <dgm:t>
        <a:bodyPr/>
        <a:lstStyle/>
        <a:p>
          <a:endParaRPr lang="en-GB"/>
        </a:p>
      </dgm:t>
    </dgm:pt>
    <dgm:pt modelId="{5963CD98-CCD1-4965-9CD3-FC9DFFC41A31}">
      <dgm:prSet phldrT="[Text]"/>
      <dgm:spPr>
        <a:xfrm>
          <a:off x="2103120" y="1920240"/>
          <a:ext cx="1280160" cy="1280160"/>
        </a:xfrm>
        <a:prstGeom prst="ellipse">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a:solidFill>
                <a:sysClr val="window" lastClr="FFFFFF"/>
              </a:solidFill>
              <a:latin typeface="Calibri" panose="020F0502020204030204"/>
              <a:ea typeface="+mn-ea"/>
              <a:cs typeface="+mn-cs"/>
            </a:rPr>
            <a:t>Child development </a:t>
          </a:r>
        </a:p>
      </dgm:t>
    </dgm:pt>
    <dgm:pt modelId="{B2509A3A-5BF3-4BB4-9D54-CCD5227A287E}" type="parTrans" cxnId="{C27F6162-88CC-40AF-91FB-5500D4FB39D2}">
      <dgm:prSet/>
      <dgm:spPr/>
      <dgm:t>
        <a:bodyPr/>
        <a:lstStyle/>
        <a:p>
          <a:endParaRPr lang="en-GB"/>
        </a:p>
      </dgm:t>
    </dgm:pt>
    <dgm:pt modelId="{BD4684FB-2AB6-40A8-BF7B-76DC3C40F83E}" type="sibTrans" cxnId="{C27F6162-88CC-40AF-91FB-5500D4FB39D2}">
      <dgm:prSet/>
      <dgm:spPr/>
      <dgm:t>
        <a:bodyPr/>
        <a:lstStyle/>
        <a:p>
          <a:endParaRPr lang="en-GB"/>
        </a:p>
      </dgm:t>
    </dgm:pt>
    <dgm:pt modelId="{587FD330-29B8-4FFA-809F-EFBC2668D4D0}">
      <dgm:prSet phldrT="[Text]"/>
      <dgm:spPr>
        <a:xfrm>
          <a:off x="1623059" y="960119"/>
          <a:ext cx="2240280" cy="2240280"/>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a:solidFill>
                <a:sysClr val="window" lastClr="FFFFFF"/>
              </a:solidFill>
              <a:latin typeface="Calibri" panose="020F0502020204030204"/>
              <a:ea typeface="+mn-ea"/>
              <a:cs typeface="+mn-cs"/>
            </a:rPr>
            <a:t>Pedagogical knowledge </a:t>
          </a:r>
        </a:p>
      </dgm:t>
    </dgm:pt>
    <dgm:pt modelId="{B3E7B298-7C2C-4EEA-AD60-6F801133B223}" type="parTrans" cxnId="{6BA1252D-92CB-4B91-B7BB-95E445630424}">
      <dgm:prSet/>
      <dgm:spPr/>
      <dgm:t>
        <a:bodyPr/>
        <a:lstStyle/>
        <a:p>
          <a:endParaRPr lang="en-GB"/>
        </a:p>
      </dgm:t>
    </dgm:pt>
    <dgm:pt modelId="{12E1D8DA-B8A9-4779-A03E-12219147776A}" type="sibTrans" cxnId="{6BA1252D-92CB-4B91-B7BB-95E445630424}">
      <dgm:prSet/>
      <dgm:spPr/>
      <dgm:t>
        <a:bodyPr/>
        <a:lstStyle/>
        <a:p>
          <a:endParaRPr lang="en-GB"/>
        </a:p>
      </dgm:t>
    </dgm:pt>
    <dgm:pt modelId="{2717D4C1-BC5B-40A0-9DBA-C14B6E0779B4}">
      <dgm:prSet phldrT="[Text]"/>
      <dgm:spPr>
        <a:xfrm>
          <a:off x="1143000" y="0"/>
          <a:ext cx="3200400" cy="3200400"/>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a:solidFill>
                <a:sysClr val="window" lastClr="FFFFFF"/>
              </a:solidFill>
              <a:latin typeface="Calibri" panose="020F0502020204030204"/>
              <a:ea typeface="+mn-ea"/>
              <a:cs typeface="+mn-cs"/>
            </a:rPr>
            <a:t>Contextual knowledge </a:t>
          </a:r>
        </a:p>
      </dgm:t>
    </dgm:pt>
    <dgm:pt modelId="{CF5AF499-A040-4EA1-98A1-D6CC433D4B1B}" type="parTrans" cxnId="{D1DEDE08-33FD-4A0B-97C7-4A3D25DB0C05}">
      <dgm:prSet/>
      <dgm:spPr/>
      <dgm:t>
        <a:bodyPr/>
        <a:lstStyle/>
        <a:p>
          <a:endParaRPr lang="en-GB"/>
        </a:p>
      </dgm:t>
    </dgm:pt>
    <dgm:pt modelId="{64571032-9AC6-4E52-8B46-715C21FCC546}" type="sibTrans" cxnId="{D1DEDE08-33FD-4A0B-97C7-4A3D25DB0C05}">
      <dgm:prSet/>
      <dgm:spPr/>
      <dgm:t>
        <a:bodyPr/>
        <a:lstStyle/>
        <a:p>
          <a:endParaRPr lang="en-GB"/>
        </a:p>
      </dgm:t>
    </dgm:pt>
    <dgm:pt modelId="{74B4CEBB-6414-4B3C-B2F1-E6E83D84D5A7}">
      <dgm:prSet phldrT="[Text]"/>
      <dgm:spPr>
        <a:xfrm>
          <a:off x="2343150" y="2400300"/>
          <a:ext cx="800100" cy="800100"/>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a:solidFill>
                <a:sysClr val="window" lastClr="FFFFFF"/>
              </a:solidFill>
              <a:latin typeface="Calibri" panose="020F0502020204030204"/>
              <a:ea typeface="+mn-ea"/>
              <a:cs typeface="+mn-cs"/>
            </a:rPr>
            <a:t>Relationship with the child </a:t>
          </a:r>
        </a:p>
      </dgm:t>
    </dgm:pt>
    <dgm:pt modelId="{F6922800-1E7D-4247-A27B-D7B1D10ACB28}" type="parTrans" cxnId="{577114FC-734E-4D23-88E1-8BEFEB4B9AF4}">
      <dgm:prSet/>
      <dgm:spPr/>
      <dgm:t>
        <a:bodyPr/>
        <a:lstStyle/>
        <a:p>
          <a:endParaRPr lang="en-GB"/>
        </a:p>
      </dgm:t>
    </dgm:pt>
    <dgm:pt modelId="{D7D2197F-1A3A-40A2-9D2E-EE52A64EC457}" type="sibTrans" cxnId="{577114FC-734E-4D23-88E1-8BEFEB4B9AF4}">
      <dgm:prSet/>
      <dgm:spPr/>
      <dgm:t>
        <a:bodyPr/>
        <a:lstStyle/>
        <a:p>
          <a:endParaRPr lang="en-GB"/>
        </a:p>
      </dgm:t>
    </dgm:pt>
    <dgm:pt modelId="{9A1CA6A4-3BF6-406F-812A-8890B478EA27}" type="pres">
      <dgm:prSet presAssocID="{3D2E3A91-A1CB-4C90-A48C-1CF63D233D10}" presName="Name0" presStyleCnt="0">
        <dgm:presLayoutVars>
          <dgm:chMax val="7"/>
          <dgm:resizeHandles val="exact"/>
        </dgm:presLayoutVars>
      </dgm:prSet>
      <dgm:spPr/>
    </dgm:pt>
    <dgm:pt modelId="{098B7890-E942-4D12-BC46-886D766E0465}" type="pres">
      <dgm:prSet presAssocID="{3D2E3A91-A1CB-4C90-A48C-1CF63D233D10}" presName="comp1" presStyleCnt="0"/>
      <dgm:spPr/>
    </dgm:pt>
    <dgm:pt modelId="{BF4BA725-5E53-4864-925E-68F2F6355F31}" type="pres">
      <dgm:prSet presAssocID="{3D2E3A91-A1CB-4C90-A48C-1CF63D233D10}" presName="circle1" presStyleLbl="node1" presStyleIdx="0" presStyleCnt="6" custLinFactNeighborY="4906"/>
      <dgm:spPr/>
    </dgm:pt>
    <dgm:pt modelId="{E93C599A-4E2E-4775-9298-FD52B8697520}" type="pres">
      <dgm:prSet presAssocID="{3D2E3A91-A1CB-4C90-A48C-1CF63D233D10}" presName="c1text" presStyleLbl="node1" presStyleIdx="0" presStyleCnt="6">
        <dgm:presLayoutVars>
          <dgm:bulletEnabled val="1"/>
        </dgm:presLayoutVars>
      </dgm:prSet>
      <dgm:spPr/>
    </dgm:pt>
    <dgm:pt modelId="{0F5F6C95-DFB7-4F2E-A695-C2659975728B}" type="pres">
      <dgm:prSet presAssocID="{3D2E3A91-A1CB-4C90-A48C-1CF63D233D10}" presName="comp2" presStyleCnt="0"/>
      <dgm:spPr/>
    </dgm:pt>
    <dgm:pt modelId="{14808CF2-48CA-4FA1-AD57-183CD093E944}" type="pres">
      <dgm:prSet presAssocID="{3D2E3A91-A1CB-4C90-A48C-1CF63D233D10}" presName="circle2" presStyleLbl="node1" presStyleIdx="1" presStyleCnt="6"/>
      <dgm:spPr/>
    </dgm:pt>
    <dgm:pt modelId="{66F4B7F3-BDD1-4966-A628-D4358445CD33}" type="pres">
      <dgm:prSet presAssocID="{3D2E3A91-A1CB-4C90-A48C-1CF63D233D10}" presName="c2text" presStyleLbl="node1" presStyleIdx="1" presStyleCnt="6">
        <dgm:presLayoutVars>
          <dgm:bulletEnabled val="1"/>
        </dgm:presLayoutVars>
      </dgm:prSet>
      <dgm:spPr/>
    </dgm:pt>
    <dgm:pt modelId="{E06019A5-6500-4454-83E6-FB5FECAE9F74}" type="pres">
      <dgm:prSet presAssocID="{3D2E3A91-A1CB-4C90-A48C-1CF63D233D10}" presName="comp3" presStyleCnt="0"/>
      <dgm:spPr/>
    </dgm:pt>
    <dgm:pt modelId="{17C0458B-7A3C-48BE-B2E1-6C7C5727C34F}" type="pres">
      <dgm:prSet presAssocID="{3D2E3A91-A1CB-4C90-A48C-1CF63D233D10}" presName="circle3" presStyleLbl="node1" presStyleIdx="2" presStyleCnt="6"/>
      <dgm:spPr/>
    </dgm:pt>
    <dgm:pt modelId="{7D7AB8D0-464A-400F-B68C-9C2C0A282631}" type="pres">
      <dgm:prSet presAssocID="{3D2E3A91-A1CB-4C90-A48C-1CF63D233D10}" presName="c3text" presStyleLbl="node1" presStyleIdx="2" presStyleCnt="6">
        <dgm:presLayoutVars>
          <dgm:bulletEnabled val="1"/>
        </dgm:presLayoutVars>
      </dgm:prSet>
      <dgm:spPr/>
    </dgm:pt>
    <dgm:pt modelId="{542F8E04-CDD5-487B-A299-6B99015562BC}" type="pres">
      <dgm:prSet presAssocID="{3D2E3A91-A1CB-4C90-A48C-1CF63D233D10}" presName="comp4" presStyleCnt="0"/>
      <dgm:spPr/>
    </dgm:pt>
    <dgm:pt modelId="{E63F07DB-CD6F-44EF-9133-E81B26ED917F}" type="pres">
      <dgm:prSet presAssocID="{3D2E3A91-A1CB-4C90-A48C-1CF63D233D10}" presName="circle4" presStyleLbl="node1" presStyleIdx="3" presStyleCnt="6"/>
      <dgm:spPr/>
    </dgm:pt>
    <dgm:pt modelId="{49BB947A-EE1F-4C40-9FEA-A54F816C991A}" type="pres">
      <dgm:prSet presAssocID="{3D2E3A91-A1CB-4C90-A48C-1CF63D233D10}" presName="c4text" presStyleLbl="node1" presStyleIdx="3" presStyleCnt="6">
        <dgm:presLayoutVars>
          <dgm:bulletEnabled val="1"/>
        </dgm:presLayoutVars>
      </dgm:prSet>
      <dgm:spPr/>
    </dgm:pt>
    <dgm:pt modelId="{972A37FB-BD51-4808-A4A4-EDC67C6ED1DB}" type="pres">
      <dgm:prSet presAssocID="{3D2E3A91-A1CB-4C90-A48C-1CF63D233D10}" presName="comp5" presStyleCnt="0"/>
      <dgm:spPr/>
    </dgm:pt>
    <dgm:pt modelId="{2A9D0808-035B-439B-AFD2-9B91718FA8CE}" type="pres">
      <dgm:prSet presAssocID="{3D2E3A91-A1CB-4C90-A48C-1CF63D233D10}" presName="circle5" presStyleLbl="node1" presStyleIdx="4" presStyleCnt="6"/>
      <dgm:spPr/>
    </dgm:pt>
    <dgm:pt modelId="{69D179E3-F064-43D8-889E-6B29CD78F56C}" type="pres">
      <dgm:prSet presAssocID="{3D2E3A91-A1CB-4C90-A48C-1CF63D233D10}" presName="c5text" presStyleLbl="node1" presStyleIdx="4" presStyleCnt="6">
        <dgm:presLayoutVars>
          <dgm:bulletEnabled val="1"/>
        </dgm:presLayoutVars>
      </dgm:prSet>
      <dgm:spPr/>
    </dgm:pt>
    <dgm:pt modelId="{581B7EDD-07AE-47B2-B4E7-064E244C35EF}" type="pres">
      <dgm:prSet presAssocID="{3D2E3A91-A1CB-4C90-A48C-1CF63D233D10}" presName="comp6" presStyleCnt="0"/>
      <dgm:spPr/>
    </dgm:pt>
    <dgm:pt modelId="{3CF92AC1-4C03-4284-A354-939903F64B27}" type="pres">
      <dgm:prSet presAssocID="{3D2E3A91-A1CB-4C90-A48C-1CF63D233D10}" presName="circle6" presStyleLbl="node1" presStyleIdx="5" presStyleCnt="6"/>
      <dgm:spPr/>
    </dgm:pt>
    <dgm:pt modelId="{AE461D3B-184B-493C-BC0C-87B99C85E8D8}" type="pres">
      <dgm:prSet presAssocID="{3D2E3A91-A1CB-4C90-A48C-1CF63D233D10}" presName="c6text" presStyleLbl="node1" presStyleIdx="5" presStyleCnt="6">
        <dgm:presLayoutVars>
          <dgm:bulletEnabled val="1"/>
        </dgm:presLayoutVars>
      </dgm:prSet>
      <dgm:spPr/>
    </dgm:pt>
  </dgm:ptLst>
  <dgm:cxnLst>
    <dgm:cxn modelId="{2A633103-0736-4CA6-869B-0AF32BC23F19}" type="presOf" srcId="{8C8906D4-F296-46D8-89D8-D68C9BAE9527}" destId="{E63F07DB-CD6F-44EF-9133-E81B26ED917F}" srcOrd="0" destOrd="0" presId="urn:microsoft.com/office/officeart/2005/8/layout/venn2"/>
    <dgm:cxn modelId="{D1DEDE08-33FD-4A0B-97C7-4A3D25DB0C05}" srcId="{3D2E3A91-A1CB-4C90-A48C-1CF63D233D10}" destId="{2717D4C1-BC5B-40A0-9DBA-C14B6E0779B4}" srcOrd="0" destOrd="0" parTransId="{CF5AF499-A040-4EA1-98A1-D6CC433D4B1B}" sibTransId="{64571032-9AC6-4E52-8B46-715C21FCC546}"/>
    <dgm:cxn modelId="{0939E109-B939-425A-BD17-18215C96B0C0}" type="presOf" srcId="{2B7CFD84-AABC-4CE9-A821-845C1779D217}" destId="{66F4B7F3-BDD1-4966-A628-D4358445CD33}" srcOrd="1" destOrd="0" presId="urn:microsoft.com/office/officeart/2005/8/layout/venn2"/>
    <dgm:cxn modelId="{C2BCD412-1329-4EC5-9B1C-F13372048C36}" type="presOf" srcId="{74B4CEBB-6414-4B3C-B2F1-E6E83D84D5A7}" destId="{AE461D3B-184B-493C-BC0C-87B99C85E8D8}" srcOrd="1" destOrd="0" presId="urn:microsoft.com/office/officeart/2005/8/layout/venn2"/>
    <dgm:cxn modelId="{B2114014-5BA8-4B12-A7D0-E4E2C038EE0F}" type="presOf" srcId="{74B4CEBB-6414-4B3C-B2F1-E6E83D84D5A7}" destId="{3CF92AC1-4C03-4284-A354-939903F64B27}" srcOrd="0" destOrd="0" presId="urn:microsoft.com/office/officeart/2005/8/layout/venn2"/>
    <dgm:cxn modelId="{6BA1252D-92CB-4B91-B7BB-95E445630424}" srcId="{3D2E3A91-A1CB-4C90-A48C-1CF63D233D10}" destId="{587FD330-29B8-4FFA-809F-EFBC2668D4D0}" srcOrd="2" destOrd="0" parTransId="{B3E7B298-7C2C-4EEA-AD60-6F801133B223}" sibTransId="{12E1D8DA-B8A9-4779-A03E-12219147776A}"/>
    <dgm:cxn modelId="{3350B35C-0C14-4E50-B005-B7DC92FD0863}" type="presOf" srcId="{587FD330-29B8-4FFA-809F-EFBC2668D4D0}" destId="{17C0458B-7A3C-48BE-B2E1-6C7C5727C34F}" srcOrd="0" destOrd="0" presId="urn:microsoft.com/office/officeart/2005/8/layout/venn2"/>
    <dgm:cxn modelId="{C27F6162-88CC-40AF-91FB-5500D4FB39D2}" srcId="{3D2E3A91-A1CB-4C90-A48C-1CF63D233D10}" destId="{5963CD98-CCD1-4965-9CD3-FC9DFFC41A31}" srcOrd="4" destOrd="0" parTransId="{B2509A3A-5BF3-4BB4-9D54-CCD5227A287E}" sibTransId="{BD4684FB-2AB6-40A8-BF7B-76DC3C40F83E}"/>
    <dgm:cxn modelId="{70DF5164-C668-4723-9B18-6A2BFC0789EF}" srcId="{3D2E3A91-A1CB-4C90-A48C-1CF63D233D10}" destId="{2B7CFD84-AABC-4CE9-A821-845C1779D217}" srcOrd="1" destOrd="0" parTransId="{DAF935B9-5B61-4DE2-B862-9CE9419CCAD7}" sibTransId="{41E37BD1-5BEC-46B5-BC93-2F503235866E}"/>
    <dgm:cxn modelId="{00670C65-A36A-4672-B731-E8BBBDDA5E76}" type="presOf" srcId="{3D2E3A91-A1CB-4C90-A48C-1CF63D233D10}" destId="{9A1CA6A4-3BF6-406F-812A-8890B478EA27}" srcOrd="0" destOrd="0" presId="urn:microsoft.com/office/officeart/2005/8/layout/venn2"/>
    <dgm:cxn modelId="{49D5F974-6099-4FAC-BBAB-3678351CB607}" type="presOf" srcId="{2717D4C1-BC5B-40A0-9DBA-C14B6E0779B4}" destId="{BF4BA725-5E53-4864-925E-68F2F6355F31}" srcOrd="0" destOrd="0" presId="urn:microsoft.com/office/officeart/2005/8/layout/venn2"/>
    <dgm:cxn modelId="{EDEE2880-A055-4988-937B-E0648AFC6966}" type="presOf" srcId="{587FD330-29B8-4FFA-809F-EFBC2668D4D0}" destId="{7D7AB8D0-464A-400F-B68C-9C2C0A282631}" srcOrd="1" destOrd="0" presId="urn:microsoft.com/office/officeart/2005/8/layout/venn2"/>
    <dgm:cxn modelId="{9A896DAA-94ED-4C0C-A69A-53FE793AC8AC}" type="presOf" srcId="{5963CD98-CCD1-4965-9CD3-FC9DFFC41A31}" destId="{69D179E3-F064-43D8-889E-6B29CD78F56C}" srcOrd="1" destOrd="0" presId="urn:microsoft.com/office/officeart/2005/8/layout/venn2"/>
    <dgm:cxn modelId="{8B824DAC-74B3-4C0A-8268-6B78892FE4EE}" type="presOf" srcId="{2717D4C1-BC5B-40A0-9DBA-C14B6E0779B4}" destId="{E93C599A-4E2E-4775-9298-FD52B8697520}" srcOrd="1" destOrd="0" presId="urn:microsoft.com/office/officeart/2005/8/layout/venn2"/>
    <dgm:cxn modelId="{820F97B4-6C26-401D-9783-85D7FC7CB01B}" type="presOf" srcId="{2B7CFD84-AABC-4CE9-A821-845C1779D217}" destId="{14808CF2-48CA-4FA1-AD57-183CD093E944}" srcOrd="0" destOrd="0" presId="urn:microsoft.com/office/officeart/2005/8/layout/venn2"/>
    <dgm:cxn modelId="{34B1EABE-32A9-49C9-83F6-DE98086DAA41}" srcId="{3D2E3A91-A1CB-4C90-A48C-1CF63D233D10}" destId="{8C8906D4-F296-46D8-89D8-D68C9BAE9527}" srcOrd="3" destOrd="0" parTransId="{B69F3FCC-0B32-4831-9DC6-3C02A124F6B8}" sibTransId="{BA0FECFB-D462-40FB-9093-5E2688F12BD6}"/>
    <dgm:cxn modelId="{7E491CE3-77DE-4961-961D-4FF9CDE9FC04}" type="presOf" srcId="{8C8906D4-F296-46D8-89D8-D68C9BAE9527}" destId="{49BB947A-EE1F-4C40-9FEA-A54F816C991A}" srcOrd="1" destOrd="0" presId="urn:microsoft.com/office/officeart/2005/8/layout/venn2"/>
    <dgm:cxn modelId="{7D47D2F6-7693-4B73-A1D4-5DBDF49197F0}" type="presOf" srcId="{5963CD98-CCD1-4965-9CD3-FC9DFFC41A31}" destId="{2A9D0808-035B-439B-AFD2-9B91718FA8CE}" srcOrd="0" destOrd="0" presId="urn:microsoft.com/office/officeart/2005/8/layout/venn2"/>
    <dgm:cxn modelId="{577114FC-734E-4D23-88E1-8BEFEB4B9AF4}" srcId="{3D2E3A91-A1CB-4C90-A48C-1CF63D233D10}" destId="{74B4CEBB-6414-4B3C-B2F1-E6E83D84D5A7}" srcOrd="5" destOrd="0" parTransId="{F6922800-1E7D-4247-A27B-D7B1D10ACB28}" sibTransId="{D7D2197F-1A3A-40A2-9D2E-EE52A64EC457}"/>
    <dgm:cxn modelId="{F0147563-5B0B-4B04-B018-3EFF3EA1EBD7}" type="presParOf" srcId="{9A1CA6A4-3BF6-406F-812A-8890B478EA27}" destId="{098B7890-E942-4D12-BC46-886D766E0465}" srcOrd="0" destOrd="0" presId="urn:microsoft.com/office/officeart/2005/8/layout/venn2"/>
    <dgm:cxn modelId="{30C260C9-8AC1-45CF-A59F-3B1663B4068A}" type="presParOf" srcId="{098B7890-E942-4D12-BC46-886D766E0465}" destId="{BF4BA725-5E53-4864-925E-68F2F6355F31}" srcOrd="0" destOrd="0" presId="urn:microsoft.com/office/officeart/2005/8/layout/venn2"/>
    <dgm:cxn modelId="{940EF3E3-1B73-4327-9663-80A4D40C0594}" type="presParOf" srcId="{098B7890-E942-4D12-BC46-886D766E0465}" destId="{E93C599A-4E2E-4775-9298-FD52B8697520}" srcOrd="1" destOrd="0" presId="urn:microsoft.com/office/officeart/2005/8/layout/venn2"/>
    <dgm:cxn modelId="{A9AAF858-C8DC-4131-BCB2-87BC0C4AACD8}" type="presParOf" srcId="{9A1CA6A4-3BF6-406F-812A-8890B478EA27}" destId="{0F5F6C95-DFB7-4F2E-A695-C2659975728B}" srcOrd="1" destOrd="0" presId="urn:microsoft.com/office/officeart/2005/8/layout/venn2"/>
    <dgm:cxn modelId="{D95AB8E0-508A-44DB-B8F4-14CA3B55581D}" type="presParOf" srcId="{0F5F6C95-DFB7-4F2E-A695-C2659975728B}" destId="{14808CF2-48CA-4FA1-AD57-183CD093E944}" srcOrd="0" destOrd="0" presId="urn:microsoft.com/office/officeart/2005/8/layout/venn2"/>
    <dgm:cxn modelId="{5E67C56D-D964-4E75-B375-CDC27A57E89F}" type="presParOf" srcId="{0F5F6C95-DFB7-4F2E-A695-C2659975728B}" destId="{66F4B7F3-BDD1-4966-A628-D4358445CD33}" srcOrd="1" destOrd="0" presId="urn:microsoft.com/office/officeart/2005/8/layout/venn2"/>
    <dgm:cxn modelId="{982656E9-720B-4EC4-8D1C-3F9730B45F66}" type="presParOf" srcId="{9A1CA6A4-3BF6-406F-812A-8890B478EA27}" destId="{E06019A5-6500-4454-83E6-FB5FECAE9F74}" srcOrd="2" destOrd="0" presId="urn:microsoft.com/office/officeart/2005/8/layout/venn2"/>
    <dgm:cxn modelId="{FE45B429-807D-45E3-9D44-AF54E8C1E475}" type="presParOf" srcId="{E06019A5-6500-4454-83E6-FB5FECAE9F74}" destId="{17C0458B-7A3C-48BE-B2E1-6C7C5727C34F}" srcOrd="0" destOrd="0" presId="urn:microsoft.com/office/officeart/2005/8/layout/venn2"/>
    <dgm:cxn modelId="{C1AB4CEE-D71F-4C88-A149-ACF9160B301C}" type="presParOf" srcId="{E06019A5-6500-4454-83E6-FB5FECAE9F74}" destId="{7D7AB8D0-464A-400F-B68C-9C2C0A282631}" srcOrd="1" destOrd="0" presId="urn:microsoft.com/office/officeart/2005/8/layout/venn2"/>
    <dgm:cxn modelId="{54A43A83-D2D4-40D6-8AB1-B31E28B442D0}" type="presParOf" srcId="{9A1CA6A4-3BF6-406F-812A-8890B478EA27}" destId="{542F8E04-CDD5-487B-A299-6B99015562BC}" srcOrd="3" destOrd="0" presId="urn:microsoft.com/office/officeart/2005/8/layout/venn2"/>
    <dgm:cxn modelId="{712AE57B-1529-4235-AC3A-C0B91F9FA82F}" type="presParOf" srcId="{542F8E04-CDD5-487B-A299-6B99015562BC}" destId="{E63F07DB-CD6F-44EF-9133-E81B26ED917F}" srcOrd="0" destOrd="0" presId="urn:microsoft.com/office/officeart/2005/8/layout/venn2"/>
    <dgm:cxn modelId="{5861AF68-0CD6-4585-BCF4-DFB9D67E6547}" type="presParOf" srcId="{542F8E04-CDD5-487B-A299-6B99015562BC}" destId="{49BB947A-EE1F-4C40-9FEA-A54F816C991A}" srcOrd="1" destOrd="0" presId="urn:microsoft.com/office/officeart/2005/8/layout/venn2"/>
    <dgm:cxn modelId="{024A16ED-25B5-48CE-8D10-0C8D6783F091}" type="presParOf" srcId="{9A1CA6A4-3BF6-406F-812A-8890B478EA27}" destId="{972A37FB-BD51-4808-A4A4-EDC67C6ED1DB}" srcOrd="4" destOrd="0" presId="urn:microsoft.com/office/officeart/2005/8/layout/venn2"/>
    <dgm:cxn modelId="{B8FD3CFC-D1DC-4039-B614-F9DC0437E1B3}" type="presParOf" srcId="{972A37FB-BD51-4808-A4A4-EDC67C6ED1DB}" destId="{2A9D0808-035B-439B-AFD2-9B91718FA8CE}" srcOrd="0" destOrd="0" presId="urn:microsoft.com/office/officeart/2005/8/layout/venn2"/>
    <dgm:cxn modelId="{DEAFEAA2-8AEC-46D2-AFDE-36E2A28282B8}" type="presParOf" srcId="{972A37FB-BD51-4808-A4A4-EDC67C6ED1DB}" destId="{69D179E3-F064-43D8-889E-6B29CD78F56C}" srcOrd="1" destOrd="0" presId="urn:microsoft.com/office/officeart/2005/8/layout/venn2"/>
    <dgm:cxn modelId="{15264870-EF3F-4FB8-AAF0-04C070D3A23E}" type="presParOf" srcId="{9A1CA6A4-3BF6-406F-812A-8890B478EA27}" destId="{581B7EDD-07AE-47B2-B4E7-064E244C35EF}" srcOrd="5" destOrd="0" presId="urn:microsoft.com/office/officeart/2005/8/layout/venn2"/>
    <dgm:cxn modelId="{7B7D4DB2-D3AA-4092-9EF0-4A48E20A516B}" type="presParOf" srcId="{581B7EDD-07AE-47B2-B4E7-064E244C35EF}" destId="{3CF92AC1-4C03-4284-A354-939903F64B27}" srcOrd="0" destOrd="0" presId="urn:microsoft.com/office/officeart/2005/8/layout/venn2"/>
    <dgm:cxn modelId="{A0E2AA82-EB1A-4F75-B7EE-699EA4EA1FEF}" type="presParOf" srcId="{581B7EDD-07AE-47B2-B4E7-064E244C35EF}" destId="{AE461D3B-184B-493C-BC0C-87B99C85E8D8}"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864AD-FE90-4F1A-955C-0C88A99925F5}">
      <dsp:nvSpPr>
        <dsp:cNvPr id="0" name=""/>
        <dsp:cNvSpPr/>
      </dsp:nvSpPr>
      <dsp:spPr>
        <a:xfrm>
          <a:off x="0" y="716257"/>
          <a:ext cx="6055450" cy="7675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Research problem</a:t>
          </a:r>
          <a:endParaRPr lang="en-US" sz="3200" kern="1200"/>
        </a:p>
      </dsp:txBody>
      <dsp:txXfrm>
        <a:off x="37467" y="753724"/>
        <a:ext cx="5980516" cy="692586"/>
      </dsp:txXfrm>
    </dsp:sp>
    <dsp:sp modelId="{DFED2E75-05F9-4F21-8C20-8075BDF88460}">
      <dsp:nvSpPr>
        <dsp:cNvPr id="0" name=""/>
        <dsp:cNvSpPr/>
      </dsp:nvSpPr>
      <dsp:spPr>
        <a:xfrm>
          <a:off x="0" y="1575937"/>
          <a:ext cx="6055450" cy="767520"/>
        </a:xfrm>
        <a:prstGeom prst="roundRect">
          <a:avLst/>
        </a:prstGeom>
        <a:solidFill>
          <a:schemeClr val="accent2">
            <a:hueOff val="-381325"/>
            <a:satOff val="-105"/>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Background to primary teaching</a:t>
          </a:r>
          <a:endParaRPr lang="en-US" sz="3200" kern="1200"/>
        </a:p>
      </dsp:txBody>
      <dsp:txXfrm>
        <a:off x="37467" y="1613404"/>
        <a:ext cx="5980516" cy="692586"/>
      </dsp:txXfrm>
    </dsp:sp>
    <dsp:sp modelId="{28DD6C68-CB2C-4274-A6D1-9662A7E78E70}">
      <dsp:nvSpPr>
        <dsp:cNvPr id="0" name=""/>
        <dsp:cNvSpPr/>
      </dsp:nvSpPr>
      <dsp:spPr>
        <a:xfrm>
          <a:off x="0" y="2435617"/>
          <a:ext cx="6055450" cy="767520"/>
        </a:xfrm>
        <a:prstGeom prst="roundRect">
          <a:avLst/>
        </a:prstGeom>
        <a:solidFill>
          <a:schemeClr val="accent2">
            <a:hueOff val="-762650"/>
            <a:satOff val="-209"/>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Research questions</a:t>
          </a:r>
          <a:endParaRPr lang="en-US" sz="3200" kern="1200"/>
        </a:p>
      </dsp:txBody>
      <dsp:txXfrm>
        <a:off x="37467" y="2473084"/>
        <a:ext cx="5980516" cy="692586"/>
      </dsp:txXfrm>
    </dsp:sp>
    <dsp:sp modelId="{97EED1DA-AC28-47E0-B670-A9DD35D84468}">
      <dsp:nvSpPr>
        <dsp:cNvPr id="0" name=""/>
        <dsp:cNvSpPr/>
      </dsp:nvSpPr>
      <dsp:spPr>
        <a:xfrm>
          <a:off x="0" y="3295297"/>
          <a:ext cx="6055450" cy="767520"/>
        </a:xfrm>
        <a:prstGeom prst="roundRect">
          <a:avLst/>
        </a:prstGeom>
        <a:solidFill>
          <a:schemeClr val="accent2">
            <a:hueOff val="-1143974"/>
            <a:satOff val="-314"/>
            <a:lumOff val="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Research approach</a:t>
          </a:r>
          <a:endParaRPr lang="en-US" sz="3200" kern="1200"/>
        </a:p>
      </dsp:txBody>
      <dsp:txXfrm>
        <a:off x="37467" y="3332764"/>
        <a:ext cx="5980516" cy="692586"/>
      </dsp:txXfrm>
    </dsp:sp>
    <dsp:sp modelId="{89EF05C1-212A-42D1-9835-F93AE74017C0}">
      <dsp:nvSpPr>
        <dsp:cNvPr id="0" name=""/>
        <dsp:cNvSpPr/>
      </dsp:nvSpPr>
      <dsp:spPr>
        <a:xfrm>
          <a:off x="0" y="4154977"/>
          <a:ext cx="6055450" cy="767520"/>
        </a:xfrm>
        <a:prstGeom prst="roundRect">
          <a:avLst/>
        </a:prstGeom>
        <a:solidFill>
          <a:schemeClr val="accent2">
            <a:hueOff val="-1525299"/>
            <a:satOff val="-418"/>
            <a:lumOff val="70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Scope</a:t>
          </a:r>
          <a:endParaRPr lang="en-US" sz="3200" kern="1200"/>
        </a:p>
      </dsp:txBody>
      <dsp:txXfrm>
        <a:off x="37467" y="4192444"/>
        <a:ext cx="5980516" cy="6925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0B153B-801E-4BB3-8033-8A5D6D07114F}">
      <dsp:nvSpPr>
        <dsp:cNvPr id="0" name=""/>
        <dsp:cNvSpPr/>
      </dsp:nvSpPr>
      <dsp:spPr>
        <a:xfrm>
          <a:off x="0" y="28881"/>
          <a:ext cx="3095624" cy="18573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Definition of expertise</a:t>
          </a:r>
          <a:endParaRPr lang="en-US" sz="3000" kern="1200"/>
        </a:p>
      </dsp:txBody>
      <dsp:txXfrm>
        <a:off x="0" y="28881"/>
        <a:ext cx="3095624" cy="1857375"/>
      </dsp:txXfrm>
    </dsp:sp>
    <dsp:sp modelId="{50C111C4-4142-45D3-9ABE-7E1BFCFD78C0}">
      <dsp:nvSpPr>
        <dsp:cNvPr id="0" name=""/>
        <dsp:cNvSpPr/>
      </dsp:nvSpPr>
      <dsp:spPr>
        <a:xfrm>
          <a:off x="3405187" y="28881"/>
          <a:ext cx="3095624" cy="1857375"/>
        </a:xfrm>
        <a:prstGeom prst="rect">
          <a:avLst/>
        </a:prstGeom>
        <a:solidFill>
          <a:schemeClr val="accent5">
            <a:hueOff val="-373721"/>
            <a:satOff val="105"/>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Generic attributes of expertise</a:t>
          </a:r>
          <a:endParaRPr lang="en-US" sz="3000" kern="1200"/>
        </a:p>
      </dsp:txBody>
      <dsp:txXfrm>
        <a:off x="3405187" y="28881"/>
        <a:ext cx="3095624" cy="1857375"/>
      </dsp:txXfrm>
    </dsp:sp>
    <dsp:sp modelId="{111C846B-0697-4E11-9759-71E747DBB0DD}">
      <dsp:nvSpPr>
        <dsp:cNvPr id="0" name=""/>
        <dsp:cNvSpPr/>
      </dsp:nvSpPr>
      <dsp:spPr>
        <a:xfrm>
          <a:off x="6810375" y="28881"/>
          <a:ext cx="3095624" cy="1857375"/>
        </a:xfrm>
        <a:prstGeom prst="rect">
          <a:avLst/>
        </a:prstGeom>
        <a:solidFill>
          <a:schemeClr val="accent5">
            <a:hueOff val="-747443"/>
            <a:satOff val="209"/>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Specific attributes of expertise</a:t>
          </a:r>
          <a:endParaRPr lang="en-US" sz="3000" kern="1200"/>
        </a:p>
      </dsp:txBody>
      <dsp:txXfrm>
        <a:off x="6810375" y="28881"/>
        <a:ext cx="3095624" cy="1857375"/>
      </dsp:txXfrm>
    </dsp:sp>
    <dsp:sp modelId="{BE304314-EAEF-4521-9627-6626347D92AE}">
      <dsp:nvSpPr>
        <dsp:cNvPr id="0" name=""/>
        <dsp:cNvSpPr/>
      </dsp:nvSpPr>
      <dsp:spPr>
        <a:xfrm>
          <a:off x="1702593" y="2195818"/>
          <a:ext cx="3095624" cy="1857375"/>
        </a:xfrm>
        <a:prstGeom prst="rect">
          <a:avLst/>
        </a:prstGeom>
        <a:solidFill>
          <a:schemeClr val="accent5">
            <a:hueOff val="-1121164"/>
            <a:satOff val="314"/>
            <a:lumOff val="-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Specific models of teacher expertise </a:t>
          </a:r>
          <a:endParaRPr lang="en-US" sz="3000" kern="1200"/>
        </a:p>
      </dsp:txBody>
      <dsp:txXfrm>
        <a:off x="1702593" y="2195818"/>
        <a:ext cx="3095624" cy="1857375"/>
      </dsp:txXfrm>
    </dsp:sp>
    <dsp:sp modelId="{C9B472E9-BD92-45E3-98F5-C883A4CD4D6C}">
      <dsp:nvSpPr>
        <dsp:cNvPr id="0" name=""/>
        <dsp:cNvSpPr/>
      </dsp:nvSpPr>
      <dsp:spPr>
        <a:xfrm>
          <a:off x="5107781" y="2195818"/>
          <a:ext cx="3095624" cy="1857375"/>
        </a:xfrm>
        <a:prstGeom prst="rect">
          <a:avLst/>
        </a:prstGeom>
        <a:solidFill>
          <a:schemeClr val="accent5">
            <a:hueOff val="-1494886"/>
            <a:satOff val="418"/>
            <a:lumOff val="-70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Barriers to achieving teacher expertise </a:t>
          </a:r>
          <a:endParaRPr lang="en-US" sz="3000" kern="1200"/>
        </a:p>
      </dsp:txBody>
      <dsp:txXfrm>
        <a:off x="5107781" y="2195818"/>
        <a:ext cx="3095624" cy="18573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F2C72-EBF2-4C37-BED2-441104584D06}">
      <dsp:nvSpPr>
        <dsp:cNvPr id="0" name=""/>
        <dsp:cNvSpPr/>
      </dsp:nvSpPr>
      <dsp:spPr>
        <a:xfrm>
          <a:off x="0" y="0"/>
          <a:ext cx="8420100" cy="122462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a:t>Expertise is a dynamic state. Expertise is domain specific. The basic components of expertise can be identified as knowledge, experience and problem solving (Herling 2004).</a:t>
          </a:r>
          <a:endParaRPr lang="en-US" sz="1300" kern="1200"/>
        </a:p>
      </dsp:txBody>
      <dsp:txXfrm>
        <a:off x="35868" y="35868"/>
        <a:ext cx="7098636" cy="1152886"/>
      </dsp:txXfrm>
    </dsp:sp>
    <dsp:sp modelId="{D8946B46-D90D-4EE9-8586-C3E51E6FC0EB}">
      <dsp:nvSpPr>
        <dsp:cNvPr id="0" name=""/>
        <dsp:cNvSpPr/>
      </dsp:nvSpPr>
      <dsp:spPr>
        <a:xfrm>
          <a:off x="742949" y="1428726"/>
          <a:ext cx="8420100" cy="1224622"/>
        </a:xfrm>
        <a:prstGeom prst="roundRect">
          <a:avLst>
            <a:gd name="adj" fmla="val 10000"/>
          </a:avLst>
        </a:prstGeom>
        <a:solidFill>
          <a:schemeClr val="accent2">
            <a:hueOff val="-762650"/>
            <a:satOff val="-209"/>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a:t>The distinguished journeyman, highly regarded by his peers, whose judgments are uncommonly accurate and reliable whose performance shows consummate skill and economy of effort, and who can deal effectively with certain types of rare or ‘tough’ cases. Also, an expert is one who has special skills or knowledge derived from extensive experience with subdomains. 					(Hoffman et al., 1995 p.132).</a:t>
          </a:r>
          <a:endParaRPr lang="en-US" sz="1300" kern="1200"/>
        </a:p>
      </dsp:txBody>
      <dsp:txXfrm>
        <a:off x="778817" y="1464594"/>
        <a:ext cx="6809409" cy="1152886"/>
      </dsp:txXfrm>
    </dsp:sp>
    <dsp:sp modelId="{C10AD6AD-7E19-45D9-AB2C-DF7CD52D5B53}">
      <dsp:nvSpPr>
        <dsp:cNvPr id="0" name=""/>
        <dsp:cNvSpPr/>
      </dsp:nvSpPr>
      <dsp:spPr>
        <a:xfrm>
          <a:off x="1485899" y="2857452"/>
          <a:ext cx="8420100" cy="1224622"/>
        </a:xfrm>
        <a:prstGeom prst="roundRect">
          <a:avLst>
            <a:gd name="adj" fmla="val 10000"/>
          </a:avLst>
        </a:prstGeom>
        <a:solidFill>
          <a:schemeClr val="accent2">
            <a:hueOff val="-1525299"/>
            <a:satOff val="-418"/>
            <a:lumOff val="70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a:t>The work of (Shanteau, 1992b, p. 5) defines experts as:</a:t>
          </a:r>
          <a:endParaRPr lang="en-US" sz="1300" kern="1200"/>
        </a:p>
        <a:p>
          <a:pPr marL="57150" lvl="1" indent="-57150" algn="l" defTabSz="444500">
            <a:lnSpc>
              <a:spcPct val="90000"/>
            </a:lnSpc>
            <a:spcBef>
              <a:spcPct val="0"/>
            </a:spcBef>
            <a:spcAft>
              <a:spcPct val="15000"/>
            </a:spcAft>
            <a:buChar char="•"/>
          </a:pPr>
          <a:r>
            <a:rPr lang="en-GB" sz="1000" i="1" kern="1200"/>
            <a:t>‘…. </a:t>
          </a:r>
          <a:r>
            <a:rPr lang="en-GB" sz="1000" kern="1200"/>
            <a:t>operationally defined as those who have been recognized within their profession as having the necessary skills and abilities to perform at the highest level.’          </a:t>
          </a:r>
          <a:endParaRPr lang="en-US" sz="1000" kern="1200"/>
        </a:p>
      </dsp:txBody>
      <dsp:txXfrm>
        <a:off x="1521767" y="2893320"/>
        <a:ext cx="6809409" cy="1152886"/>
      </dsp:txXfrm>
    </dsp:sp>
    <dsp:sp modelId="{7D5DDE4B-C00D-47EC-932A-58118D7661DA}">
      <dsp:nvSpPr>
        <dsp:cNvPr id="0" name=""/>
        <dsp:cNvSpPr/>
      </dsp:nvSpPr>
      <dsp:spPr>
        <a:xfrm>
          <a:off x="7624095" y="928672"/>
          <a:ext cx="796004" cy="79600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803196" y="928672"/>
        <a:ext cx="437802" cy="598993"/>
      </dsp:txXfrm>
    </dsp:sp>
    <dsp:sp modelId="{4317DB05-C691-4439-B442-142A54440406}">
      <dsp:nvSpPr>
        <dsp:cNvPr id="0" name=""/>
        <dsp:cNvSpPr/>
      </dsp:nvSpPr>
      <dsp:spPr>
        <a:xfrm>
          <a:off x="8367045" y="2349234"/>
          <a:ext cx="796004" cy="796004"/>
        </a:xfrm>
        <a:prstGeom prst="downArrow">
          <a:avLst>
            <a:gd name="adj1" fmla="val 55000"/>
            <a:gd name="adj2" fmla="val 45000"/>
          </a:avLst>
        </a:prstGeom>
        <a:solidFill>
          <a:schemeClr val="accent2">
            <a:tint val="40000"/>
            <a:alpha val="90000"/>
            <a:hueOff val="-1402253"/>
            <a:satOff val="8325"/>
            <a:lumOff val="1417"/>
            <a:alphaOff val="0"/>
          </a:schemeClr>
        </a:solidFill>
        <a:ln w="12700" cap="flat" cmpd="sng" algn="ctr">
          <a:solidFill>
            <a:schemeClr val="accent2">
              <a:tint val="40000"/>
              <a:alpha val="90000"/>
              <a:hueOff val="-1402253"/>
              <a:satOff val="8325"/>
              <a:lumOff val="141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546146" y="2349234"/>
        <a:ext cx="437802" cy="5989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9F68A8-8909-47F8-AC89-0D5ACE20702A}">
      <dsp:nvSpPr>
        <dsp:cNvPr id="0" name=""/>
        <dsp:cNvSpPr/>
      </dsp:nvSpPr>
      <dsp:spPr>
        <a:xfrm rot="5400000">
          <a:off x="2001802" y="789436"/>
          <a:ext cx="1362204" cy="2266677"/>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BE0301-3BAB-48D7-A7B8-009398E17BF6}">
      <dsp:nvSpPr>
        <dsp:cNvPr id="0" name=""/>
        <dsp:cNvSpPr/>
      </dsp:nvSpPr>
      <dsp:spPr>
        <a:xfrm>
          <a:off x="1774416" y="1466684"/>
          <a:ext cx="2046369" cy="1793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GB" sz="3300" kern="1200">
              <a:latin typeface="Calibri" panose="020F0502020204030204"/>
              <a:ea typeface="+mn-ea"/>
              <a:cs typeface="+mn-cs"/>
            </a:rPr>
            <a:t>External support </a:t>
          </a:r>
        </a:p>
      </dsp:txBody>
      <dsp:txXfrm>
        <a:off x="1774416" y="1466684"/>
        <a:ext cx="2046369" cy="1793762"/>
      </dsp:txXfrm>
    </dsp:sp>
    <dsp:sp modelId="{0E4BBF02-DE86-407B-833D-E0BC634E099F}">
      <dsp:nvSpPr>
        <dsp:cNvPr id="0" name=""/>
        <dsp:cNvSpPr/>
      </dsp:nvSpPr>
      <dsp:spPr>
        <a:xfrm>
          <a:off x="3434678" y="622560"/>
          <a:ext cx="386107" cy="386107"/>
        </a:xfrm>
        <a:prstGeom prst="triangle">
          <a:avLst>
            <a:gd name="adj" fmla="val 100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3129BD-785A-426E-955F-E6A923EABB2C}">
      <dsp:nvSpPr>
        <dsp:cNvPr id="0" name=""/>
        <dsp:cNvSpPr/>
      </dsp:nvSpPr>
      <dsp:spPr>
        <a:xfrm rot="5400000">
          <a:off x="4506958" y="169532"/>
          <a:ext cx="1362204" cy="2266677"/>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80FA3F-ED9C-40F9-BBF6-3D94EEFC1F62}">
      <dsp:nvSpPr>
        <dsp:cNvPr id="0" name=""/>
        <dsp:cNvSpPr/>
      </dsp:nvSpPr>
      <dsp:spPr>
        <a:xfrm>
          <a:off x="4279572" y="846781"/>
          <a:ext cx="2046369" cy="1793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GB" sz="3300" kern="1200">
              <a:latin typeface="Calibri" panose="020F0502020204030204"/>
              <a:ea typeface="+mn-ea"/>
              <a:cs typeface="+mn-cs"/>
            </a:rPr>
            <a:t>Transition </a:t>
          </a:r>
        </a:p>
      </dsp:txBody>
      <dsp:txXfrm>
        <a:off x="4279572" y="846781"/>
        <a:ext cx="2046369" cy="1793762"/>
      </dsp:txXfrm>
    </dsp:sp>
    <dsp:sp modelId="{B4EE8BB1-F523-437D-8898-DFD1D09E5858}">
      <dsp:nvSpPr>
        <dsp:cNvPr id="0" name=""/>
        <dsp:cNvSpPr/>
      </dsp:nvSpPr>
      <dsp:spPr>
        <a:xfrm>
          <a:off x="5939834" y="2657"/>
          <a:ext cx="386107" cy="386107"/>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0E9E4D-FD5D-4F36-B5FB-C8DACAAFB983}">
      <dsp:nvSpPr>
        <dsp:cNvPr id="0" name=""/>
        <dsp:cNvSpPr/>
      </dsp:nvSpPr>
      <dsp:spPr>
        <a:xfrm rot="5400000">
          <a:off x="7012113" y="-450370"/>
          <a:ext cx="1362204" cy="2266677"/>
        </a:xfrm>
        <a:prstGeom prst="corner">
          <a:avLst>
            <a:gd name="adj1" fmla="val 16120"/>
            <a:gd name="adj2" fmla="val 1611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6A05C7-8BBE-4357-9CD1-38E7BCA717C3}">
      <dsp:nvSpPr>
        <dsp:cNvPr id="0" name=""/>
        <dsp:cNvSpPr/>
      </dsp:nvSpPr>
      <dsp:spPr>
        <a:xfrm>
          <a:off x="6784727" y="226877"/>
          <a:ext cx="2046369" cy="1793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GB" sz="3300" kern="1200" dirty="0">
              <a:latin typeface="Calibri" panose="020F0502020204030204"/>
              <a:ea typeface="+mn-ea"/>
              <a:cs typeface="+mn-cs"/>
            </a:rPr>
            <a:t>Self-regulation </a:t>
          </a:r>
        </a:p>
      </dsp:txBody>
      <dsp:txXfrm>
        <a:off x="6784727" y="226877"/>
        <a:ext cx="2046369" cy="17937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5BE4E8-A6C1-4048-B52B-584E60F867BA}">
      <dsp:nvSpPr>
        <dsp:cNvPr id="0" name=""/>
        <dsp:cNvSpPr/>
      </dsp:nvSpPr>
      <dsp:spPr>
        <a:xfrm rot="5400000">
          <a:off x="3134772" y="713048"/>
          <a:ext cx="626211" cy="712919"/>
        </a:xfrm>
        <a:prstGeom prst="bentUpArrow">
          <a:avLst>
            <a:gd name="adj1" fmla="val 32840"/>
            <a:gd name="adj2" fmla="val 25000"/>
            <a:gd name="adj3" fmla="val 35780"/>
          </a:avLst>
        </a:prstGeom>
        <a:solidFill>
          <a:srgbClr val="5B9BD5">
            <a:tint val="5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FAD891B-966B-4CAC-81F5-2C8E825A7AEA}">
      <dsp:nvSpPr>
        <dsp:cNvPr id="0" name=""/>
        <dsp:cNvSpPr/>
      </dsp:nvSpPr>
      <dsp:spPr>
        <a:xfrm>
          <a:off x="2968864" y="18880"/>
          <a:ext cx="1054170" cy="737885"/>
        </a:xfrm>
        <a:prstGeom prst="roundRect">
          <a:avLst>
            <a:gd name="adj" fmla="val 1667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solidFill>
                <a:sysClr val="window" lastClr="FFFFFF"/>
              </a:solidFill>
              <a:latin typeface="Calibri" panose="020F0502020204030204"/>
              <a:ea typeface="+mn-ea"/>
              <a:cs typeface="+mn-cs"/>
            </a:rPr>
            <a:t>Cognitive stage</a:t>
          </a:r>
        </a:p>
      </dsp:txBody>
      <dsp:txXfrm>
        <a:off x="3004891" y="54907"/>
        <a:ext cx="982116" cy="665831"/>
      </dsp:txXfrm>
    </dsp:sp>
    <dsp:sp modelId="{3C25DB23-1B69-49F7-84F7-D800DFBA3F88}">
      <dsp:nvSpPr>
        <dsp:cNvPr id="0" name=""/>
        <dsp:cNvSpPr/>
      </dsp:nvSpPr>
      <dsp:spPr>
        <a:xfrm>
          <a:off x="4023035" y="89254"/>
          <a:ext cx="766703" cy="596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355600">
            <a:lnSpc>
              <a:spcPct val="90000"/>
            </a:lnSpc>
            <a:spcBef>
              <a:spcPct val="0"/>
            </a:spcBef>
            <a:spcAft>
              <a:spcPct val="15000"/>
            </a:spcAft>
            <a:buChar char="•"/>
          </a:pPr>
          <a:r>
            <a:rPr lang="en-GB" sz="800" kern="1200">
              <a:solidFill>
                <a:sysClr val="windowText" lastClr="000000">
                  <a:hueOff val="0"/>
                  <a:satOff val="0"/>
                  <a:lumOff val="0"/>
                  <a:alphaOff val="0"/>
                </a:sysClr>
              </a:solidFill>
              <a:latin typeface="Calibri" panose="020F0502020204030204"/>
              <a:ea typeface="+mn-ea"/>
              <a:cs typeface="+mn-cs"/>
            </a:rPr>
            <a:t>where knowledge is amassed</a:t>
          </a:r>
        </a:p>
      </dsp:txBody>
      <dsp:txXfrm>
        <a:off x="4023035" y="89254"/>
        <a:ext cx="766703" cy="596391"/>
      </dsp:txXfrm>
    </dsp:sp>
    <dsp:sp modelId="{A1037B72-5623-45C8-B2BB-B0E5E4E3939E}">
      <dsp:nvSpPr>
        <dsp:cNvPr id="0" name=""/>
        <dsp:cNvSpPr/>
      </dsp:nvSpPr>
      <dsp:spPr>
        <a:xfrm rot="5400000">
          <a:off x="4008792" y="1541936"/>
          <a:ext cx="626211" cy="712919"/>
        </a:xfrm>
        <a:prstGeom prst="bentUpArrow">
          <a:avLst>
            <a:gd name="adj1" fmla="val 32840"/>
            <a:gd name="adj2" fmla="val 25000"/>
            <a:gd name="adj3" fmla="val 35780"/>
          </a:avLst>
        </a:prstGeom>
        <a:solidFill>
          <a:srgbClr val="5B9BD5">
            <a:tint val="50000"/>
            <a:hueOff val="-3342512"/>
            <a:satOff val="-12663"/>
            <a:lumOff val="4207"/>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2C5E8D3-4989-4D3A-86BC-169D08E49AC6}">
      <dsp:nvSpPr>
        <dsp:cNvPr id="0" name=""/>
        <dsp:cNvSpPr/>
      </dsp:nvSpPr>
      <dsp:spPr>
        <a:xfrm>
          <a:off x="3842884" y="847769"/>
          <a:ext cx="1054170" cy="737885"/>
        </a:xfrm>
        <a:prstGeom prst="roundRect">
          <a:avLst>
            <a:gd name="adj" fmla="val 16670"/>
          </a:avLst>
        </a:prstGeom>
        <a:solidFill>
          <a:srgbClr val="5B9BD5">
            <a:hueOff val="-2252848"/>
            <a:satOff val="-5806"/>
            <a:lumOff val="-3922"/>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solidFill>
                <a:sysClr val="window" lastClr="FFFFFF"/>
              </a:solidFill>
              <a:latin typeface="Calibri" panose="020F0502020204030204"/>
              <a:ea typeface="+mn-ea"/>
              <a:cs typeface="+mn-cs"/>
            </a:rPr>
            <a:t>Associative stage</a:t>
          </a:r>
        </a:p>
      </dsp:txBody>
      <dsp:txXfrm>
        <a:off x="3878911" y="883796"/>
        <a:ext cx="982116" cy="665831"/>
      </dsp:txXfrm>
    </dsp:sp>
    <dsp:sp modelId="{FAECC97A-4181-4A12-BD30-97B07D26FE08}">
      <dsp:nvSpPr>
        <dsp:cNvPr id="0" name=""/>
        <dsp:cNvSpPr/>
      </dsp:nvSpPr>
      <dsp:spPr>
        <a:xfrm>
          <a:off x="4897055" y="918143"/>
          <a:ext cx="766703" cy="596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355600">
            <a:lnSpc>
              <a:spcPct val="90000"/>
            </a:lnSpc>
            <a:spcBef>
              <a:spcPct val="0"/>
            </a:spcBef>
            <a:spcAft>
              <a:spcPct val="15000"/>
            </a:spcAft>
            <a:buChar char="•"/>
          </a:pPr>
          <a:r>
            <a:rPr lang="en-GB" sz="800" kern="1200">
              <a:solidFill>
                <a:sysClr val="windowText" lastClr="000000">
                  <a:hueOff val="0"/>
                  <a:satOff val="0"/>
                  <a:lumOff val="0"/>
                  <a:alphaOff val="0"/>
                </a:sysClr>
              </a:solidFill>
              <a:latin typeface="Calibri" panose="020F0502020204030204"/>
              <a:ea typeface="+mn-ea"/>
              <a:cs typeface="+mn-cs"/>
            </a:rPr>
            <a:t>where connections are strengthened</a:t>
          </a:r>
        </a:p>
      </dsp:txBody>
      <dsp:txXfrm>
        <a:off x="4897055" y="918143"/>
        <a:ext cx="766703" cy="596391"/>
      </dsp:txXfrm>
    </dsp:sp>
    <dsp:sp modelId="{C112AA7A-E8AB-4282-AADD-D4DDBEACFB22}">
      <dsp:nvSpPr>
        <dsp:cNvPr id="0" name=""/>
        <dsp:cNvSpPr/>
      </dsp:nvSpPr>
      <dsp:spPr>
        <a:xfrm rot="5400000">
          <a:off x="4882812" y="2370825"/>
          <a:ext cx="626211" cy="712919"/>
        </a:xfrm>
        <a:prstGeom prst="bentUpArrow">
          <a:avLst>
            <a:gd name="adj1" fmla="val 32840"/>
            <a:gd name="adj2" fmla="val 25000"/>
            <a:gd name="adj3" fmla="val 35780"/>
          </a:avLst>
        </a:prstGeom>
        <a:solidFill>
          <a:srgbClr val="5B9BD5">
            <a:tint val="50000"/>
            <a:hueOff val="-6685025"/>
            <a:satOff val="-25325"/>
            <a:lumOff val="8413"/>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C17F267B-0A30-40FA-8D3C-17FF5C2D5C9C}">
      <dsp:nvSpPr>
        <dsp:cNvPr id="0" name=""/>
        <dsp:cNvSpPr/>
      </dsp:nvSpPr>
      <dsp:spPr>
        <a:xfrm>
          <a:off x="4716904" y="1676658"/>
          <a:ext cx="1054170" cy="737885"/>
        </a:xfrm>
        <a:prstGeom prst="roundRect">
          <a:avLst>
            <a:gd name="adj" fmla="val 16670"/>
          </a:avLst>
        </a:prstGeom>
        <a:solidFill>
          <a:srgbClr val="5B9BD5">
            <a:hueOff val="-4505695"/>
            <a:satOff val="-11613"/>
            <a:lumOff val="-7843"/>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solidFill>
                <a:sysClr val="window" lastClr="FFFFFF"/>
              </a:solidFill>
              <a:latin typeface="Calibri" panose="020F0502020204030204"/>
              <a:ea typeface="+mn-ea"/>
              <a:cs typeface="+mn-cs"/>
            </a:rPr>
            <a:t>Autonomous stage </a:t>
          </a:r>
        </a:p>
      </dsp:txBody>
      <dsp:txXfrm>
        <a:off x="4752931" y="1712685"/>
        <a:ext cx="982116" cy="665831"/>
      </dsp:txXfrm>
    </dsp:sp>
    <dsp:sp modelId="{535DCAD7-0899-4B62-BC4D-8B85961BFED9}">
      <dsp:nvSpPr>
        <dsp:cNvPr id="0" name=""/>
        <dsp:cNvSpPr/>
      </dsp:nvSpPr>
      <dsp:spPr>
        <a:xfrm>
          <a:off x="5771075" y="1747032"/>
          <a:ext cx="766703" cy="596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355600">
            <a:lnSpc>
              <a:spcPct val="90000"/>
            </a:lnSpc>
            <a:spcBef>
              <a:spcPct val="0"/>
            </a:spcBef>
            <a:spcAft>
              <a:spcPct val="15000"/>
            </a:spcAft>
            <a:buChar char="•"/>
          </a:pPr>
          <a:r>
            <a:rPr lang="en-GB" sz="800" kern="1200">
              <a:solidFill>
                <a:sysClr val="windowText" lastClr="000000">
                  <a:hueOff val="0"/>
                  <a:satOff val="0"/>
                  <a:lumOff val="0"/>
                  <a:alphaOff val="0"/>
                </a:sysClr>
              </a:solidFill>
              <a:latin typeface="Calibri" panose="020F0502020204030204"/>
              <a:ea typeface="+mn-ea"/>
              <a:cs typeface="+mn-cs"/>
            </a:rPr>
            <a:t>where the skills become practiced and rapid</a:t>
          </a:r>
        </a:p>
      </dsp:txBody>
      <dsp:txXfrm>
        <a:off x="5771075" y="1747032"/>
        <a:ext cx="766703" cy="596391"/>
      </dsp:txXfrm>
    </dsp:sp>
    <dsp:sp modelId="{860B8D3C-ECBA-4EEE-BD09-0F1CE7D12137}">
      <dsp:nvSpPr>
        <dsp:cNvPr id="0" name=""/>
        <dsp:cNvSpPr/>
      </dsp:nvSpPr>
      <dsp:spPr>
        <a:xfrm>
          <a:off x="5590923" y="2505547"/>
          <a:ext cx="1054170" cy="737885"/>
        </a:xfrm>
        <a:prstGeom prst="roundRect">
          <a:avLst>
            <a:gd name="adj" fmla="val 16670"/>
          </a:avLst>
        </a:prstGeom>
        <a:solidFill>
          <a:srgbClr val="5B9BD5">
            <a:hueOff val="-6758543"/>
            <a:satOff val="-17419"/>
            <a:lumOff val="-11765"/>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solidFill>
                <a:sysClr val="window" lastClr="FFFFFF"/>
              </a:solidFill>
              <a:latin typeface="Calibri" panose="020F0502020204030204"/>
              <a:ea typeface="+mn-ea"/>
              <a:cs typeface="+mn-cs"/>
            </a:rPr>
            <a:t>TACIT stage</a:t>
          </a:r>
        </a:p>
      </dsp:txBody>
      <dsp:txXfrm>
        <a:off x="5626950" y="2541574"/>
        <a:ext cx="982116" cy="665831"/>
      </dsp:txXfrm>
    </dsp:sp>
    <dsp:sp modelId="{0E284BFA-4B30-4565-B67D-7472B518F7CA}">
      <dsp:nvSpPr>
        <dsp:cNvPr id="0" name=""/>
        <dsp:cNvSpPr/>
      </dsp:nvSpPr>
      <dsp:spPr>
        <a:xfrm>
          <a:off x="6645094" y="2575921"/>
          <a:ext cx="766703" cy="596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57150" lvl="1" indent="-57150" algn="l" defTabSz="400050">
            <a:lnSpc>
              <a:spcPct val="90000"/>
            </a:lnSpc>
            <a:spcBef>
              <a:spcPct val="0"/>
            </a:spcBef>
            <a:spcAft>
              <a:spcPct val="15000"/>
            </a:spcAft>
            <a:buChar char="•"/>
          </a:pPr>
          <a:r>
            <a:rPr lang="en-GB" sz="900" kern="1200">
              <a:solidFill>
                <a:sysClr val="windowText" lastClr="000000">
                  <a:hueOff val="0"/>
                  <a:satOff val="0"/>
                  <a:lumOff val="0"/>
                  <a:alphaOff val="0"/>
                </a:sysClr>
              </a:solidFill>
              <a:latin typeface="Calibri" panose="020F0502020204030204"/>
              <a:ea typeface="+mn-ea"/>
              <a:cs typeface="+mn-cs"/>
            </a:rPr>
            <a:t>where knowledge is embedded</a:t>
          </a:r>
        </a:p>
      </dsp:txBody>
      <dsp:txXfrm>
        <a:off x="6645094" y="2575921"/>
        <a:ext cx="766703" cy="5963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7AED2-77F2-405E-904E-FA033D995281}">
      <dsp:nvSpPr>
        <dsp:cNvPr id="0" name=""/>
        <dsp:cNvSpPr/>
      </dsp:nvSpPr>
      <dsp:spPr>
        <a:xfrm>
          <a:off x="4913691" y="2722390"/>
          <a:ext cx="200548" cy="200507"/>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F4CA5C-CA6E-48F0-BA72-42FEA76A1ED3}">
      <dsp:nvSpPr>
        <dsp:cNvPr id="0" name=""/>
        <dsp:cNvSpPr/>
      </dsp:nvSpPr>
      <dsp:spPr>
        <a:xfrm>
          <a:off x="4458312" y="2722390"/>
          <a:ext cx="200548" cy="200507"/>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E2A170-C681-476E-BE85-73D867637105}">
      <dsp:nvSpPr>
        <dsp:cNvPr id="0" name=""/>
        <dsp:cNvSpPr/>
      </dsp:nvSpPr>
      <dsp:spPr>
        <a:xfrm>
          <a:off x="4159063" y="2741906"/>
          <a:ext cx="200548" cy="200507"/>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8AA110-5E66-4214-8D7E-450AF0476F00}">
      <dsp:nvSpPr>
        <dsp:cNvPr id="0" name=""/>
        <dsp:cNvSpPr/>
      </dsp:nvSpPr>
      <dsp:spPr>
        <a:xfrm>
          <a:off x="3821477" y="2722390"/>
          <a:ext cx="200548" cy="200507"/>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06D19B-E280-40C8-B8A0-3FE197E8155D}">
      <dsp:nvSpPr>
        <dsp:cNvPr id="0" name=""/>
        <dsp:cNvSpPr/>
      </dsp:nvSpPr>
      <dsp:spPr>
        <a:xfrm>
          <a:off x="3444164" y="2732147"/>
          <a:ext cx="200548" cy="200507"/>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FC1D2E-5F25-41E7-8F44-624AB8F96A63}">
      <dsp:nvSpPr>
        <dsp:cNvPr id="0" name=""/>
        <dsp:cNvSpPr/>
      </dsp:nvSpPr>
      <dsp:spPr>
        <a:xfrm>
          <a:off x="2768723" y="2641392"/>
          <a:ext cx="401097" cy="401541"/>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D1E818-3E4B-48FE-8ADC-2EA5CAB601EC}">
      <dsp:nvSpPr>
        <dsp:cNvPr id="0" name=""/>
        <dsp:cNvSpPr/>
      </dsp:nvSpPr>
      <dsp:spPr>
        <a:xfrm>
          <a:off x="4352473" y="2278418"/>
          <a:ext cx="200548" cy="200507"/>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EEEC5D-8F9C-4E6A-97A0-95A8D425BE37}">
      <dsp:nvSpPr>
        <dsp:cNvPr id="0" name=""/>
        <dsp:cNvSpPr/>
      </dsp:nvSpPr>
      <dsp:spPr>
        <a:xfrm>
          <a:off x="4401262" y="3286090"/>
          <a:ext cx="200548" cy="200507"/>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DDDEF8-4057-4FEC-803D-748980F802AB}">
      <dsp:nvSpPr>
        <dsp:cNvPr id="0" name=""/>
        <dsp:cNvSpPr/>
      </dsp:nvSpPr>
      <dsp:spPr>
        <a:xfrm>
          <a:off x="4667969" y="2449169"/>
          <a:ext cx="200548" cy="200507"/>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E3CEF9-81C5-446A-BC7F-B13790D282A7}">
      <dsp:nvSpPr>
        <dsp:cNvPr id="0" name=""/>
        <dsp:cNvSpPr/>
      </dsp:nvSpPr>
      <dsp:spPr>
        <a:xfrm>
          <a:off x="4699366" y="3029096"/>
          <a:ext cx="200548" cy="200507"/>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ED9E86-4BEE-4817-BA64-20E6989E789E}">
      <dsp:nvSpPr>
        <dsp:cNvPr id="0" name=""/>
        <dsp:cNvSpPr/>
      </dsp:nvSpPr>
      <dsp:spPr>
        <a:xfrm>
          <a:off x="4862452" y="1597769"/>
          <a:ext cx="2125313" cy="2030862"/>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GB" sz="2900" kern="1200" dirty="0">
              <a:solidFill>
                <a:sysClr val="window" lastClr="FFFFFF"/>
              </a:solidFill>
              <a:latin typeface="Calibri" panose="020F0502020204030204"/>
              <a:ea typeface="+mn-ea"/>
              <a:cs typeface="+mn-cs"/>
            </a:rPr>
            <a:t>Expertise</a:t>
          </a:r>
        </a:p>
      </dsp:txBody>
      <dsp:txXfrm>
        <a:off x="5173697" y="1895182"/>
        <a:ext cx="1502823" cy="1436036"/>
      </dsp:txXfrm>
    </dsp:sp>
    <dsp:sp modelId="{5F801C8A-A188-473A-ADE6-9111E7F01D85}">
      <dsp:nvSpPr>
        <dsp:cNvPr id="0" name=""/>
        <dsp:cNvSpPr/>
      </dsp:nvSpPr>
      <dsp:spPr>
        <a:xfrm>
          <a:off x="3367404" y="1310024"/>
          <a:ext cx="401097" cy="401541"/>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D51C08-AEE8-4DAD-8295-62271D324E4F}">
      <dsp:nvSpPr>
        <dsp:cNvPr id="0" name=""/>
        <dsp:cNvSpPr/>
      </dsp:nvSpPr>
      <dsp:spPr>
        <a:xfrm>
          <a:off x="3115146" y="1071625"/>
          <a:ext cx="200548" cy="200507"/>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003780-37D4-4338-9BB4-A3D0136F32A4}">
      <dsp:nvSpPr>
        <dsp:cNvPr id="0" name=""/>
        <dsp:cNvSpPr/>
      </dsp:nvSpPr>
      <dsp:spPr>
        <a:xfrm>
          <a:off x="2832840" y="777442"/>
          <a:ext cx="200548" cy="200507"/>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EC7DE1-331A-46BE-9C72-27818F30DF85}">
      <dsp:nvSpPr>
        <dsp:cNvPr id="0" name=""/>
        <dsp:cNvSpPr/>
      </dsp:nvSpPr>
      <dsp:spPr>
        <a:xfrm>
          <a:off x="2552630" y="527466"/>
          <a:ext cx="200548" cy="200507"/>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3A9EDB-CC16-49B1-BCBA-601162ED64E7}">
      <dsp:nvSpPr>
        <dsp:cNvPr id="0" name=""/>
        <dsp:cNvSpPr/>
      </dsp:nvSpPr>
      <dsp:spPr>
        <a:xfrm>
          <a:off x="2124280" y="527466"/>
          <a:ext cx="200548" cy="200507"/>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F8878F-C981-45B4-8997-9E520BB0B114}">
      <dsp:nvSpPr>
        <dsp:cNvPr id="0" name=""/>
        <dsp:cNvSpPr/>
      </dsp:nvSpPr>
      <dsp:spPr>
        <a:xfrm>
          <a:off x="1695232" y="527466"/>
          <a:ext cx="200548" cy="200507"/>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0F57CF-F20B-4113-B99D-67BA75313609}">
      <dsp:nvSpPr>
        <dsp:cNvPr id="0" name=""/>
        <dsp:cNvSpPr/>
      </dsp:nvSpPr>
      <dsp:spPr>
        <a:xfrm>
          <a:off x="1266881" y="527466"/>
          <a:ext cx="200548" cy="200507"/>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B5DF0D-28C5-4AE3-B6A2-3D9527FAE3D1}">
      <dsp:nvSpPr>
        <dsp:cNvPr id="0" name=""/>
        <dsp:cNvSpPr/>
      </dsp:nvSpPr>
      <dsp:spPr>
        <a:xfrm>
          <a:off x="838531" y="527466"/>
          <a:ext cx="200548" cy="200507"/>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AF27EE-C97B-44C8-B5E7-A2354418C4B3}">
      <dsp:nvSpPr>
        <dsp:cNvPr id="0" name=""/>
        <dsp:cNvSpPr/>
      </dsp:nvSpPr>
      <dsp:spPr>
        <a:xfrm>
          <a:off x="410181" y="527466"/>
          <a:ext cx="200548" cy="200507"/>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0229FD-AC55-46CE-95AF-20FB840C6988}">
      <dsp:nvSpPr>
        <dsp:cNvPr id="0" name=""/>
        <dsp:cNvSpPr/>
      </dsp:nvSpPr>
      <dsp:spPr>
        <a:xfrm>
          <a:off x="405989" y="16987"/>
          <a:ext cx="2350684" cy="516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GB" sz="1400" kern="1200">
              <a:solidFill>
                <a:sysClr val="windowText" lastClr="000000">
                  <a:hueOff val="0"/>
                  <a:satOff val="0"/>
                  <a:lumOff val="0"/>
                  <a:alphaOff val="0"/>
                </a:sysClr>
              </a:solidFill>
              <a:latin typeface="Calibri" panose="020F0502020204030204"/>
              <a:ea typeface="+mn-ea"/>
              <a:cs typeface="+mn-cs"/>
            </a:rPr>
            <a:t>Innate ability or talent</a:t>
          </a:r>
        </a:p>
      </dsp:txBody>
      <dsp:txXfrm>
        <a:off x="405989" y="16987"/>
        <a:ext cx="2350684" cy="516267"/>
      </dsp:txXfrm>
    </dsp:sp>
    <dsp:sp modelId="{DACB666D-D924-44F2-9C66-17B587A87B14}">
      <dsp:nvSpPr>
        <dsp:cNvPr id="0" name=""/>
        <dsp:cNvSpPr/>
      </dsp:nvSpPr>
      <dsp:spPr>
        <a:xfrm>
          <a:off x="2400996" y="1692620"/>
          <a:ext cx="401097" cy="401541"/>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476C67-C104-4CBC-9EA6-5CA1EAA21401}">
      <dsp:nvSpPr>
        <dsp:cNvPr id="0" name=""/>
        <dsp:cNvSpPr/>
      </dsp:nvSpPr>
      <dsp:spPr>
        <a:xfrm>
          <a:off x="2143846" y="1480534"/>
          <a:ext cx="200548" cy="200507"/>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97CDBB-ACC5-43BF-B67D-6EA0738FBE58}">
      <dsp:nvSpPr>
        <dsp:cNvPr id="0" name=""/>
        <dsp:cNvSpPr/>
      </dsp:nvSpPr>
      <dsp:spPr>
        <a:xfrm>
          <a:off x="1715496" y="1480534"/>
          <a:ext cx="200548" cy="200507"/>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2D124C-2663-48ED-A595-3AAB720D21F0}">
      <dsp:nvSpPr>
        <dsp:cNvPr id="0" name=""/>
        <dsp:cNvSpPr/>
      </dsp:nvSpPr>
      <dsp:spPr>
        <a:xfrm>
          <a:off x="1287146" y="1480534"/>
          <a:ext cx="200548" cy="200507"/>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9FC8FE-6B0F-45D2-9796-288681827577}">
      <dsp:nvSpPr>
        <dsp:cNvPr id="0" name=""/>
        <dsp:cNvSpPr/>
      </dsp:nvSpPr>
      <dsp:spPr>
        <a:xfrm>
          <a:off x="858796" y="1480534"/>
          <a:ext cx="200548" cy="200507"/>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2E5830-F286-4329-88D9-CD04BFC33929}">
      <dsp:nvSpPr>
        <dsp:cNvPr id="0" name=""/>
        <dsp:cNvSpPr/>
      </dsp:nvSpPr>
      <dsp:spPr>
        <a:xfrm>
          <a:off x="429747" y="1480534"/>
          <a:ext cx="200548" cy="200507"/>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B98599-6435-4EC3-A419-076046040F5A}">
      <dsp:nvSpPr>
        <dsp:cNvPr id="0" name=""/>
        <dsp:cNvSpPr/>
      </dsp:nvSpPr>
      <dsp:spPr>
        <a:xfrm>
          <a:off x="1397" y="1480534"/>
          <a:ext cx="200548" cy="200507"/>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42CE98-15C4-4F0F-A611-0DECDB94B28F}">
      <dsp:nvSpPr>
        <dsp:cNvPr id="0" name=""/>
        <dsp:cNvSpPr/>
      </dsp:nvSpPr>
      <dsp:spPr>
        <a:xfrm>
          <a:off x="0" y="963214"/>
          <a:ext cx="2350684" cy="516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GB" sz="1400" kern="1200">
              <a:solidFill>
                <a:sysClr val="windowText" lastClr="000000">
                  <a:hueOff val="0"/>
                  <a:satOff val="0"/>
                  <a:lumOff val="0"/>
                  <a:alphaOff val="0"/>
                </a:sysClr>
              </a:solidFill>
              <a:latin typeface="Calibri" panose="020F0502020204030204"/>
              <a:ea typeface="+mn-ea"/>
              <a:cs typeface="+mn-cs"/>
            </a:rPr>
            <a:t>Deliberate practice</a:t>
          </a:r>
        </a:p>
      </dsp:txBody>
      <dsp:txXfrm>
        <a:off x="0" y="963214"/>
        <a:ext cx="2350684" cy="516267"/>
      </dsp:txXfrm>
    </dsp:sp>
    <dsp:sp modelId="{93EF349D-5A67-49BB-8304-75A62E26C77F}">
      <dsp:nvSpPr>
        <dsp:cNvPr id="0" name=""/>
        <dsp:cNvSpPr/>
      </dsp:nvSpPr>
      <dsp:spPr>
        <a:xfrm>
          <a:off x="1984525" y="2680422"/>
          <a:ext cx="401097" cy="401541"/>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639A09-F5C3-4F26-848C-AB3F33A50C52}">
      <dsp:nvSpPr>
        <dsp:cNvPr id="0" name=""/>
        <dsp:cNvSpPr/>
      </dsp:nvSpPr>
      <dsp:spPr>
        <a:xfrm>
          <a:off x="1587620" y="2780939"/>
          <a:ext cx="200548" cy="200507"/>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BEC989-AB89-45A9-B955-82BDC871B88E}">
      <dsp:nvSpPr>
        <dsp:cNvPr id="0" name=""/>
        <dsp:cNvSpPr/>
      </dsp:nvSpPr>
      <dsp:spPr>
        <a:xfrm>
          <a:off x="1191414" y="2780939"/>
          <a:ext cx="200548" cy="200507"/>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72C811-89CB-44E8-B6A4-4F3502AC6BF5}">
      <dsp:nvSpPr>
        <dsp:cNvPr id="0" name=""/>
        <dsp:cNvSpPr/>
      </dsp:nvSpPr>
      <dsp:spPr>
        <a:xfrm>
          <a:off x="794508" y="2780939"/>
          <a:ext cx="200548" cy="200507"/>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38AEAF-1460-45D7-89E6-087A22639C7E}">
      <dsp:nvSpPr>
        <dsp:cNvPr id="0" name=""/>
        <dsp:cNvSpPr/>
      </dsp:nvSpPr>
      <dsp:spPr>
        <a:xfrm>
          <a:off x="398302" y="2780939"/>
          <a:ext cx="200548" cy="200507"/>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42912C-786E-44CC-AF62-7B9F524E18C2}">
      <dsp:nvSpPr>
        <dsp:cNvPr id="0" name=""/>
        <dsp:cNvSpPr/>
      </dsp:nvSpPr>
      <dsp:spPr>
        <a:xfrm>
          <a:off x="1397" y="2780939"/>
          <a:ext cx="200548" cy="200507"/>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9DDA43-5B1A-443D-8A58-7353BEF8A6B7}">
      <dsp:nvSpPr>
        <dsp:cNvPr id="0" name=""/>
        <dsp:cNvSpPr/>
      </dsp:nvSpPr>
      <dsp:spPr>
        <a:xfrm>
          <a:off x="0" y="2267303"/>
          <a:ext cx="1777687" cy="516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GB" sz="1400" kern="1200">
              <a:solidFill>
                <a:sysClr val="windowText" lastClr="000000">
                  <a:hueOff val="0"/>
                  <a:satOff val="0"/>
                  <a:lumOff val="0"/>
                  <a:alphaOff val="0"/>
                </a:sysClr>
              </a:solidFill>
              <a:latin typeface="Calibri" panose="020F0502020204030204"/>
              <a:ea typeface="+mn-ea"/>
              <a:cs typeface="+mn-cs"/>
            </a:rPr>
            <a:t>Grit, determination, perseverance or passion </a:t>
          </a:r>
        </a:p>
      </dsp:txBody>
      <dsp:txXfrm>
        <a:off x="0" y="2267303"/>
        <a:ext cx="1777687" cy="516267"/>
      </dsp:txXfrm>
    </dsp:sp>
    <dsp:sp modelId="{C69B48B6-DF6B-4D2B-A11B-A636BBD771FE}">
      <dsp:nvSpPr>
        <dsp:cNvPr id="0" name=""/>
        <dsp:cNvSpPr/>
      </dsp:nvSpPr>
      <dsp:spPr>
        <a:xfrm>
          <a:off x="2400996" y="3652436"/>
          <a:ext cx="401097" cy="401541"/>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23C67-4068-4BE9-B8B5-AFF6D9438E4D}">
      <dsp:nvSpPr>
        <dsp:cNvPr id="0" name=""/>
        <dsp:cNvSpPr/>
      </dsp:nvSpPr>
      <dsp:spPr>
        <a:xfrm>
          <a:off x="2143846" y="4060819"/>
          <a:ext cx="200548" cy="200507"/>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C7BB8E-0F78-40CE-8A9E-6E64BA96E42B}">
      <dsp:nvSpPr>
        <dsp:cNvPr id="0" name=""/>
        <dsp:cNvSpPr/>
      </dsp:nvSpPr>
      <dsp:spPr>
        <a:xfrm>
          <a:off x="1715496" y="4060819"/>
          <a:ext cx="200548" cy="200507"/>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E1E394-7307-4B68-843C-DB4506E78220}">
      <dsp:nvSpPr>
        <dsp:cNvPr id="0" name=""/>
        <dsp:cNvSpPr/>
      </dsp:nvSpPr>
      <dsp:spPr>
        <a:xfrm>
          <a:off x="1287146" y="4060819"/>
          <a:ext cx="200548" cy="200507"/>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A91409-C1CB-4559-81F5-9E526A0986E4}">
      <dsp:nvSpPr>
        <dsp:cNvPr id="0" name=""/>
        <dsp:cNvSpPr/>
      </dsp:nvSpPr>
      <dsp:spPr>
        <a:xfrm>
          <a:off x="858796" y="4060819"/>
          <a:ext cx="200548" cy="200507"/>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184A6E-94D8-4A8A-9B66-75CD69B43C28}">
      <dsp:nvSpPr>
        <dsp:cNvPr id="0" name=""/>
        <dsp:cNvSpPr/>
      </dsp:nvSpPr>
      <dsp:spPr>
        <a:xfrm>
          <a:off x="429747" y="4060819"/>
          <a:ext cx="200548" cy="200507"/>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6BD384-E17F-482B-BE4B-37B4CEE87A3D}">
      <dsp:nvSpPr>
        <dsp:cNvPr id="0" name=""/>
        <dsp:cNvSpPr/>
      </dsp:nvSpPr>
      <dsp:spPr>
        <a:xfrm>
          <a:off x="1397" y="4060819"/>
          <a:ext cx="200548" cy="200507"/>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FB2AD4-A596-459F-907B-81B656A2D0CF}">
      <dsp:nvSpPr>
        <dsp:cNvPr id="0" name=""/>
        <dsp:cNvSpPr/>
      </dsp:nvSpPr>
      <dsp:spPr>
        <a:xfrm>
          <a:off x="0" y="3543499"/>
          <a:ext cx="2350684" cy="516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GB" sz="1400" kern="1200">
              <a:solidFill>
                <a:sysClr val="windowText" lastClr="000000">
                  <a:hueOff val="0"/>
                  <a:satOff val="0"/>
                  <a:lumOff val="0"/>
                  <a:alphaOff val="0"/>
                </a:sysClr>
              </a:solidFill>
              <a:latin typeface="Calibri" panose="020F0502020204030204"/>
              <a:ea typeface="+mn-ea"/>
              <a:cs typeface="+mn-cs"/>
            </a:rPr>
            <a:t>Intelligence</a:t>
          </a:r>
        </a:p>
      </dsp:txBody>
      <dsp:txXfrm>
        <a:off x="0" y="3543499"/>
        <a:ext cx="2350684" cy="516267"/>
      </dsp:txXfrm>
    </dsp:sp>
    <dsp:sp modelId="{3B050197-44A7-4B21-810D-41A7E9C5C891}">
      <dsp:nvSpPr>
        <dsp:cNvPr id="0" name=""/>
        <dsp:cNvSpPr/>
      </dsp:nvSpPr>
      <dsp:spPr>
        <a:xfrm>
          <a:off x="3367404" y="4017139"/>
          <a:ext cx="401097" cy="401541"/>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76ADA8-7784-4F11-8A2D-7CD7EE9253D2}">
      <dsp:nvSpPr>
        <dsp:cNvPr id="0" name=""/>
        <dsp:cNvSpPr/>
      </dsp:nvSpPr>
      <dsp:spPr>
        <a:xfrm>
          <a:off x="3165457" y="4424469"/>
          <a:ext cx="200548" cy="200507"/>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5FCA79-CC3D-4CA8-8BC0-2B7002B706A0}">
      <dsp:nvSpPr>
        <dsp:cNvPr id="0" name=""/>
        <dsp:cNvSpPr/>
      </dsp:nvSpPr>
      <dsp:spPr>
        <a:xfrm>
          <a:off x="2877562" y="4748649"/>
          <a:ext cx="200548" cy="200507"/>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58ED16-A4CA-4351-8392-FE4F9150D84A}">
      <dsp:nvSpPr>
        <dsp:cNvPr id="0" name=""/>
        <dsp:cNvSpPr/>
      </dsp:nvSpPr>
      <dsp:spPr>
        <a:xfrm>
          <a:off x="2552630" y="5079144"/>
          <a:ext cx="200548" cy="200507"/>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854211-3A0C-471E-A832-E6FB2BAFE943}">
      <dsp:nvSpPr>
        <dsp:cNvPr id="0" name=""/>
        <dsp:cNvSpPr/>
      </dsp:nvSpPr>
      <dsp:spPr>
        <a:xfrm>
          <a:off x="2124280" y="5079144"/>
          <a:ext cx="200548" cy="200507"/>
        </a:xfrm>
        <a:prstGeom prst="ellipse">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89B57B-6007-4678-9244-FD6494BB446C}">
      <dsp:nvSpPr>
        <dsp:cNvPr id="0" name=""/>
        <dsp:cNvSpPr/>
      </dsp:nvSpPr>
      <dsp:spPr>
        <a:xfrm>
          <a:off x="1695232" y="5079144"/>
          <a:ext cx="200548" cy="200507"/>
        </a:xfrm>
        <a:prstGeom prst="ellipse">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1B7FF1-3CDB-4077-B8FA-A91935EF71B1}">
      <dsp:nvSpPr>
        <dsp:cNvPr id="0" name=""/>
        <dsp:cNvSpPr/>
      </dsp:nvSpPr>
      <dsp:spPr>
        <a:xfrm>
          <a:off x="1266881" y="5079144"/>
          <a:ext cx="200548" cy="200507"/>
        </a:xfrm>
        <a:prstGeom prst="ellipse">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A98CD2-4E8D-4B81-B6FC-70CBDDEFC019}">
      <dsp:nvSpPr>
        <dsp:cNvPr id="0" name=""/>
        <dsp:cNvSpPr/>
      </dsp:nvSpPr>
      <dsp:spPr>
        <a:xfrm>
          <a:off x="838531" y="5079144"/>
          <a:ext cx="200548" cy="200507"/>
        </a:xfrm>
        <a:prstGeom prst="ellipse">
          <a:avLst/>
        </a:prstGeom>
        <a:solidFill>
          <a:srgbClr val="70AD47">
            <a:hueOff val="0"/>
            <a:satOff val="0"/>
            <a:lumOff val="0"/>
            <a:alphaOff val="0"/>
          </a:srgb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5A4DD4-8437-4FB7-85CE-35CDBB20321C}">
      <dsp:nvSpPr>
        <dsp:cNvPr id="0" name=""/>
        <dsp:cNvSpPr/>
      </dsp:nvSpPr>
      <dsp:spPr>
        <a:xfrm>
          <a:off x="410181" y="5079144"/>
          <a:ext cx="200548" cy="200507"/>
        </a:xfrm>
        <a:prstGeom prst="ellipse">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9B4177-D0BB-4C31-A2BD-2AE94D20CEEB}">
      <dsp:nvSpPr>
        <dsp:cNvPr id="0" name=""/>
        <dsp:cNvSpPr/>
      </dsp:nvSpPr>
      <dsp:spPr>
        <a:xfrm>
          <a:off x="405989" y="4561298"/>
          <a:ext cx="2350684" cy="516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622300">
            <a:lnSpc>
              <a:spcPct val="90000"/>
            </a:lnSpc>
            <a:spcBef>
              <a:spcPct val="0"/>
            </a:spcBef>
            <a:spcAft>
              <a:spcPct val="35000"/>
            </a:spcAft>
            <a:buNone/>
          </a:pPr>
          <a:r>
            <a:rPr lang="en-GB" sz="1400" kern="1200">
              <a:solidFill>
                <a:sysClr val="windowText" lastClr="000000">
                  <a:hueOff val="0"/>
                  <a:satOff val="0"/>
                  <a:lumOff val="0"/>
                  <a:alphaOff val="0"/>
                </a:sysClr>
              </a:solidFill>
              <a:latin typeface="Calibri" panose="020F0502020204030204"/>
              <a:ea typeface="+mn-ea"/>
              <a:cs typeface="+mn-cs"/>
            </a:rPr>
            <a:t>Opportunity </a:t>
          </a:r>
        </a:p>
      </dsp:txBody>
      <dsp:txXfrm>
        <a:off x="405989" y="4561298"/>
        <a:ext cx="2350684" cy="5162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72467-B3D0-4FF6-81B2-D441F6AF28D0}">
      <dsp:nvSpPr>
        <dsp:cNvPr id="0" name=""/>
        <dsp:cNvSpPr/>
      </dsp:nvSpPr>
      <dsp:spPr>
        <a:xfrm>
          <a:off x="0" y="1824"/>
          <a:ext cx="6055450" cy="7772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115C69-0B4D-436A-9938-143C7D7135CA}">
      <dsp:nvSpPr>
        <dsp:cNvPr id="0" name=""/>
        <dsp:cNvSpPr/>
      </dsp:nvSpPr>
      <dsp:spPr>
        <a:xfrm>
          <a:off x="235119" y="176706"/>
          <a:ext cx="427490" cy="4274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D0788F-3BB9-4F57-90A5-BCC05597D073}">
      <dsp:nvSpPr>
        <dsp:cNvPr id="0" name=""/>
        <dsp:cNvSpPr/>
      </dsp:nvSpPr>
      <dsp:spPr>
        <a:xfrm>
          <a:off x="897730" y="1824"/>
          <a:ext cx="5157719" cy="777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60" tIns="82260" rIns="82260" bIns="82260" numCol="1" spcCol="1270" anchor="ctr" anchorCtr="0">
          <a:noAutofit/>
        </a:bodyPr>
        <a:lstStyle/>
        <a:p>
          <a:pPr marL="0" lvl="0" indent="0" algn="l" defTabSz="844550">
            <a:lnSpc>
              <a:spcPct val="90000"/>
            </a:lnSpc>
            <a:spcBef>
              <a:spcPct val="0"/>
            </a:spcBef>
            <a:spcAft>
              <a:spcPct val="35000"/>
            </a:spcAft>
            <a:buNone/>
          </a:pPr>
          <a:r>
            <a:rPr lang="en-GB" sz="1900" kern="1200"/>
            <a:t>Aim of the study</a:t>
          </a:r>
          <a:endParaRPr lang="en-US" sz="1900" kern="1200"/>
        </a:p>
      </dsp:txBody>
      <dsp:txXfrm>
        <a:off x="897730" y="1824"/>
        <a:ext cx="5157719" cy="777256"/>
      </dsp:txXfrm>
    </dsp:sp>
    <dsp:sp modelId="{FCB391D5-6982-4348-BBBB-7DD239D87AEE}">
      <dsp:nvSpPr>
        <dsp:cNvPr id="0" name=""/>
        <dsp:cNvSpPr/>
      </dsp:nvSpPr>
      <dsp:spPr>
        <a:xfrm>
          <a:off x="0" y="973394"/>
          <a:ext cx="6055450" cy="7772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3562ED-04FD-4316-8DE6-D4B4A4DE9F43}">
      <dsp:nvSpPr>
        <dsp:cNvPr id="0" name=""/>
        <dsp:cNvSpPr/>
      </dsp:nvSpPr>
      <dsp:spPr>
        <a:xfrm>
          <a:off x="235119" y="1148276"/>
          <a:ext cx="427490" cy="4274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235384-2964-46B6-AEB9-F96EE35E30E1}">
      <dsp:nvSpPr>
        <dsp:cNvPr id="0" name=""/>
        <dsp:cNvSpPr/>
      </dsp:nvSpPr>
      <dsp:spPr>
        <a:xfrm>
          <a:off x="897730" y="973394"/>
          <a:ext cx="5157719" cy="777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60" tIns="82260" rIns="82260" bIns="82260" numCol="1" spcCol="1270" anchor="ctr" anchorCtr="0">
          <a:noAutofit/>
        </a:bodyPr>
        <a:lstStyle/>
        <a:p>
          <a:pPr marL="0" lvl="0" indent="0" algn="l" defTabSz="844550">
            <a:lnSpc>
              <a:spcPct val="90000"/>
            </a:lnSpc>
            <a:spcBef>
              <a:spcPct val="0"/>
            </a:spcBef>
            <a:spcAft>
              <a:spcPct val="35000"/>
            </a:spcAft>
            <a:buNone/>
          </a:pPr>
          <a:r>
            <a:rPr lang="en-GB" sz="1900" kern="1200"/>
            <a:t>Research approach </a:t>
          </a:r>
          <a:endParaRPr lang="en-US" sz="1900" kern="1200"/>
        </a:p>
      </dsp:txBody>
      <dsp:txXfrm>
        <a:off x="897730" y="973394"/>
        <a:ext cx="5157719" cy="777256"/>
      </dsp:txXfrm>
    </dsp:sp>
    <dsp:sp modelId="{C6F5FA8F-47A4-4D19-A504-55D88AA7A6CF}">
      <dsp:nvSpPr>
        <dsp:cNvPr id="0" name=""/>
        <dsp:cNvSpPr/>
      </dsp:nvSpPr>
      <dsp:spPr>
        <a:xfrm>
          <a:off x="0" y="1944964"/>
          <a:ext cx="6055450" cy="7772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AEB75F-992C-4B5B-AEFC-D085FB50E6B2}">
      <dsp:nvSpPr>
        <dsp:cNvPr id="0" name=""/>
        <dsp:cNvSpPr/>
      </dsp:nvSpPr>
      <dsp:spPr>
        <a:xfrm>
          <a:off x="235119" y="2119846"/>
          <a:ext cx="427490" cy="4274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2E28C9-8078-49B6-9A68-5B665F21A74C}">
      <dsp:nvSpPr>
        <dsp:cNvPr id="0" name=""/>
        <dsp:cNvSpPr/>
      </dsp:nvSpPr>
      <dsp:spPr>
        <a:xfrm>
          <a:off x="897730" y="1944964"/>
          <a:ext cx="5157719" cy="777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60" tIns="82260" rIns="82260" bIns="82260" numCol="1" spcCol="1270" anchor="ctr" anchorCtr="0">
          <a:noAutofit/>
        </a:bodyPr>
        <a:lstStyle/>
        <a:p>
          <a:pPr marL="0" lvl="0" indent="0" algn="l" defTabSz="844550">
            <a:lnSpc>
              <a:spcPct val="90000"/>
            </a:lnSpc>
            <a:spcBef>
              <a:spcPct val="0"/>
            </a:spcBef>
            <a:spcAft>
              <a:spcPct val="35000"/>
            </a:spcAft>
            <a:buNone/>
          </a:pPr>
          <a:r>
            <a:rPr lang="en-GB" sz="1900" kern="1200"/>
            <a:t>Design frame </a:t>
          </a:r>
          <a:endParaRPr lang="en-US" sz="1900" kern="1200"/>
        </a:p>
      </dsp:txBody>
      <dsp:txXfrm>
        <a:off x="897730" y="1944964"/>
        <a:ext cx="5157719" cy="777256"/>
      </dsp:txXfrm>
    </dsp:sp>
    <dsp:sp modelId="{3B976524-2B22-4573-AE63-B71E00648945}">
      <dsp:nvSpPr>
        <dsp:cNvPr id="0" name=""/>
        <dsp:cNvSpPr/>
      </dsp:nvSpPr>
      <dsp:spPr>
        <a:xfrm>
          <a:off x="0" y="2916534"/>
          <a:ext cx="6055450" cy="7772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17F1E7-4E8B-4F29-A35A-B809C556227F}">
      <dsp:nvSpPr>
        <dsp:cNvPr id="0" name=""/>
        <dsp:cNvSpPr/>
      </dsp:nvSpPr>
      <dsp:spPr>
        <a:xfrm>
          <a:off x="235119" y="3091417"/>
          <a:ext cx="427490" cy="4274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86ACB0-D016-4CB0-AE1B-1ABCD48C47DE}">
      <dsp:nvSpPr>
        <dsp:cNvPr id="0" name=""/>
        <dsp:cNvSpPr/>
      </dsp:nvSpPr>
      <dsp:spPr>
        <a:xfrm>
          <a:off x="897730" y="2916534"/>
          <a:ext cx="5157719" cy="777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60" tIns="82260" rIns="82260" bIns="82260" numCol="1" spcCol="1270" anchor="ctr" anchorCtr="0">
          <a:noAutofit/>
        </a:bodyPr>
        <a:lstStyle/>
        <a:p>
          <a:pPr marL="0" lvl="0" indent="0" algn="l" defTabSz="844550">
            <a:lnSpc>
              <a:spcPct val="90000"/>
            </a:lnSpc>
            <a:spcBef>
              <a:spcPct val="0"/>
            </a:spcBef>
            <a:spcAft>
              <a:spcPct val="35000"/>
            </a:spcAft>
            <a:buNone/>
          </a:pPr>
          <a:r>
            <a:rPr lang="en-GB" sz="1900" kern="1200"/>
            <a:t>Data gathering instruments</a:t>
          </a:r>
          <a:endParaRPr lang="en-US" sz="1900" kern="1200"/>
        </a:p>
      </dsp:txBody>
      <dsp:txXfrm>
        <a:off x="897730" y="2916534"/>
        <a:ext cx="5157719" cy="777256"/>
      </dsp:txXfrm>
    </dsp:sp>
    <dsp:sp modelId="{22DE003F-D37B-4E5D-AAE5-1BDBA0E51E6C}">
      <dsp:nvSpPr>
        <dsp:cNvPr id="0" name=""/>
        <dsp:cNvSpPr/>
      </dsp:nvSpPr>
      <dsp:spPr>
        <a:xfrm>
          <a:off x="0" y="3888104"/>
          <a:ext cx="6055450" cy="7772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BD1663-0C43-4C91-A4D5-8F8A6294FB26}">
      <dsp:nvSpPr>
        <dsp:cNvPr id="0" name=""/>
        <dsp:cNvSpPr/>
      </dsp:nvSpPr>
      <dsp:spPr>
        <a:xfrm>
          <a:off x="235119" y="4062987"/>
          <a:ext cx="427490" cy="42749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20F5A8-E61A-4A9D-8749-EFC794CAEEFE}">
      <dsp:nvSpPr>
        <dsp:cNvPr id="0" name=""/>
        <dsp:cNvSpPr/>
      </dsp:nvSpPr>
      <dsp:spPr>
        <a:xfrm>
          <a:off x="897730" y="3888104"/>
          <a:ext cx="5157719" cy="777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60" tIns="82260" rIns="82260" bIns="82260" numCol="1" spcCol="1270" anchor="ctr" anchorCtr="0">
          <a:noAutofit/>
        </a:bodyPr>
        <a:lstStyle/>
        <a:p>
          <a:pPr marL="0" lvl="0" indent="0" algn="l" defTabSz="844550">
            <a:lnSpc>
              <a:spcPct val="90000"/>
            </a:lnSpc>
            <a:spcBef>
              <a:spcPct val="0"/>
            </a:spcBef>
            <a:spcAft>
              <a:spcPct val="35000"/>
            </a:spcAft>
            <a:buNone/>
          </a:pPr>
          <a:r>
            <a:rPr lang="en-GB" sz="1900" kern="1200"/>
            <a:t>Data analysis techniques</a:t>
          </a:r>
          <a:endParaRPr lang="en-US" sz="1900" kern="1200"/>
        </a:p>
      </dsp:txBody>
      <dsp:txXfrm>
        <a:off x="897730" y="3888104"/>
        <a:ext cx="5157719" cy="777256"/>
      </dsp:txXfrm>
    </dsp:sp>
    <dsp:sp modelId="{AB16CCE6-A18A-4F75-9B94-E6DC0025B6B1}">
      <dsp:nvSpPr>
        <dsp:cNvPr id="0" name=""/>
        <dsp:cNvSpPr/>
      </dsp:nvSpPr>
      <dsp:spPr>
        <a:xfrm>
          <a:off x="0" y="4859674"/>
          <a:ext cx="6055450" cy="7772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0EEA90-08AE-41FB-96AE-4EF76D8B62EB}">
      <dsp:nvSpPr>
        <dsp:cNvPr id="0" name=""/>
        <dsp:cNvSpPr/>
      </dsp:nvSpPr>
      <dsp:spPr>
        <a:xfrm>
          <a:off x="235119" y="5034557"/>
          <a:ext cx="427490" cy="42749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7F3D90-1EF2-4A07-8D1E-56F40B418488}">
      <dsp:nvSpPr>
        <dsp:cNvPr id="0" name=""/>
        <dsp:cNvSpPr/>
      </dsp:nvSpPr>
      <dsp:spPr>
        <a:xfrm>
          <a:off x="897730" y="4859674"/>
          <a:ext cx="5157719" cy="777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60" tIns="82260" rIns="82260" bIns="82260" numCol="1" spcCol="1270" anchor="ctr" anchorCtr="0">
          <a:noAutofit/>
        </a:bodyPr>
        <a:lstStyle/>
        <a:p>
          <a:pPr marL="0" lvl="0" indent="0" algn="l" defTabSz="844550">
            <a:lnSpc>
              <a:spcPct val="90000"/>
            </a:lnSpc>
            <a:spcBef>
              <a:spcPct val="0"/>
            </a:spcBef>
            <a:spcAft>
              <a:spcPct val="35000"/>
            </a:spcAft>
            <a:buNone/>
          </a:pPr>
          <a:r>
            <a:rPr lang="en-GB" sz="1900" kern="1200"/>
            <a:t>Ethical considerations </a:t>
          </a:r>
          <a:endParaRPr lang="en-US" sz="1900" kern="1200"/>
        </a:p>
      </dsp:txBody>
      <dsp:txXfrm>
        <a:off x="897730" y="4859674"/>
        <a:ext cx="5157719" cy="77725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56C1CD-96D1-4695-9297-DCB828F0A62B}">
      <dsp:nvSpPr>
        <dsp:cNvPr id="0" name=""/>
        <dsp:cNvSpPr/>
      </dsp:nvSpPr>
      <dsp:spPr>
        <a:xfrm>
          <a:off x="0" y="4627"/>
          <a:ext cx="6055450" cy="17901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a:t>Results of online surveys</a:t>
          </a:r>
          <a:endParaRPr lang="en-US" sz="4500" kern="1200"/>
        </a:p>
      </dsp:txBody>
      <dsp:txXfrm>
        <a:off x="87385" y="92012"/>
        <a:ext cx="5880680" cy="1615330"/>
      </dsp:txXfrm>
    </dsp:sp>
    <dsp:sp modelId="{58257860-9316-461B-942F-20865EC72D85}">
      <dsp:nvSpPr>
        <dsp:cNvPr id="0" name=""/>
        <dsp:cNvSpPr/>
      </dsp:nvSpPr>
      <dsp:spPr>
        <a:xfrm>
          <a:off x="0" y="1924327"/>
          <a:ext cx="6055450" cy="1790100"/>
        </a:xfrm>
        <a:prstGeom prst="roundRect">
          <a:avLst/>
        </a:prstGeom>
        <a:solidFill>
          <a:schemeClr val="accent2">
            <a:hueOff val="-762650"/>
            <a:satOff val="-209"/>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a:t>Results of online interviews</a:t>
          </a:r>
          <a:endParaRPr lang="en-US" sz="4500" kern="1200"/>
        </a:p>
      </dsp:txBody>
      <dsp:txXfrm>
        <a:off x="87385" y="2011712"/>
        <a:ext cx="5880680" cy="1615330"/>
      </dsp:txXfrm>
    </dsp:sp>
    <dsp:sp modelId="{6125C763-1D39-4BCF-95F6-F9F4E5175410}">
      <dsp:nvSpPr>
        <dsp:cNvPr id="0" name=""/>
        <dsp:cNvSpPr/>
      </dsp:nvSpPr>
      <dsp:spPr>
        <a:xfrm>
          <a:off x="0" y="3844027"/>
          <a:ext cx="6055450" cy="1790100"/>
        </a:xfrm>
        <a:prstGeom prst="roundRect">
          <a:avLst/>
        </a:prstGeom>
        <a:solidFill>
          <a:schemeClr val="accent2">
            <a:hueOff val="-1525299"/>
            <a:satOff val="-418"/>
            <a:lumOff val="70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l" defTabSz="2000250">
            <a:lnSpc>
              <a:spcPct val="90000"/>
            </a:lnSpc>
            <a:spcBef>
              <a:spcPct val="0"/>
            </a:spcBef>
            <a:spcAft>
              <a:spcPct val="35000"/>
            </a:spcAft>
            <a:buNone/>
          </a:pPr>
          <a:r>
            <a:rPr lang="en-GB" sz="4500" kern="1200"/>
            <a:t>Results of online focus groups </a:t>
          </a:r>
          <a:endParaRPr lang="en-US" sz="4500" kern="1200"/>
        </a:p>
      </dsp:txBody>
      <dsp:txXfrm>
        <a:off x="87385" y="3931412"/>
        <a:ext cx="5880680" cy="16153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F3AE9-CD7D-4402-88BB-57D606CE3F58}">
      <dsp:nvSpPr>
        <dsp:cNvPr id="0" name=""/>
        <dsp:cNvSpPr/>
      </dsp:nvSpPr>
      <dsp:spPr>
        <a:xfrm>
          <a:off x="0" y="820387"/>
          <a:ext cx="6055450" cy="7558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RQ1 What do trainee primary teachers consider to be attributes of expert primary teachers?</a:t>
          </a:r>
          <a:endParaRPr lang="en-US" sz="1900" kern="1200" dirty="0"/>
        </a:p>
      </dsp:txBody>
      <dsp:txXfrm>
        <a:off x="36896" y="857283"/>
        <a:ext cx="5981658" cy="682028"/>
      </dsp:txXfrm>
    </dsp:sp>
    <dsp:sp modelId="{C736E425-5049-4768-8589-F75B4598ADF4}">
      <dsp:nvSpPr>
        <dsp:cNvPr id="0" name=""/>
        <dsp:cNvSpPr/>
      </dsp:nvSpPr>
      <dsp:spPr>
        <a:xfrm>
          <a:off x="0" y="1593981"/>
          <a:ext cx="6055450" cy="755820"/>
        </a:xfrm>
        <a:prstGeom prst="roundRect">
          <a:avLst/>
        </a:prstGeom>
        <a:solidFill>
          <a:schemeClr val="accent2">
            <a:hueOff val="-381325"/>
            <a:satOff val="-105"/>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RQ2 What do trainee primary teachers consider to be the barriers to achieving expertise in primary teaching?</a:t>
          </a:r>
          <a:endParaRPr lang="en-US" sz="1900" kern="1200" dirty="0"/>
        </a:p>
      </dsp:txBody>
      <dsp:txXfrm>
        <a:off x="36896" y="1630877"/>
        <a:ext cx="5981658" cy="682028"/>
      </dsp:txXfrm>
    </dsp:sp>
    <dsp:sp modelId="{5CFB5E82-AED4-4679-B49D-6F596038B255}">
      <dsp:nvSpPr>
        <dsp:cNvPr id="0" name=""/>
        <dsp:cNvSpPr/>
      </dsp:nvSpPr>
      <dsp:spPr>
        <a:xfrm>
          <a:off x="0" y="2441467"/>
          <a:ext cx="6055450" cy="755820"/>
        </a:xfrm>
        <a:prstGeom prst="roundRect">
          <a:avLst/>
        </a:prstGeom>
        <a:solidFill>
          <a:schemeClr val="accent2">
            <a:hueOff val="-762650"/>
            <a:satOff val="-209"/>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RQ3 How does ITT impact upon trainee primary teachers’ perception of the journey towards expertise?</a:t>
          </a:r>
          <a:endParaRPr lang="en-US" sz="1900" kern="1200" dirty="0"/>
        </a:p>
      </dsp:txBody>
      <dsp:txXfrm>
        <a:off x="36896" y="2478363"/>
        <a:ext cx="5981658" cy="682028"/>
      </dsp:txXfrm>
    </dsp:sp>
    <dsp:sp modelId="{88885015-C9DE-40E9-BA08-1C9EFBA614BF}">
      <dsp:nvSpPr>
        <dsp:cNvPr id="0" name=""/>
        <dsp:cNvSpPr/>
      </dsp:nvSpPr>
      <dsp:spPr>
        <a:xfrm>
          <a:off x="0" y="3252007"/>
          <a:ext cx="6055450" cy="755820"/>
        </a:xfrm>
        <a:prstGeom prst="roundRect">
          <a:avLst/>
        </a:prstGeom>
        <a:solidFill>
          <a:schemeClr val="accent2">
            <a:hueOff val="-1143974"/>
            <a:satOff val="-314"/>
            <a:lumOff val="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RQ4 How do trainee teachers’ perceptions of expertise impact upon their teacher identity?</a:t>
          </a:r>
          <a:endParaRPr lang="en-US" sz="1900" kern="1200" dirty="0"/>
        </a:p>
      </dsp:txBody>
      <dsp:txXfrm>
        <a:off x="36896" y="3288903"/>
        <a:ext cx="5981658" cy="682028"/>
      </dsp:txXfrm>
    </dsp:sp>
    <dsp:sp modelId="{B308A04C-1748-4635-BDF6-9CC2BE34D46A}">
      <dsp:nvSpPr>
        <dsp:cNvPr id="0" name=""/>
        <dsp:cNvSpPr/>
      </dsp:nvSpPr>
      <dsp:spPr>
        <a:xfrm>
          <a:off x="0" y="4062547"/>
          <a:ext cx="6055450" cy="755820"/>
        </a:xfrm>
        <a:prstGeom prst="roundRect">
          <a:avLst/>
        </a:prstGeom>
        <a:solidFill>
          <a:schemeClr val="accent2">
            <a:hueOff val="-1525299"/>
            <a:satOff val="-418"/>
            <a:lumOff val="70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The primary teacher as a problem solver. </a:t>
          </a:r>
          <a:endParaRPr lang="en-US" sz="1900" kern="1200" dirty="0"/>
        </a:p>
      </dsp:txBody>
      <dsp:txXfrm>
        <a:off x="36896" y="4099443"/>
        <a:ext cx="5981658" cy="6820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2C4CE9-DE4C-4EDB-AF76-620F18A197F3}">
      <dsp:nvSpPr>
        <dsp:cNvPr id="0" name=""/>
        <dsp:cNvSpPr/>
      </dsp:nvSpPr>
      <dsp:spPr>
        <a:xfrm>
          <a:off x="2378956" y="11156"/>
          <a:ext cx="1921500" cy="19215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B784ED-2368-4058-B2E5-37D87BC9F171}">
      <dsp:nvSpPr>
        <dsp:cNvPr id="0" name=""/>
        <dsp:cNvSpPr/>
      </dsp:nvSpPr>
      <dsp:spPr>
        <a:xfrm>
          <a:off x="2788456" y="420656"/>
          <a:ext cx="1102500" cy="1102500"/>
        </a:xfrm>
        <a:prstGeom prst="rect">
          <a:avLst/>
        </a:prstGeom>
        <a:solidFill>
          <a:schemeClr val="bg1">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1EAA0A-2978-44B5-945A-F60AA85BF500}">
      <dsp:nvSpPr>
        <dsp:cNvPr id="0" name=""/>
        <dsp:cNvSpPr/>
      </dsp:nvSpPr>
      <dsp:spPr>
        <a:xfrm>
          <a:off x="1764706" y="2531156"/>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defRPr cap="all"/>
          </a:pPr>
          <a:r>
            <a:rPr lang="en-US" sz="2600" kern="1200" dirty="0"/>
            <a:t>Recommendations</a:t>
          </a:r>
        </a:p>
      </dsp:txBody>
      <dsp:txXfrm>
        <a:off x="1764706" y="2531156"/>
        <a:ext cx="3150000" cy="720000"/>
      </dsp:txXfrm>
    </dsp:sp>
    <dsp:sp modelId="{7326CC8F-79E8-4B20-8B79-E2B40A962097}">
      <dsp:nvSpPr>
        <dsp:cNvPr id="0" name=""/>
        <dsp:cNvSpPr/>
      </dsp:nvSpPr>
      <dsp:spPr>
        <a:xfrm>
          <a:off x="6080206" y="11156"/>
          <a:ext cx="1921500" cy="19215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653BE7-0D4E-4B51-87F9-145FF41B9C5D}">
      <dsp:nvSpPr>
        <dsp:cNvPr id="0" name=""/>
        <dsp:cNvSpPr/>
      </dsp:nvSpPr>
      <dsp:spPr>
        <a:xfrm>
          <a:off x="6489706" y="420656"/>
          <a:ext cx="1102500" cy="11025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503418-C554-4A78-B85E-B287612CD6AA}">
      <dsp:nvSpPr>
        <dsp:cNvPr id="0" name=""/>
        <dsp:cNvSpPr/>
      </dsp:nvSpPr>
      <dsp:spPr>
        <a:xfrm>
          <a:off x="5465956" y="2531156"/>
          <a:ext cx="315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defRPr cap="all"/>
          </a:pPr>
          <a:r>
            <a:rPr lang="en-GB" sz="2600" kern="1200" dirty="0"/>
            <a:t>Further research </a:t>
          </a:r>
          <a:endParaRPr lang="en-US" sz="2600" kern="1200" dirty="0"/>
        </a:p>
      </dsp:txBody>
      <dsp:txXfrm>
        <a:off x="5465956" y="2531156"/>
        <a:ext cx="3150000" cy="720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4BA725-5E53-4864-925E-68F2F6355F31}">
      <dsp:nvSpPr>
        <dsp:cNvPr id="0" name=""/>
        <dsp:cNvSpPr/>
      </dsp:nvSpPr>
      <dsp:spPr>
        <a:xfrm>
          <a:off x="1015481" y="0"/>
          <a:ext cx="3610947" cy="3610947"/>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n-GB" sz="500" kern="1200">
              <a:solidFill>
                <a:sysClr val="window" lastClr="FFFFFF"/>
              </a:solidFill>
              <a:latin typeface="Calibri" panose="020F0502020204030204"/>
              <a:ea typeface="+mn-ea"/>
              <a:cs typeface="+mn-cs"/>
            </a:rPr>
            <a:t>Contextual knowledge </a:t>
          </a:r>
        </a:p>
      </dsp:txBody>
      <dsp:txXfrm>
        <a:off x="2342206" y="233428"/>
        <a:ext cx="957497" cy="255332"/>
      </dsp:txXfrm>
    </dsp:sp>
    <dsp:sp modelId="{14808CF2-48CA-4FA1-AD57-183CD093E944}">
      <dsp:nvSpPr>
        <dsp:cNvPr id="0" name=""/>
        <dsp:cNvSpPr/>
      </dsp:nvSpPr>
      <dsp:spPr>
        <a:xfrm>
          <a:off x="1286302" y="541642"/>
          <a:ext cx="3069304" cy="3069304"/>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n-GB" sz="500" kern="1200" dirty="0">
              <a:solidFill>
                <a:sysClr val="window" lastClr="FFFFFF"/>
              </a:solidFill>
              <a:latin typeface="Calibri" panose="020F0502020204030204"/>
              <a:ea typeface="+mn-ea"/>
              <a:cs typeface="+mn-cs"/>
            </a:rPr>
            <a:t>Situational knowledge </a:t>
          </a:r>
        </a:p>
      </dsp:txBody>
      <dsp:txXfrm>
        <a:off x="2352978" y="769818"/>
        <a:ext cx="935953" cy="249588"/>
      </dsp:txXfrm>
    </dsp:sp>
    <dsp:sp modelId="{17C0458B-7A3C-48BE-B2E1-6C7C5727C34F}">
      <dsp:nvSpPr>
        <dsp:cNvPr id="0" name=""/>
        <dsp:cNvSpPr/>
      </dsp:nvSpPr>
      <dsp:spPr>
        <a:xfrm>
          <a:off x="1557123" y="1083284"/>
          <a:ext cx="2527662" cy="2527662"/>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n-GB" sz="500" kern="1200">
              <a:solidFill>
                <a:sysClr val="window" lastClr="FFFFFF"/>
              </a:solidFill>
              <a:latin typeface="Calibri" panose="020F0502020204030204"/>
              <a:ea typeface="+mn-ea"/>
              <a:cs typeface="+mn-cs"/>
            </a:rPr>
            <a:t>Pedagogical knowledge </a:t>
          </a:r>
        </a:p>
      </dsp:txBody>
      <dsp:txXfrm>
        <a:off x="2358484" y="1308775"/>
        <a:ext cx="924941" cy="246651"/>
      </dsp:txXfrm>
    </dsp:sp>
    <dsp:sp modelId="{E63F07DB-CD6F-44EF-9133-E81B26ED917F}">
      <dsp:nvSpPr>
        <dsp:cNvPr id="0" name=""/>
        <dsp:cNvSpPr/>
      </dsp:nvSpPr>
      <dsp:spPr>
        <a:xfrm>
          <a:off x="1827944" y="1624926"/>
          <a:ext cx="1986020" cy="1986020"/>
        </a:xfrm>
        <a:prstGeom prst="ellipse">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n-GB" sz="500" kern="1200">
              <a:solidFill>
                <a:sysClr val="window" lastClr="FFFFFF"/>
              </a:solidFill>
              <a:latin typeface="Calibri" panose="020F0502020204030204"/>
              <a:ea typeface="+mn-ea"/>
              <a:cs typeface="+mn-cs"/>
            </a:rPr>
            <a:t>Subject knowledge </a:t>
          </a:r>
        </a:p>
      </dsp:txBody>
      <dsp:txXfrm>
        <a:off x="2441786" y="1856020"/>
        <a:ext cx="758337" cy="252779"/>
      </dsp:txXfrm>
    </dsp:sp>
    <dsp:sp modelId="{2A9D0808-035B-439B-AFD2-9B91718FA8CE}">
      <dsp:nvSpPr>
        <dsp:cNvPr id="0" name=""/>
        <dsp:cNvSpPr/>
      </dsp:nvSpPr>
      <dsp:spPr>
        <a:xfrm>
          <a:off x="2098765" y="2166568"/>
          <a:ext cx="1444378" cy="1444378"/>
        </a:xfrm>
        <a:prstGeom prst="ellipse">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n-GB" sz="500" kern="1200">
              <a:solidFill>
                <a:sysClr val="window" lastClr="FFFFFF"/>
              </a:solidFill>
              <a:latin typeface="Calibri" panose="020F0502020204030204"/>
              <a:ea typeface="+mn-ea"/>
              <a:cs typeface="+mn-cs"/>
            </a:rPr>
            <a:t>Child development </a:t>
          </a:r>
        </a:p>
      </dsp:txBody>
      <dsp:txXfrm>
        <a:off x="2489022" y="2399996"/>
        <a:ext cx="663864" cy="255332"/>
      </dsp:txXfrm>
    </dsp:sp>
    <dsp:sp modelId="{3CF92AC1-4C03-4284-A354-939903F64B27}">
      <dsp:nvSpPr>
        <dsp:cNvPr id="0" name=""/>
        <dsp:cNvSpPr/>
      </dsp:nvSpPr>
      <dsp:spPr>
        <a:xfrm>
          <a:off x="2369586" y="2708210"/>
          <a:ext cx="902736" cy="902736"/>
        </a:xfrm>
        <a:prstGeom prst="ellipse">
          <a:avLst/>
        </a:prstGeom>
        <a:solidFill>
          <a:srgbClr val="ED7D31">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22250">
            <a:lnSpc>
              <a:spcPct val="90000"/>
            </a:lnSpc>
            <a:spcBef>
              <a:spcPct val="0"/>
            </a:spcBef>
            <a:spcAft>
              <a:spcPct val="35000"/>
            </a:spcAft>
            <a:buNone/>
          </a:pPr>
          <a:r>
            <a:rPr lang="en-GB" sz="500" kern="1200">
              <a:solidFill>
                <a:sysClr val="window" lastClr="FFFFFF"/>
              </a:solidFill>
              <a:latin typeface="Calibri" panose="020F0502020204030204"/>
              <a:ea typeface="+mn-ea"/>
              <a:cs typeface="+mn-cs"/>
            </a:rPr>
            <a:t>Relationship with the child </a:t>
          </a:r>
        </a:p>
      </dsp:txBody>
      <dsp:txXfrm>
        <a:off x="2595270" y="2999995"/>
        <a:ext cx="451369" cy="31916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284A420-F50C-4C2C-B88E-E6F4EF504B6E}"/>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893A6D2E-5228-4998-9E24-EFCCA024675E}"/>
              </a:ext>
            </a:extLst>
          </p:cNvPr>
          <p:cNvSpPr/>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9D878C-9930-44AF-AE18-FCA0DAE10D39}"/>
              </a:ext>
            </a:extLst>
          </p:cNvPr>
          <p:cNvSpPr>
            <a:spLocks noGrp="1"/>
          </p:cNvSpPr>
          <p:nvPr>
            <p:ph type="ctrTitle"/>
          </p:nvPr>
        </p:nvSpPr>
        <p:spPr>
          <a:xfrm>
            <a:off x="761802" y="852055"/>
            <a:ext cx="10380572" cy="2581463"/>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82D608-1F8D-47BB-B595-43B7BEACA90A}"/>
              </a:ext>
            </a:extLst>
          </p:cNvPr>
          <p:cNvSpPr>
            <a:spLocks noGrp="1"/>
          </p:cNvSpPr>
          <p:nvPr>
            <p:ph type="subTitle" idx="1"/>
          </p:nvPr>
        </p:nvSpPr>
        <p:spPr>
          <a:xfrm>
            <a:off x="761802" y="3754582"/>
            <a:ext cx="10380572" cy="224443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2D3C1DA-DAC9-422B-9450-54A7E03B3DE0}"/>
              </a:ext>
            </a:extLst>
          </p:cNvPr>
          <p:cNvSpPr>
            <a:spLocks noGrp="1"/>
          </p:cNvSpPr>
          <p:nvPr>
            <p:ph type="dt" sz="half" idx="10"/>
          </p:nvPr>
        </p:nvSpPr>
        <p:spPr/>
        <p:txBody>
          <a:bodyPr/>
          <a:lstStyle/>
          <a:p>
            <a:fld id="{3341EE12-F28E-4B03-A404-A8FCAE0F6316}" type="datetime1">
              <a:rPr lang="en-US" smtClean="0"/>
              <a:t>11/11/2024</a:t>
            </a:fld>
            <a:endParaRPr lang="en-US" dirty="0"/>
          </a:p>
        </p:txBody>
      </p:sp>
      <p:sp>
        <p:nvSpPr>
          <p:cNvPr id="5" name="Footer Placeholder 4">
            <a:extLst>
              <a:ext uri="{FF2B5EF4-FFF2-40B4-BE49-F238E27FC236}">
                <a16:creationId xmlns:a16="http://schemas.microsoft.com/office/drawing/2014/main" id="{6739A2B9-3E23-4C08-A5CE-698861210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2E61E-26F7-4369-8F2F-6D3CDF644D94}"/>
              </a:ext>
            </a:extLst>
          </p:cNvPr>
          <p:cNvSpPr>
            <a:spLocks noGrp="1"/>
          </p:cNvSpPr>
          <p:nvPr>
            <p:ph type="sldNum" sz="quarter" idx="12"/>
          </p:nvPr>
        </p:nvSpPr>
        <p:spPr/>
        <p:txBody>
          <a:bodyPr/>
          <a:lstStyle/>
          <a:p>
            <a:fld id="{B4A918BC-4D43-4B42-B3C0-E7EBE25E6AF0}" type="slidenum">
              <a:rPr lang="en-US" smtClean="0"/>
              <a:t>‹#›</a:t>
            </a:fld>
            <a:endParaRPr lang="en-US" dirty="0"/>
          </a:p>
        </p:txBody>
      </p:sp>
      <p:cxnSp>
        <p:nvCxnSpPr>
          <p:cNvPr id="23" name="Straight Connector 22">
            <a:extLst>
              <a:ext uri="{FF2B5EF4-FFF2-40B4-BE49-F238E27FC236}">
                <a16:creationId xmlns:a16="http://schemas.microsoft.com/office/drawing/2014/main" id="{3ADB48DB-8E25-4F2F-8C02-5B793937255F}"/>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32BA7E3-7313-49C8-A245-A85BDEB13EB3}"/>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554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62CCA-8D32-44C3-809A-54D0245B8ABF}"/>
              </a:ext>
            </a:extLst>
          </p:cNvPr>
          <p:cNvSpPr>
            <a:spLocks noGrp="1"/>
          </p:cNvSpPr>
          <p:nvPr>
            <p:ph type="title"/>
          </p:nvPr>
        </p:nvSpPr>
        <p:spPr>
          <a:xfrm>
            <a:off x="761801" y="858982"/>
            <a:ext cx="10380573" cy="143227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0689041-349C-49F8-B155-6F5862873736}"/>
              </a:ext>
            </a:extLst>
          </p:cNvPr>
          <p:cNvSpPr>
            <a:spLocks noGrp="1"/>
          </p:cNvSpPr>
          <p:nvPr>
            <p:ph idx="1"/>
          </p:nvPr>
        </p:nvSpPr>
        <p:spPr>
          <a:xfrm>
            <a:off x="761799" y="2750126"/>
            <a:ext cx="10381205" cy="32617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5E088-72B1-425B-B53B-81B134826169}"/>
              </a:ext>
            </a:extLst>
          </p:cNvPr>
          <p:cNvSpPr>
            <a:spLocks noGrp="1"/>
          </p:cNvSpPr>
          <p:nvPr>
            <p:ph type="dt" sz="half" idx="10"/>
          </p:nvPr>
        </p:nvSpPr>
        <p:spPr/>
        <p:txBody>
          <a:bodyPr/>
          <a:lstStyle/>
          <a:p>
            <a:fld id="{1962799E-EB8E-4038-8063-81BB57C732D4}" type="datetime1">
              <a:rPr lang="en-US" smtClean="0"/>
              <a:t>11/11/2024</a:t>
            </a:fld>
            <a:endParaRPr lang="en-US"/>
          </a:p>
        </p:txBody>
      </p:sp>
      <p:sp>
        <p:nvSpPr>
          <p:cNvPr id="5" name="Footer Placeholder 4">
            <a:extLst>
              <a:ext uri="{FF2B5EF4-FFF2-40B4-BE49-F238E27FC236}">
                <a16:creationId xmlns:a16="http://schemas.microsoft.com/office/drawing/2014/main" id="{89180451-8BF9-48B2-8E6A-9E15C83357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68196E-3A76-4417-BFD8-4400D16E07EA}"/>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3125613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CFB183B-99B9-4420-AB2D-070568510522}"/>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76DF62B9-1876-4EEB-929D-B46F98265E34}"/>
              </a:ext>
            </a:extLst>
          </p:cNvPr>
          <p:cNvSpPr/>
          <p:nvPr/>
        </p:nvSpPr>
        <p:spPr>
          <a:xfrm>
            <a:off x="0" y="-2"/>
            <a:ext cx="12192000" cy="3862064"/>
          </a:xfrm>
          <a:prstGeom prst="rect">
            <a:avLst/>
          </a:prstGeom>
          <a:ln>
            <a:noFill/>
          </a:ln>
          <a:effectLst>
            <a:outerShdw blurRad="203200" dist="127000" dir="5460000" sx="96000" sy="96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B5F0E4DD-839A-4BD2-B5FA-FF319E87D037}"/>
              </a:ext>
            </a:extLst>
          </p:cNvPr>
          <p:cNvCxnSpPr>
            <a:cxnSpLocks/>
          </p:cNvCxnSpPr>
          <p:nvPr/>
        </p:nvCxnSpPr>
        <p:spPr>
          <a:xfrm>
            <a:off x="11668155" y="852056"/>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692C2FB-E558-4132-AAF5-EFCED0144BA2}"/>
              </a:ext>
            </a:extLst>
          </p:cNvPr>
          <p:cNvSpPr>
            <a:spLocks noGrp="1"/>
          </p:cNvSpPr>
          <p:nvPr>
            <p:ph type="title"/>
          </p:nvPr>
        </p:nvSpPr>
        <p:spPr>
          <a:xfrm>
            <a:off x="761801" y="852056"/>
            <a:ext cx="10380572" cy="257694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AA20424-DA4E-467F-AC0A-D44192A54F64}"/>
              </a:ext>
            </a:extLst>
          </p:cNvPr>
          <p:cNvSpPr>
            <a:spLocks noGrp="1"/>
          </p:cNvSpPr>
          <p:nvPr>
            <p:ph type="body" idx="1"/>
          </p:nvPr>
        </p:nvSpPr>
        <p:spPr>
          <a:xfrm>
            <a:off x="761797" y="4202832"/>
            <a:ext cx="10395116" cy="1789260"/>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B39F9C-ADA9-4225-9D74-193A8894ED7A}"/>
              </a:ext>
            </a:extLst>
          </p:cNvPr>
          <p:cNvSpPr>
            <a:spLocks noGrp="1"/>
          </p:cNvSpPr>
          <p:nvPr>
            <p:ph type="dt" sz="half" idx="10"/>
          </p:nvPr>
        </p:nvSpPr>
        <p:spPr>
          <a:xfrm>
            <a:off x="332481" y="6236208"/>
            <a:ext cx="3037459" cy="365125"/>
          </a:xfrm>
        </p:spPr>
        <p:txBody>
          <a:bodyPr/>
          <a:lstStyle/>
          <a:p>
            <a:fld id="{217A73C3-B243-44D3-809D-EF8FDFBD85D4}" type="datetime1">
              <a:rPr lang="en-US" smtClean="0"/>
              <a:t>11/11/2024</a:t>
            </a:fld>
            <a:endParaRPr lang="en-US" dirty="0"/>
          </a:p>
        </p:txBody>
      </p:sp>
      <p:sp>
        <p:nvSpPr>
          <p:cNvPr id="5" name="Footer Placeholder 4">
            <a:extLst>
              <a:ext uri="{FF2B5EF4-FFF2-40B4-BE49-F238E27FC236}">
                <a16:creationId xmlns:a16="http://schemas.microsoft.com/office/drawing/2014/main" id="{84057DEC-B96B-4D69-8B62-5156FDA6D9BB}"/>
              </a:ext>
            </a:extLst>
          </p:cNvPr>
          <p:cNvSpPr>
            <a:spLocks noGrp="1"/>
          </p:cNvSpPr>
          <p:nvPr>
            <p:ph type="ftr" sz="quarter" idx="11"/>
          </p:nvPr>
        </p:nvSpPr>
        <p:spPr>
          <a:xfrm>
            <a:off x="332481" y="237744"/>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A0BF4AC1-9934-43DC-B9AC-322612A74656}"/>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cxnSp>
        <p:nvCxnSpPr>
          <p:cNvPr id="11" name="Straight Connector 10">
            <a:extLst>
              <a:ext uri="{FF2B5EF4-FFF2-40B4-BE49-F238E27FC236}">
                <a16:creationId xmlns:a16="http://schemas.microsoft.com/office/drawing/2014/main" id="{4CBDA60A-39CD-41D4-8AE5-0FB7FD78559C}"/>
              </a:ext>
            </a:extLst>
          </p:cNvPr>
          <p:cNvCxnSpPr>
            <a:cxnSpLocks/>
          </p:cNvCxnSpPr>
          <p:nvPr/>
        </p:nvCxnSpPr>
        <p:spPr>
          <a:xfrm>
            <a:off x="11668155" y="852056"/>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9426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CAF84-4A19-4D9A-9B82-46BCBED4F7BD}"/>
              </a:ext>
            </a:extLst>
          </p:cNvPr>
          <p:cNvSpPr>
            <a:spLocks noGrp="1"/>
          </p:cNvSpPr>
          <p:nvPr>
            <p:ph type="title"/>
          </p:nvPr>
        </p:nvSpPr>
        <p:spPr>
          <a:xfrm>
            <a:off x="761801" y="858982"/>
            <a:ext cx="10380573" cy="143227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5A373DD-26AC-4E69-A17C-538D9C7C6854}"/>
              </a:ext>
            </a:extLst>
          </p:cNvPr>
          <p:cNvSpPr>
            <a:spLocks noGrp="1"/>
          </p:cNvSpPr>
          <p:nvPr>
            <p:ph sz="half" idx="1"/>
          </p:nvPr>
        </p:nvSpPr>
        <p:spPr>
          <a:xfrm>
            <a:off x="761800" y="2833255"/>
            <a:ext cx="5045281" cy="316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AD30C23-A75F-45DF-BCCF-760C533AC7FA}"/>
              </a:ext>
            </a:extLst>
          </p:cNvPr>
          <p:cNvSpPr>
            <a:spLocks noGrp="1"/>
          </p:cNvSpPr>
          <p:nvPr>
            <p:ph sz="half" idx="2"/>
          </p:nvPr>
        </p:nvSpPr>
        <p:spPr>
          <a:xfrm>
            <a:off x="6097092" y="2833255"/>
            <a:ext cx="5045281" cy="316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82C3974-73EC-4F1B-9E92-0E279ABEE5CD}"/>
              </a:ext>
            </a:extLst>
          </p:cNvPr>
          <p:cNvSpPr>
            <a:spLocks noGrp="1"/>
          </p:cNvSpPr>
          <p:nvPr>
            <p:ph type="dt" sz="half" idx="10"/>
          </p:nvPr>
        </p:nvSpPr>
        <p:spPr>
          <a:xfrm>
            <a:off x="332481" y="6236208"/>
            <a:ext cx="3037459" cy="365125"/>
          </a:xfrm>
        </p:spPr>
        <p:txBody>
          <a:bodyPr/>
          <a:lstStyle/>
          <a:p>
            <a:fld id="{C9B6D3E3-28E2-4380-A113-67698215C5F8}" type="datetime1">
              <a:rPr lang="en-US" smtClean="0"/>
              <a:t>11/11/2024</a:t>
            </a:fld>
            <a:endParaRPr lang="en-US" dirty="0"/>
          </a:p>
        </p:txBody>
      </p:sp>
      <p:sp>
        <p:nvSpPr>
          <p:cNvPr id="6" name="Footer Placeholder 5">
            <a:extLst>
              <a:ext uri="{FF2B5EF4-FFF2-40B4-BE49-F238E27FC236}">
                <a16:creationId xmlns:a16="http://schemas.microsoft.com/office/drawing/2014/main" id="{CC70B3F2-3F28-42A3-9701-A6F01F1B185A}"/>
              </a:ext>
            </a:extLst>
          </p:cNvPr>
          <p:cNvSpPr>
            <a:spLocks noGrp="1"/>
          </p:cNvSpPr>
          <p:nvPr>
            <p:ph type="ftr" sz="quarter" idx="11"/>
          </p:nvPr>
        </p:nvSpPr>
        <p:spPr>
          <a:xfrm>
            <a:off x="332481" y="237744"/>
            <a:ext cx="4114800" cy="365125"/>
          </a:xfrm>
        </p:spPr>
        <p:txBody>
          <a:bodyPr/>
          <a:lstStyle/>
          <a:p>
            <a:endParaRPr lang="en-US" dirty="0"/>
          </a:p>
        </p:txBody>
      </p:sp>
      <p:sp>
        <p:nvSpPr>
          <p:cNvPr id="7" name="Slide Number Placeholder 6">
            <a:extLst>
              <a:ext uri="{FF2B5EF4-FFF2-40B4-BE49-F238E27FC236}">
                <a16:creationId xmlns:a16="http://schemas.microsoft.com/office/drawing/2014/main" id="{E5E7A2FC-50E7-4972-9F28-E3AC4EF93D44}"/>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830134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65F85-77E6-4F6D-9FFA-5D76201B13E5}"/>
              </a:ext>
            </a:extLst>
          </p:cNvPr>
          <p:cNvSpPr>
            <a:spLocks noGrp="1"/>
          </p:cNvSpPr>
          <p:nvPr>
            <p:ph type="title"/>
          </p:nvPr>
        </p:nvSpPr>
        <p:spPr>
          <a:xfrm>
            <a:off x="761802" y="872836"/>
            <a:ext cx="10380572" cy="1427019"/>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C6C0DAE-58D1-45D9-9FC4-B0864E332C08}"/>
              </a:ext>
            </a:extLst>
          </p:cNvPr>
          <p:cNvSpPr>
            <a:spLocks noGrp="1"/>
          </p:cNvSpPr>
          <p:nvPr>
            <p:ph type="body" idx="1"/>
          </p:nvPr>
        </p:nvSpPr>
        <p:spPr>
          <a:xfrm>
            <a:off x="761801" y="2713326"/>
            <a:ext cx="5023424" cy="823912"/>
          </a:xfrm>
        </p:spPr>
        <p:txBody>
          <a:bodyPr anchor="b">
            <a:normAutofit/>
          </a:bodyPr>
          <a:lstStyle>
            <a:lvl1pPr marL="0" indent="0">
              <a:buNone/>
              <a:defRPr sz="2400" b="0" i="1" u="none"/>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1E63D7-9812-4EA1-A0A2-14D974311FAD}"/>
              </a:ext>
            </a:extLst>
          </p:cNvPr>
          <p:cNvSpPr>
            <a:spLocks noGrp="1"/>
          </p:cNvSpPr>
          <p:nvPr>
            <p:ph sz="half" idx="2"/>
          </p:nvPr>
        </p:nvSpPr>
        <p:spPr>
          <a:xfrm>
            <a:off x="761801" y="3706091"/>
            <a:ext cx="5023424" cy="2334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E4C5055B-04A0-47D3-90ED-135025F857F9}"/>
              </a:ext>
            </a:extLst>
          </p:cNvPr>
          <p:cNvSpPr>
            <a:spLocks noGrp="1"/>
          </p:cNvSpPr>
          <p:nvPr>
            <p:ph type="body" sz="quarter" idx="3"/>
          </p:nvPr>
        </p:nvSpPr>
        <p:spPr>
          <a:xfrm>
            <a:off x="6094211" y="2713326"/>
            <a:ext cx="5048163" cy="823912"/>
          </a:xfrm>
        </p:spPr>
        <p:txBody>
          <a:bodyPr anchor="b">
            <a:normAutofit/>
          </a:bodyPr>
          <a:lstStyle>
            <a:lvl1pPr marL="0" indent="0">
              <a:buNone/>
              <a:defRPr sz="2400" b="0" i="1" u="none"/>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936E6E-8F64-49E6-B57C-86CF92D1689E}"/>
              </a:ext>
            </a:extLst>
          </p:cNvPr>
          <p:cNvSpPr>
            <a:spLocks noGrp="1"/>
          </p:cNvSpPr>
          <p:nvPr>
            <p:ph sz="quarter" idx="4"/>
          </p:nvPr>
        </p:nvSpPr>
        <p:spPr>
          <a:xfrm>
            <a:off x="6094211" y="3706091"/>
            <a:ext cx="5048163" cy="2334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FFBEAD-2827-40DA-8338-2D691325F1B3}"/>
              </a:ext>
            </a:extLst>
          </p:cNvPr>
          <p:cNvSpPr>
            <a:spLocks noGrp="1"/>
          </p:cNvSpPr>
          <p:nvPr>
            <p:ph type="dt" sz="half" idx="10"/>
          </p:nvPr>
        </p:nvSpPr>
        <p:spPr>
          <a:xfrm>
            <a:off x="332481" y="6236208"/>
            <a:ext cx="3037459" cy="365125"/>
          </a:xfrm>
        </p:spPr>
        <p:txBody>
          <a:bodyPr/>
          <a:lstStyle/>
          <a:p>
            <a:fld id="{A9EFCB61-04AD-47C9-BF79-2BD8B9CEC07A}" type="datetime1">
              <a:rPr lang="en-US" smtClean="0"/>
              <a:t>11/11/2024</a:t>
            </a:fld>
            <a:endParaRPr lang="en-US" dirty="0"/>
          </a:p>
        </p:txBody>
      </p:sp>
      <p:sp>
        <p:nvSpPr>
          <p:cNvPr id="8" name="Footer Placeholder 7">
            <a:extLst>
              <a:ext uri="{FF2B5EF4-FFF2-40B4-BE49-F238E27FC236}">
                <a16:creationId xmlns:a16="http://schemas.microsoft.com/office/drawing/2014/main" id="{DF34B88D-9C6E-4A88-985C-3ED5057A1F65}"/>
              </a:ext>
            </a:extLst>
          </p:cNvPr>
          <p:cNvSpPr>
            <a:spLocks noGrp="1"/>
          </p:cNvSpPr>
          <p:nvPr>
            <p:ph type="ftr" sz="quarter" idx="11"/>
          </p:nvPr>
        </p:nvSpPr>
        <p:spPr>
          <a:xfrm>
            <a:off x="332481" y="237744"/>
            <a:ext cx="4114800" cy="365125"/>
          </a:xfrm>
        </p:spPr>
        <p:txBody>
          <a:bodyPr/>
          <a:lstStyle/>
          <a:p>
            <a:endParaRPr lang="en-US" dirty="0"/>
          </a:p>
        </p:txBody>
      </p:sp>
      <p:sp>
        <p:nvSpPr>
          <p:cNvPr id="9" name="Slide Number Placeholder 8">
            <a:extLst>
              <a:ext uri="{FF2B5EF4-FFF2-40B4-BE49-F238E27FC236}">
                <a16:creationId xmlns:a16="http://schemas.microsoft.com/office/drawing/2014/main" id="{880B6A32-2D15-425F-B6A9-146AFB5C1ACB}"/>
              </a:ext>
            </a:extLst>
          </p:cNvPr>
          <p:cNvSpPr>
            <a:spLocks noGrp="1"/>
          </p:cNvSpPr>
          <p:nvPr>
            <p:ph type="sldNum" sz="quarter" idx="12"/>
          </p:nvPr>
        </p:nvSpPr>
        <p:spPr>
          <a:xfrm>
            <a:off x="11289782" y="237744"/>
            <a:ext cx="756746" cy="365760"/>
          </a:xfrm>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811731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1B7C-9BD5-4CF8-BAEB-A6CB78DA2F89}"/>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AD85F1D3-3353-4FC6-8854-51B0BFFD6D5A}"/>
              </a:ext>
            </a:extLst>
          </p:cNvPr>
          <p:cNvSpPr>
            <a:spLocks noGrp="1"/>
          </p:cNvSpPr>
          <p:nvPr>
            <p:ph type="dt" sz="half" idx="10"/>
          </p:nvPr>
        </p:nvSpPr>
        <p:spPr/>
        <p:txBody>
          <a:bodyPr/>
          <a:lstStyle/>
          <a:p>
            <a:fld id="{A4535E0C-D585-492F-8146-7493F4086301}" type="datetime1">
              <a:rPr lang="en-US" smtClean="0"/>
              <a:t>11/11/2024</a:t>
            </a:fld>
            <a:endParaRPr lang="en-US"/>
          </a:p>
        </p:txBody>
      </p:sp>
      <p:sp>
        <p:nvSpPr>
          <p:cNvPr id="4" name="Footer Placeholder 3">
            <a:extLst>
              <a:ext uri="{FF2B5EF4-FFF2-40B4-BE49-F238E27FC236}">
                <a16:creationId xmlns:a16="http://schemas.microsoft.com/office/drawing/2014/main" id="{F7226CE6-6BEB-46DB-BD4B-9B8AE89A1A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81BCCC-8B3F-40B3-91D5-52E53B2AAE11}"/>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012635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2C0FBB6-4CCA-4358-9DD5-CDF2173E63C8}"/>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8902559A-671A-4FDE-82C3-1CF8CFCF18EC}"/>
              </a:ext>
            </a:extLst>
          </p:cNvPr>
          <p:cNvSpPr>
            <a:spLocks noGrp="1"/>
          </p:cNvSpPr>
          <p:nvPr>
            <p:ph type="dt" sz="half" idx="10"/>
          </p:nvPr>
        </p:nvSpPr>
        <p:spPr/>
        <p:txBody>
          <a:bodyPr/>
          <a:lstStyle/>
          <a:p>
            <a:fld id="{8CE48390-48B5-49AB-B019-A7C8FB8C31F6}" type="datetime1">
              <a:rPr lang="en-US" smtClean="0"/>
              <a:t>11/11/2024</a:t>
            </a:fld>
            <a:endParaRPr lang="en-US"/>
          </a:p>
        </p:txBody>
      </p:sp>
      <p:sp>
        <p:nvSpPr>
          <p:cNvPr id="3" name="Footer Placeholder 2">
            <a:extLst>
              <a:ext uri="{FF2B5EF4-FFF2-40B4-BE49-F238E27FC236}">
                <a16:creationId xmlns:a16="http://schemas.microsoft.com/office/drawing/2014/main" id="{78A14275-250D-437E-BAF1-5BB3CDE64AC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FD93BDE-2A52-4AA7-B222-0F25570EBF77}"/>
              </a:ext>
            </a:extLst>
          </p:cNvPr>
          <p:cNvSpPr>
            <a:spLocks noGrp="1"/>
          </p:cNvSpPr>
          <p:nvPr>
            <p:ph type="sldNum" sz="quarter" idx="12"/>
          </p:nvPr>
        </p:nvSpPr>
        <p:spPr/>
        <p:txBody>
          <a:bodyPr/>
          <a:lstStyle/>
          <a:p>
            <a:fld id="{B4A918BC-4D43-4B42-B3C0-E7EBE25E6AF0}" type="slidenum">
              <a:rPr lang="en-US" smtClean="0"/>
              <a:t>‹#›</a:t>
            </a:fld>
            <a:endParaRPr lang="en-US"/>
          </a:p>
        </p:txBody>
      </p:sp>
      <p:cxnSp>
        <p:nvCxnSpPr>
          <p:cNvPr id="5" name="Straight Connector 4">
            <a:extLst>
              <a:ext uri="{FF2B5EF4-FFF2-40B4-BE49-F238E27FC236}">
                <a16:creationId xmlns:a16="http://schemas.microsoft.com/office/drawing/2014/main" id="{9E6B771E-DDF7-430C-9462-BA1D3742C84E}"/>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070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F9A0B00-F6ED-4C3A-97DC-C2AF9D62EE8B}"/>
              </a:ext>
            </a:extLst>
          </p:cNvPr>
          <p:cNvSpPr/>
          <p:nvPr/>
        </p:nvSpPr>
        <p:spPr>
          <a:xfrm>
            <a:off x="79067" y="0"/>
            <a:ext cx="4998624" cy="6858000"/>
          </a:xfrm>
          <a:prstGeom prst="rect">
            <a:avLst/>
          </a:prstGeom>
          <a:ln>
            <a:noFill/>
          </a:ln>
          <a:effectLst>
            <a:outerShdw blurRad="228600" dist="1143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3" name="Rectangle 122">
            <a:extLst>
              <a:ext uri="{FF2B5EF4-FFF2-40B4-BE49-F238E27FC236}">
                <a16:creationId xmlns:a16="http://schemas.microsoft.com/office/drawing/2014/main" id="{3B025FD9-B9EF-4F5C-B67D-3485253B7A6A}"/>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7">
            <a:extLst>
              <a:ext uri="{FF2B5EF4-FFF2-40B4-BE49-F238E27FC236}">
                <a16:creationId xmlns:a16="http://schemas.microsoft.com/office/drawing/2014/main" id="{47F545CD-A200-4C66-BF9A-9B839D0CE648}"/>
              </a:ext>
            </a:extLst>
          </p:cNvPr>
          <p:cNvSpPr/>
          <p:nvPr/>
        </p:nvSpPr>
        <p:spPr>
          <a:xfrm>
            <a:off x="0" y="0"/>
            <a:ext cx="6096000" cy="6858000"/>
          </a:xfrm>
          <a:prstGeom prst="rect">
            <a:avLst/>
          </a:prstGeom>
          <a:ln>
            <a:noFill/>
          </a:ln>
          <a:effectLst>
            <a:outerShdw blurRad="228600" dist="1524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110916-EEE9-418C-B24A-EC09A6D22859}"/>
              </a:ext>
            </a:extLst>
          </p:cNvPr>
          <p:cNvSpPr>
            <a:spLocks noGrp="1"/>
          </p:cNvSpPr>
          <p:nvPr>
            <p:ph type="title"/>
          </p:nvPr>
        </p:nvSpPr>
        <p:spPr>
          <a:xfrm>
            <a:off x="770537" y="872836"/>
            <a:ext cx="4560525" cy="2281050"/>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9C3A0F4-FD98-409E-B41A-5F4352C6A8E5}"/>
              </a:ext>
            </a:extLst>
          </p:cNvPr>
          <p:cNvSpPr>
            <a:spLocks noGrp="1"/>
          </p:cNvSpPr>
          <p:nvPr>
            <p:ph idx="1"/>
          </p:nvPr>
        </p:nvSpPr>
        <p:spPr>
          <a:xfrm>
            <a:off x="6621781" y="872837"/>
            <a:ext cx="4520593" cy="5140036"/>
          </a:xfrm>
        </p:spPr>
        <p:txBody>
          <a:bodyPr>
            <a:normAutofit/>
          </a:bodyPr>
          <a:lstStyle>
            <a:lvl1pPr algn="l">
              <a:defRPr sz="2800"/>
            </a:lvl1pPr>
            <a:lvl2pPr algn="l">
              <a:defRPr sz="2400"/>
            </a:lvl2pPr>
            <a:lvl3pPr algn="l">
              <a:defRPr sz="2000"/>
            </a:lvl3pPr>
            <a:lvl4pPr algn="l">
              <a:defRPr sz="1800"/>
            </a:lvl4pPr>
            <a:lvl5pPr algn="l">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EFABF6F-6E7C-4B3F-B205-09361DA5898B}"/>
              </a:ext>
            </a:extLst>
          </p:cNvPr>
          <p:cNvSpPr>
            <a:spLocks noGrp="1"/>
          </p:cNvSpPr>
          <p:nvPr>
            <p:ph type="body" sz="half" idx="2"/>
          </p:nvPr>
        </p:nvSpPr>
        <p:spPr>
          <a:xfrm>
            <a:off x="770537" y="3442854"/>
            <a:ext cx="4560525" cy="257694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25198D-8500-4277-AA5D-3C3D8FDDCF4B}"/>
              </a:ext>
            </a:extLst>
          </p:cNvPr>
          <p:cNvSpPr>
            <a:spLocks noGrp="1"/>
          </p:cNvSpPr>
          <p:nvPr>
            <p:ph type="dt" sz="half" idx="10"/>
          </p:nvPr>
        </p:nvSpPr>
        <p:spPr>
          <a:xfrm>
            <a:off x="329184" y="6236208"/>
            <a:ext cx="3037459" cy="365125"/>
          </a:xfrm>
        </p:spPr>
        <p:txBody>
          <a:bodyPr/>
          <a:lstStyle/>
          <a:p>
            <a:fld id="{962E767E-8A14-4E70-91B9-2101CBC4D7BD}" type="datetime1">
              <a:rPr lang="en-US" smtClean="0"/>
              <a:t>11/11/2024</a:t>
            </a:fld>
            <a:endParaRPr lang="en-US" dirty="0"/>
          </a:p>
        </p:txBody>
      </p:sp>
      <p:sp>
        <p:nvSpPr>
          <p:cNvPr id="6" name="Footer Placeholder 5">
            <a:extLst>
              <a:ext uri="{FF2B5EF4-FFF2-40B4-BE49-F238E27FC236}">
                <a16:creationId xmlns:a16="http://schemas.microsoft.com/office/drawing/2014/main" id="{F98D219F-027A-4632-9FB0-BD098D5693DB}"/>
              </a:ext>
            </a:extLst>
          </p:cNvPr>
          <p:cNvSpPr>
            <a:spLocks noGrp="1"/>
          </p:cNvSpPr>
          <p:nvPr>
            <p:ph type="ftr" sz="quarter" idx="11"/>
          </p:nvPr>
        </p:nvSpPr>
        <p:spPr>
          <a:xfrm>
            <a:off x="329184" y="237744"/>
            <a:ext cx="3792532" cy="365125"/>
          </a:xfrm>
        </p:spPr>
        <p:txBody>
          <a:bodyPr/>
          <a:lstStyle>
            <a:lvl1pPr algn="l">
              <a:defRPr/>
            </a:lvl1pPr>
          </a:lstStyle>
          <a:p>
            <a:endParaRPr lang="en-US" dirty="0"/>
          </a:p>
        </p:txBody>
      </p:sp>
      <p:sp>
        <p:nvSpPr>
          <p:cNvPr id="7" name="Slide Number Placeholder 6">
            <a:extLst>
              <a:ext uri="{FF2B5EF4-FFF2-40B4-BE49-F238E27FC236}">
                <a16:creationId xmlns:a16="http://schemas.microsoft.com/office/drawing/2014/main" id="{CA30C82B-C7DC-434D-8768-DE9D1176715B}"/>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129" name="Straight Connector 128">
            <a:extLst>
              <a:ext uri="{FF2B5EF4-FFF2-40B4-BE49-F238E27FC236}">
                <a16:creationId xmlns:a16="http://schemas.microsoft.com/office/drawing/2014/main" id="{A8CCC603-9605-46C8-9034-8DAE6AC40DD9}"/>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CBBF1D9-8F8F-45A3-BDB4-952D0FB20A4D}"/>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997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BEB8797-B080-41A6-B14E-8DC7F0F27E4E}"/>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C6C7272-A552-46B3-992F-F5ADD5AA2443}"/>
              </a:ext>
            </a:extLst>
          </p:cNvPr>
          <p:cNvSpPr/>
          <p:nvPr/>
        </p:nvSpPr>
        <p:spPr>
          <a:xfrm>
            <a:off x="-1" y="0"/>
            <a:ext cx="6087677" cy="6858000"/>
          </a:xfrm>
          <a:prstGeom prst="rect">
            <a:avLst/>
          </a:prstGeom>
          <a:solidFill>
            <a:schemeClr val="bg1"/>
          </a:solidFill>
          <a:ln>
            <a:noFill/>
          </a:ln>
          <a:effectLst>
            <a:outerShdw blurRad="228600" dist="152400" dir="21540000" sx="96000" sy="96000" algn="t"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C25F6AD1-1E6C-46AF-8431-6627180FFD2E}"/>
              </a:ext>
            </a:extLst>
          </p:cNvPr>
          <p:cNvSpPr>
            <a:spLocks noGrp="1"/>
          </p:cNvSpPr>
          <p:nvPr>
            <p:ph type="title"/>
          </p:nvPr>
        </p:nvSpPr>
        <p:spPr>
          <a:xfrm>
            <a:off x="768733" y="858981"/>
            <a:ext cx="4556749" cy="2281052"/>
          </a:xfrm>
        </p:spPr>
        <p:txBody>
          <a:bodyPr anchor="b"/>
          <a:lstStyle>
            <a:lvl1pPr>
              <a:defRPr lang="en-US" sz="360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88A91F9-760E-4CF4-8A03-FA1482C35EB7}"/>
              </a:ext>
            </a:extLst>
          </p:cNvPr>
          <p:cNvSpPr>
            <a:spLocks noGrp="1"/>
          </p:cNvSpPr>
          <p:nvPr>
            <p:ph type="pic" idx="1"/>
          </p:nvPr>
        </p:nvSpPr>
        <p:spPr>
          <a:xfrm>
            <a:off x="6559826" y="865909"/>
            <a:ext cx="4582548" cy="51261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149A9D5-BA6E-4C4A-88A0-5BB86958B8E6}"/>
              </a:ext>
            </a:extLst>
          </p:cNvPr>
          <p:cNvSpPr>
            <a:spLocks noGrp="1"/>
          </p:cNvSpPr>
          <p:nvPr>
            <p:ph type="body" sz="half" idx="2"/>
          </p:nvPr>
        </p:nvSpPr>
        <p:spPr>
          <a:xfrm>
            <a:off x="768733" y="3429000"/>
            <a:ext cx="4556749" cy="2590800"/>
          </a:xfrm>
        </p:spPr>
        <p:txBody>
          <a:bodyPr/>
          <a:lstStyle>
            <a:lvl1pPr marL="0" indent="0">
              <a:buNone/>
              <a:defRPr lang="en-US" sz="2400" kern="1200" dirty="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56899E-70A1-4EFB-87EC-6C4F3BC0360B}"/>
              </a:ext>
            </a:extLst>
          </p:cNvPr>
          <p:cNvSpPr>
            <a:spLocks noGrp="1"/>
          </p:cNvSpPr>
          <p:nvPr>
            <p:ph type="dt" sz="half" idx="10"/>
          </p:nvPr>
        </p:nvSpPr>
        <p:spPr>
          <a:xfrm>
            <a:off x="329184" y="6236208"/>
            <a:ext cx="3037459" cy="365125"/>
          </a:xfrm>
        </p:spPr>
        <p:txBody>
          <a:bodyPr/>
          <a:lstStyle/>
          <a:p>
            <a:fld id="{01AF0C4B-5A4A-45CA-ABEC-10F107160D33}" type="datetime1">
              <a:rPr lang="en-US" smtClean="0"/>
              <a:t>11/11/2024</a:t>
            </a:fld>
            <a:endParaRPr lang="en-US" dirty="0"/>
          </a:p>
        </p:txBody>
      </p:sp>
      <p:sp>
        <p:nvSpPr>
          <p:cNvPr id="6" name="Footer Placeholder 5">
            <a:extLst>
              <a:ext uri="{FF2B5EF4-FFF2-40B4-BE49-F238E27FC236}">
                <a16:creationId xmlns:a16="http://schemas.microsoft.com/office/drawing/2014/main" id="{5FC34B05-4931-4BC8-BD43-9E6B944B3069}"/>
              </a:ext>
            </a:extLst>
          </p:cNvPr>
          <p:cNvSpPr>
            <a:spLocks noGrp="1"/>
          </p:cNvSpPr>
          <p:nvPr>
            <p:ph type="ftr" sz="quarter" idx="11"/>
          </p:nvPr>
        </p:nvSpPr>
        <p:spPr>
          <a:xfrm>
            <a:off x="329184" y="237744"/>
            <a:ext cx="4114800" cy="365125"/>
          </a:xfrm>
        </p:spPr>
        <p:txBody>
          <a:bodyPr/>
          <a:lstStyle>
            <a:lvl1pPr algn="l">
              <a:defRPr/>
            </a:lvl1pPr>
          </a:lstStyle>
          <a:p>
            <a:endParaRPr lang="en-US" dirty="0"/>
          </a:p>
        </p:txBody>
      </p:sp>
      <p:sp>
        <p:nvSpPr>
          <p:cNvPr id="7" name="Slide Number Placeholder 6">
            <a:extLst>
              <a:ext uri="{FF2B5EF4-FFF2-40B4-BE49-F238E27FC236}">
                <a16:creationId xmlns:a16="http://schemas.microsoft.com/office/drawing/2014/main" id="{AD4ABE5D-7EA4-4D33-B23E-52E640CBF217}"/>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74" name="Straight Connector 73">
            <a:extLst>
              <a:ext uri="{FF2B5EF4-FFF2-40B4-BE49-F238E27FC236}">
                <a16:creationId xmlns:a16="http://schemas.microsoft.com/office/drawing/2014/main" id="{DF0DB5EA-94EC-4DB5-B8E5-B454005C1552}"/>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699FF82-B951-46E6-AEA7-0993C867FB6D}"/>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339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F69F7-12D5-40F0-88F0-33D60AEB021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65BB511-E79D-41D8-AF91-14A5C803FC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705DFA-4DAF-4B30-8032-503081AEA4BF}"/>
              </a:ext>
            </a:extLst>
          </p:cNvPr>
          <p:cNvSpPr>
            <a:spLocks noGrp="1"/>
          </p:cNvSpPr>
          <p:nvPr>
            <p:ph type="dt" sz="half" idx="10"/>
          </p:nvPr>
        </p:nvSpPr>
        <p:spPr/>
        <p:txBody>
          <a:bodyPr/>
          <a:lstStyle/>
          <a:p>
            <a:fld id="{B68B8189-0D9C-48A6-9FA3-862227B094CE}" type="datetime1">
              <a:rPr lang="en-US" smtClean="0"/>
              <a:t>11/11/2024</a:t>
            </a:fld>
            <a:endParaRPr lang="en-US"/>
          </a:p>
        </p:txBody>
      </p:sp>
      <p:sp>
        <p:nvSpPr>
          <p:cNvPr id="5" name="Footer Placeholder 4">
            <a:extLst>
              <a:ext uri="{FF2B5EF4-FFF2-40B4-BE49-F238E27FC236}">
                <a16:creationId xmlns:a16="http://schemas.microsoft.com/office/drawing/2014/main" id="{E034FBF5-16C0-46A0-916A-4910C1B615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626EA6-7E48-454C-887A-0EF3356F91D5}"/>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3029613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312BAB-A07B-4FEA-8EB5-A7BD8B24C6DA}"/>
              </a:ext>
            </a:extLst>
          </p:cNvPr>
          <p:cNvSpPr/>
          <p:nvPr/>
        </p:nvSpPr>
        <p:spPr>
          <a:xfrm>
            <a:off x="0"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7">
            <a:extLst>
              <a:ext uri="{FF2B5EF4-FFF2-40B4-BE49-F238E27FC236}">
                <a16:creationId xmlns:a16="http://schemas.microsoft.com/office/drawing/2014/main" id="{F245A432-7E52-48B5-A8BB-13EED592E35A}"/>
              </a:ext>
            </a:extLst>
          </p:cNvPr>
          <p:cNvSpPr/>
          <p:nvPr/>
        </p:nvSpPr>
        <p:spPr>
          <a:xfrm>
            <a:off x="7813964" y="0"/>
            <a:ext cx="4378036" cy="6858000"/>
          </a:xfrm>
          <a:prstGeom prst="rect">
            <a:avLst/>
          </a:prstGeom>
          <a:ln>
            <a:noFill/>
          </a:ln>
          <a:effectLst>
            <a:outerShdw blurRad="254000" dist="152400" dir="10680000" sx="95000" sy="95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56288B6-16BD-4DEE-9187-C78963ED1D8A}"/>
              </a:ext>
            </a:extLst>
          </p:cNvPr>
          <p:cNvCxnSpPr>
            <a:cxnSpLocks/>
          </p:cNvCxnSpPr>
          <p:nvPr/>
        </p:nvCxnSpPr>
        <p:spPr>
          <a:xfrm rot="16200000" flipH="1">
            <a:off x="10361537" y="12077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Vertical Title 1">
            <a:extLst>
              <a:ext uri="{FF2B5EF4-FFF2-40B4-BE49-F238E27FC236}">
                <a16:creationId xmlns:a16="http://schemas.microsoft.com/office/drawing/2014/main" id="{F9259F7B-ED77-4251-A424-93712C6F57A0}"/>
              </a:ext>
            </a:extLst>
          </p:cNvPr>
          <p:cNvSpPr>
            <a:spLocks noGrp="1"/>
          </p:cNvSpPr>
          <p:nvPr>
            <p:ph type="title" orient="vert"/>
          </p:nvPr>
        </p:nvSpPr>
        <p:spPr>
          <a:xfrm>
            <a:off x="8139544" y="872836"/>
            <a:ext cx="2521527" cy="5119256"/>
          </a:xfrm>
        </p:spPr>
        <p:txBody>
          <a:bodyPr vert="eaVert" ancho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0295692-9BD0-4EB9-B344-9A6945DB0B81}"/>
              </a:ext>
            </a:extLst>
          </p:cNvPr>
          <p:cNvSpPr>
            <a:spLocks noGrp="1"/>
          </p:cNvSpPr>
          <p:nvPr>
            <p:ph type="body" orient="vert" idx="1"/>
          </p:nvPr>
        </p:nvSpPr>
        <p:spPr>
          <a:xfrm>
            <a:off x="756746" y="872836"/>
            <a:ext cx="6634169" cy="51192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B128527-7CED-4CF3-A260-649685D2E6D3}"/>
              </a:ext>
            </a:extLst>
          </p:cNvPr>
          <p:cNvSpPr>
            <a:spLocks noGrp="1"/>
          </p:cNvSpPr>
          <p:nvPr>
            <p:ph type="dt" sz="half" idx="10"/>
          </p:nvPr>
        </p:nvSpPr>
        <p:spPr>
          <a:xfrm>
            <a:off x="329184" y="6236208"/>
            <a:ext cx="3037459" cy="365125"/>
          </a:xfrm>
        </p:spPr>
        <p:txBody>
          <a:bodyPr/>
          <a:lstStyle/>
          <a:p>
            <a:fld id="{26ADDCAE-6443-42C3-9C19-F95985500186}" type="datetime1">
              <a:rPr lang="en-US" smtClean="0"/>
              <a:t>11/11/2024</a:t>
            </a:fld>
            <a:endParaRPr lang="en-US" dirty="0"/>
          </a:p>
        </p:txBody>
      </p:sp>
      <p:sp>
        <p:nvSpPr>
          <p:cNvPr id="5" name="Footer Placeholder 4">
            <a:extLst>
              <a:ext uri="{FF2B5EF4-FFF2-40B4-BE49-F238E27FC236}">
                <a16:creationId xmlns:a16="http://schemas.microsoft.com/office/drawing/2014/main" id="{20517F65-E517-4B50-B559-FD7D59F3E8B5}"/>
              </a:ext>
            </a:extLst>
          </p:cNvPr>
          <p:cNvSpPr>
            <a:spLocks noGrp="1"/>
          </p:cNvSpPr>
          <p:nvPr>
            <p:ph type="ftr" sz="quarter" idx="11"/>
          </p:nvPr>
        </p:nvSpPr>
        <p:spPr>
          <a:xfrm>
            <a:off x="329184" y="237744"/>
            <a:ext cx="3581400" cy="365125"/>
          </a:xfrm>
        </p:spPr>
        <p:txBody>
          <a:bodyPr/>
          <a:lstStyle/>
          <a:p>
            <a:endParaRPr lang="en-US" dirty="0"/>
          </a:p>
        </p:txBody>
      </p:sp>
      <p:sp>
        <p:nvSpPr>
          <p:cNvPr id="6" name="Slide Number Placeholder 5">
            <a:extLst>
              <a:ext uri="{FF2B5EF4-FFF2-40B4-BE49-F238E27FC236}">
                <a16:creationId xmlns:a16="http://schemas.microsoft.com/office/drawing/2014/main" id="{CAED40B7-46EE-49D9-BE89-7E101F80A497}"/>
              </a:ext>
            </a:extLst>
          </p:cNvPr>
          <p:cNvSpPr>
            <a:spLocks noGrp="1"/>
          </p:cNvSpPr>
          <p:nvPr>
            <p:ph type="sldNum" sz="quarter" idx="12"/>
          </p:nvPr>
        </p:nvSpPr>
        <p:spPr>
          <a:xfrm>
            <a:off x="11292840" y="237744"/>
            <a:ext cx="756746" cy="365760"/>
          </a:xfrm>
        </p:spPr>
        <p:txBody>
          <a:bodyPr/>
          <a:lstStyle/>
          <a:p>
            <a:fld id="{B4A918BC-4D43-4B42-B3C0-E7EBE25E6AF0}" type="slidenum">
              <a:rPr lang="en-US" smtClean="0"/>
              <a:t>‹#›</a:t>
            </a:fld>
            <a:endParaRPr lang="en-US" dirty="0"/>
          </a:p>
        </p:txBody>
      </p:sp>
      <p:cxnSp>
        <p:nvCxnSpPr>
          <p:cNvPr id="16" name="Straight Connector 15">
            <a:extLst>
              <a:ext uri="{FF2B5EF4-FFF2-40B4-BE49-F238E27FC236}">
                <a16:creationId xmlns:a16="http://schemas.microsoft.com/office/drawing/2014/main" id="{E05031BF-2EA5-4128-B6AF-2D0F5A101095}"/>
              </a:ext>
            </a:extLst>
          </p:cNvPr>
          <p:cNvCxnSpPr>
            <a:cxnSpLocks/>
          </p:cNvCxnSpPr>
          <p:nvPr/>
        </p:nvCxnSpPr>
        <p:spPr>
          <a:xfrm rot="16200000" flipH="1">
            <a:off x="10361537" y="12077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302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38E7D36-B1C9-463C-983F-AEA5810A60D0}"/>
              </a:ext>
            </a:extLst>
          </p:cNvPr>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7B9A221-B33F-47C2-85FF-2C8F363D797B}"/>
              </a:ext>
            </a:extLst>
          </p:cNvPr>
          <p:cNvSpPr/>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ectangle 7">
            <a:extLst>
              <a:ext uri="{FF2B5EF4-FFF2-40B4-BE49-F238E27FC236}">
                <a16:creationId xmlns:a16="http://schemas.microsoft.com/office/drawing/2014/main" id="{CD0E0EF1-7626-4514-9337-271DD661B1EB}"/>
              </a:ext>
            </a:extLst>
          </p:cNvPr>
          <p:cNvSpPr/>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5" name="Rectangle 64">
            <a:extLst>
              <a:ext uri="{FF2B5EF4-FFF2-40B4-BE49-F238E27FC236}">
                <a16:creationId xmlns:a16="http://schemas.microsoft.com/office/drawing/2014/main" id="{5F0B1492-9A00-4F80-8771-0BB2C2C4353C}"/>
              </a:ext>
            </a:extLst>
          </p:cNvPr>
          <p:cNvSpPr/>
          <p:nvPr/>
        </p:nvSpPr>
        <p:spPr>
          <a:xfrm>
            <a:off x="0" y="-2"/>
            <a:ext cx="12188952" cy="2544415"/>
          </a:xfrm>
          <a:prstGeom prst="rect">
            <a:avLst/>
          </a:prstGeom>
          <a:ln>
            <a:noFill/>
          </a:ln>
          <a:effectLst>
            <a:outerShdw blurRad="190500" dist="1270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0F462805-4F8E-44FE-905C-2C3F1A2B3D44}"/>
              </a:ext>
            </a:extLst>
          </p:cNvPr>
          <p:cNvSpPr>
            <a:spLocks noGrp="1"/>
          </p:cNvSpPr>
          <p:nvPr>
            <p:ph type="title"/>
          </p:nvPr>
        </p:nvSpPr>
        <p:spPr>
          <a:xfrm>
            <a:off x="761801" y="858982"/>
            <a:ext cx="10380573" cy="143227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345021C-0380-49AA-ADA1-A8B473FBF572}"/>
              </a:ext>
            </a:extLst>
          </p:cNvPr>
          <p:cNvSpPr>
            <a:spLocks noGrp="1"/>
          </p:cNvSpPr>
          <p:nvPr>
            <p:ph type="body" idx="1"/>
          </p:nvPr>
        </p:nvSpPr>
        <p:spPr>
          <a:xfrm>
            <a:off x="761799" y="2750126"/>
            <a:ext cx="10381205" cy="32617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B7A2409-F298-40BF-BFAC-65A3E71D29E8}"/>
              </a:ext>
            </a:extLst>
          </p:cNvPr>
          <p:cNvSpPr>
            <a:spLocks noGrp="1"/>
          </p:cNvSpPr>
          <p:nvPr>
            <p:ph type="dt" sz="half" idx="2"/>
          </p:nvPr>
        </p:nvSpPr>
        <p:spPr>
          <a:xfrm>
            <a:off x="332481" y="6240079"/>
            <a:ext cx="4114800" cy="365125"/>
          </a:xfrm>
          <a:prstGeom prst="rect">
            <a:avLst/>
          </a:prstGeom>
        </p:spPr>
        <p:txBody>
          <a:bodyPr vert="horz" lIns="91440" tIns="45720" rIns="91440" bIns="45720" rtlCol="0" anchor="ctr"/>
          <a:lstStyle>
            <a:lvl1pPr algn="l">
              <a:defRPr sz="900">
                <a:solidFill>
                  <a:schemeClr val="tx1"/>
                </a:solidFill>
              </a:defRPr>
            </a:lvl1pPr>
          </a:lstStyle>
          <a:p>
            <a:fld id="{6989806E-8E94-473C-AEE7-BE6F15F85533}" type="datetime1">
              <a:rPr lang="en-US" smtClean="0"/>
              <a:t>11/11/2024</a:t>
            </a:fld>
            <a:endParaRPr lang="en-US" dirty="0"/>
          </a:p>
        </p:txBody>
      </p:sp>
      <p:sp>
        <p:nvSpPr>
          <p:cNvPr id="5" name="Footer Placeholder 4">
            <a:extLst>
              <a:ext uri="{FF2B5EF4-FFF2-40B4-BE49-F238E27FC236}">
                <a16:creationId xmlns:a16="http://schemas.microsoft.com/office/drawing/2014/main" id="{CB4799D8-4DBF-4BB2-8D2B-65592ADC9004}"/>
              </a:ext>
            </a:extLst>
          </p:cNvPr>
          <p:cNvSpPr>
            <a:spLocks noGrp="1"/>
          </p:cNvSpPr>
          <p:nvPr>
            <p:ph type="ftr" sz="quarter" idx="3"/>
          </p:nvPr>
        </p:nvSpPr>
        <p:spPr>
          <a:xfrm>
            <a:off x="332481" y="236199"/>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F9F99666-11C3-48A1-966C-439EBF9D9A01}"/>
              </a:ext>
            </a:extLst>
          </p:cNvPr>
          <p:cNvSpPr>
            <a:spLocks noGrp="1"/>
          </p:cNvSpPr>
          <p:nvPr>
            <p:ph type="sldNum" sz="quarter" idx="4"/>
          </p:nvPr>
        </p:nvSpPr>
        <p:spPr>
          <a:xfrm>
            <a:off x="11289782" y="235881"/>
            <a:ext cx="756746" cy="365760"/>
          </a:xfrm>
          <a:prstGeom prst="rect">
            <a:avLst/>
          </a:prstGeom>
        </p:spPr>
        <p:txBody>
          <a:bodyPr vert="horz" lIns="91440" tIns="45720" rIns="91440" bIns="45720" rtlCol="0" anchor="ctr"/>
          <a:lstStyle>
            <a:lvl1pPr algn="ctr">
              <a:defRPr lang="en-US" sz="1400" b="1" kern="1200" smtClean="0">
                <a:solidFill>
                  <a:schemeClr val="tx1"/>
                </a:solidFill>
                <a:latin typeface="Bierstadt" panose="020B0504020202020204" pitchFamily="34" charset="0"/>
                <a:ea typeface="+mn-ea"/>
                <a:cs typeface="+mn-cs"/>
              </a:defRPr>
            </a:lvl1pPr>
          </a:lstStyle>
          <a:p>
            <a:fld id="{B4A918BC-4D43-4B42-B3C0-E7EBE25E6AF0}" type="slidenum">
              <a:rPr lang="en-US" smtClean="0"/>
              <a:pPr/>
              <a:t>‹#›</a:t>
            </a:fld>
            <a:endParaRPr lang="en-US" dirty="0"/>
          </a:p>
        </p:txBody>
      </p:sp>
      <p:cxnSp>
        <p:nvCxnSpPr>
          <p:cNvPr id="119" name="Straight Connector 118">
            <a:extLst>
              <a:ext uri="{FF2B5EF4-FFF2-40B4-BE49-F238E27FC236}">
                <a16:creationId xmlns:a16="http://schemas.microsoft.com/office/drawing/2014/main" id="{7FAC7B62-8ACC-41ED-80AB-8D1CDF38B9E4}"/>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45FF525-9A83-4625-99D9-B267BDE077E7}"/>
              </a:ext>
            </a:extLst>
          </p:cNvPr>
          <p:cNvCxnSpPr>
            <a:cxnSpLocks/>
          </p:cNvCxnSpPr>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049564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200" kern="1200">
          <a:solidFill>
            <a:schemeClr val="tx1"/>
          </a:solidFill>
          <a:latin typeface="+mn-lt"/>
          <a:ea typeface="+mn-ea"/>
          <a:cs typeface="+mn-cs"/>
        </a:defRPr>
      </a:lvl1pPr>
      <a:lvl2pPr marL="228600" indent="0" algn="l" defTabSz="914400" rtl="0" eaLnBrk="1" latinLnBrk="0" hangingPunct="1">
        <a:lnSpc>
          <a:spcPct val="110000"/>
        </a:lnSpc>
        <a:spcBef>
          <a:spcPts val="500"/>
        </a:spcBef>
        <a:buFont typeface="Arial" panose="020B0604020202020204" pitchFamily="34" charset="0"/>
        <a:buNone/>
        <a:defRPr sz="20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6858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33.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038E7D36-B1C9-463C-983F-AEA5810A6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7B9A221-B33F-47C2-85FF-2C8F363D7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 name="Rectangle 12">
            <a:extLst>
              <a:ext uri="{FF2B5EF4-FFF2-40B4-BE49-F238E27FC236}">
                <a16:creationId xmlns:a16="http://schemas.microsoft.com/office/drawing/2014/main" id="{CD0E0EF1-7626-4514-9337-271DD661B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5F0B1492-9A00-4F80-8771-0BB2C2C43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2544415"/>
          </a:xfrm>
          <a:prstGeom prst="rect">
            <a:avLst/>
          </a:prstGeom>
          <a:ln>
            <a:noFill/>
          </a:ln>
          <a:effectLst>
            <a:outerShdw blurRad="190500" dist="1270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7FAC7B62-8ACC-41ED-80AB-8D1CDF38B9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45FF525-9A83-4625-99D9-B267BDE077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1"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84C52015-D164-2AD0-B418-02D9C96116C7}"/>
              </a:ext>
            </a:extLst>
          </p:cNvPr>
          <p:cNvPicPr>
            <a:picLocks noChangeAspect="1"/>
          </p:cNvPicPr>
          <p:nvPr/>
        </p:nvPicPr>
        <p:blipFill>
          <a:blip r:embed="rId2"/>
          <a:srcRect l="23147" r="29512" b="2"/>
          <a:stretch/>
        </p:blipFill>
        <p:spPr>
          <a:xfrm>
            <a:off x="20" y="-2"/>
            <a:ext cx="4845848" cy="6858002"/>
          </a:xfrm>
          <a:prstGeom prst="rect">
            <a:avLst/>
          </a:prstGeom>
        </p:spPr>
      </p:pic>
      <p:sp useBgFill="1">
        <p:nvSpPr>
          <p:cNvPr id="23" name="Rectangle 22">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4750" y="-2"/>
            <a:ext cx="7347249" cy="3239337"/>
          </a:xfrm>
          <a:prstGeom prst="rect">
            <a:avLst/>
          </a:prstGeom>
          <a:ln>
            <a:noFill/>
          </a:ln>
          <a:effectLst>
            <a:outerShdw blurRad="139700" dist="88900" dir="5460000" sx="97000" sy="97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57181B0-5D8B-9D51-4131-2C397B8BBC5D}"/>
              </a:ext>
            </a:extLst>
          </p:cNvPr>
          <p:cNvSpPr>
            <a:spLocks noGrp="1"/>
          </p:cNvSpPr>
          <p:nvPr>
            <p:ph type="ctrTitle"/>
          </p:nvPr>
        </p:nvSpPr>
        <p:spPr>
          <a:xfrm>
            <a:off x="5606552" y="858982"/>
            <a:ext cx="4369757" cy="2129878"/>
          </a:xfrm>
        </p:spPr>
        <p:txBody>
          <a:bodyPr vert="horz" lIns="91440" tIns="45720" rIns="91440" bIns="45720" rtlCol="0" anchor="ctr">
            <a:normAutofit/>
          </a:bodyPr>
          <a:lstStyle/>
          <a:p>
            <a:pPr>
              <a:lnSpc>
                <a:spcPct val="90000"/>
              </a:lnSpc>
            </a:pPr>
            <a:r>
              <a:rPr lang="en-US" sz="3700" dirty="0"/>
              <a:t> Primary student teacher perceptions of the expert primary teacher </a:t>
            </a:r>
          </a:p>
        </p:txBody>
      </p:sp>
      <p:sp>
        <p:nvSpPr>
          <p:cNvPr id="3" name="Subtitle 2">
            <a:extLst>
              <a:ext uri="{FF2B5EF4-FFF2-40B4-BE49-F238E27FC236}">
                <a16:creationId xmlns:a16="http://schemas.microsoft.com/office/drawing/2014/main" id="{C360C106-014D-5B5C-E27A-4EA65E321CE2}"/>
              </a:ext>
            </a:extLst>
          </p:cNvPr>
          <p:cNvSpPr>
            <a:spLocks noGrp="1"/>
          </p:cNvSpPr>
          <p:nvPr>
            <p:ph type="subTitle" idx="1"/>
          </p:nvPr>
        </p:nvSpPr>
        <p:spPr>
          <a:xfrm>
            <a:off x="5606552" y="3467499"/>
            <a:ext cx="5012796" cy="2544416"/>
          </a:xfrm>
        </p:spPr>
        <p:txBody>
          <a:bodyPr vert="horz" lIns="91440" tIns="45720" rIns="91440" bIns="45720" rtlCol="0">
            <a:normAutofit lnSpcReduction="10000"/>
          </a:bodyPr>
          <a:lstStyle/>
          <a:p>
            <a:r>
              <a:rPr lang="en-US" dirty="0"/>
              <a:t>Dr Lorain Miller </a:t>
            </a:r>
          </a:p>
          <a:p>
            <a:r>
              <a:rPr lang="en-US" dirty="0"/>
              <a:t>Northumbria University </a:t>
            </a:r>
          </a:p>
          <a:p>
            <a:r>
              <a:rPr lang="en-US" dirty="0"/>
              <a:t>Session Block B2</a:t>
            </a:r>
          </a:p>
          <a:p>
            <a:r>
              <a:rPr lang="en-US" dirty="0"/>
              <a:t>Tuesday 12</a:t>
            </a:r>
            <a:r>
              <a:rPr lang="en-US" baseline="30000" dirty="0"/>
              <a:t>th</a:t>
            </a:r>
            <a:r>
              <a:rPr lang="en-US" dirty="0"/>
              <a:t> November 2023 </a:t>
            </a:r>
          </a:p>
          <a:p>
            <a:r>
              <a:rPr lang="en-US" dirty="0"/>
              <a:t>14:45-15:45 Rochester room</a:t>
            </a:r>
          </a:p>
        </p:txBody>
      </p:sp>
      <p:cxnSp>
        <p:nvCxnSpPr>
          <p:cNvPr id="25" name="Straight Connector 24">
            <a:extLst>
              <a:ext uri="{FF2B5EF4-FFF2-40B4-BE49-F238E27FC236}">
                <a16:creationId xmlns:a16="http://schemas.microsoft.com/office/drawing/2014/main" id="{61FF92BA-874E-408A-BFAD-416A7FFE59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9883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165109B-7036-4613-93D4-579E77F6E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6FB000-C266-C769-0A3F-DE8F3271E4EA}"/>
              </a:ext>
            </a:extLst>
          </p:cNvPr>
          <p:cNvSpPr>
            <a:spLocks noGrp="1"/>
          </p:cNvSpPr>
          <p:nvPr>
            <p:ph type="title"/>
          </p:nvPr>
        </p:nvSpPr>
        <p:spPr>
          <a:xfrm>
            <a:off x="761802" y="858982"/>
            <a:ext cx="3451060" cy="5152933"/>
          </a:xfrm>
        </p:spPr>
        <p:txBody>
          <a:bodyPr>
            <a:normAutofit/>
          </a:bodyPr>
          <a:lstStyle/>
          <a:p>
            <a:r>
              <a:rPr lang="en-GB" dirty="0"/>
              <a:t>Introduction </a:t>
            </a:r>
          </a:p>
        </p:txBody>
      </p:sp>
      <p:sp useBgFill="1">
        <p:nvSpPr>
          <p:cNvPr id="11" name="Rectangle 10">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6707" y="0"/>
            <a:ext cx="7455294" cy="6858000"/>
          </a:xfrm>
          <a:prstGeom prst="rect">
            <a:avLst/>
          </a:prstGeom>
          <a:ln>
            <a:noFill/>
          </a:ln>
          <a:effectLst>
            <a:outerShdw blurRad="660400" dist="279400" dir="798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E58B1629-F209-47B0-BA59-6BD937DBB0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705441E5-5B4E-0A09-CB07-982F8A0A22A0}"/>
              </a:ext>
            </a:extLst>
          </p:cNvPr>
          <p:cNvGraphicFramePr>
            <a:graphicFrameLocks noGrp="1"/>
          </p:cNvGraphicFramePr>
          <p:nvPr>
            <p:ph idx="1"/>
            <p:extLst>
              <p:ext uri="{D42A27DB-BD31-4B8C-83A1-F6EECF244321}">
                <p14:modId xmlns:p14="http://schemas.microsoft.com/office/powerpoint/2010/main" val="2694154024"/>
              </p:ext>
            </p:extLst>
          </p:nvPr>
        </p:nvGraphicFramePr>
        <p:xfrm>
          <a:off x="5088860" y="601324"/>
          <a:ext cx="6055450" cy="56387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2796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847F2-A5C9-9928-4A0A-76772F703192}"/>
              </a:ext>
            </a:extLst>
          </p:cNvPr>
          <p:cNvSpPr>
            <a:spLocks noGrp="1"/>
          </p:cNvSpPr>
          <p:nvPr>
            <p:ph type="title"/>
          </p:nvPr>
        </p:nvSpPr>
        <p:spPr>
          <a:xfrm>
            <a:off x="761801" y="253498"/>
            <a:ext cx="10380573" cy="1041148"/>
          </a:xfrm>
        </p:spPr>
        <p:txBody>
          <a:bodyPr/>
          <a:lstStyle/>
          <a:p>
            <a:r>
              <a:rPr lang="en-GB" dirty="0"/>
              <a:t>Research problem </a:t>
            </a:r>
          </a:p>
        </p:txBody>
      </p:sp>
      <p:sp>
        <p:nvSpPr>
          <p:cNvPr id="3" name="Content Placeholder 2">
            <a:extLst>
              <a:ext uri="{FF2B5EF4-FFF2-40B4-BE49-F238E27FC236}">
                <a16:creationId xmlns:a16="http://schemas.microsoft.com/office/drawing/2014/main" id="{528CBC96-B4E9-6473-5699-28DDAB8335D6}"/>
              </a:ext>
            </a:extLst>
          </p:cNvPr>
          <p:cNvSpPr>
            <a:spLocks noGrp="1"/>
          </p:cNvSpPr>
          <p:nvPr>
            <p:ph idx="1"/>
          </p:nvPr>
        </p:nvSpPr>
        <p:spPr>
          <a:xfrm>
            <a:off x="761799" y="1294646"/>
            <a:ext cx="10381205" cy="4717269"/>
          </a:xfrm>
        </p:spPr>
        <p:txBody>
          <a:bodyPr>
            <a:normAutofit lnSpcReduction="10000"/>
          </a:bodyPr>
          <a:lstStyle/>
          <a:p>
            <a:r>
              <a:rPr lang="en-GB" sz="1800" dirty="0">
                <a:effectLst/>
                <a:latin typeface="Arial" panose="020B0604020202020204" pitchFamily="34" charset="0"/>
                <a:ea typeface="Times New Roman" panose="02020603050405020304" pitchFamily="18" charset="0"/>
              </a:rPr>
              <a:t>The research problem to be considered in this thesis is the concept of expertise and how this relates to the primary classroom teacher. </a:t>
            </a:r>
          </a:p>
          <a:p>
            <a:r>
              <a:rPr lang="en-GB" sz="1800" dirty="0">
                <a:effectLst/>
                <a:latin typeface="Arial" panose="020B0604020202020204" pitchFamily="34" charset="0"/>
                <a:ea typeface="Times New Roman" panose="02020603050405020304" pitchFamily="18" charset="0"/>
              </a:rPr>
              <a:t>The attrition of teachers in the first five years post qualification is widely appreciated (Roberts, 2012; </a:t>
            </a:r>
            <a:r>
              <a:rPr lang="en-GB" sz="1800" dirty="0" err="1">
                <a:effectLst/>
                <a:latin typeface="Arial" panose="020B0604020202020204" pitchFamily="34" charset="0"/>
                <a:ea typeface="Times New Roman" panose="02020603050405020304" pitchFamily="18" charset="0"/>
              </a:rPr>
              <a:t>Dupriez</a:t>
            </a:r>
            <a:r>
              <a:rPr lang="en-GB" sz="1800" dirty="0">
                <a:effectLst/>
                <a:latin typeface="Arial" panose="020B0604020202020204" pitchFamily="34" charset="0"/>
                <a:ea typeface="Times New Roman" panose="02020603050405020304" pitchFamily="18" charset="0"/>
              </a:rPr>
              <a:t>, </a:t>
            </a:r>
            <a:r>
              <a:rPr lang="en-GB" sz="1800" dirty="0" err="1">
                <a:effectLst/>
                <a:latin typeface="Arial" panose="020B0604020202020204" pitchFamily="34" charset="0"/>
                <a:ea typeface="Times New Roman" panose="02020603050405020304" pitchFamily="18" charset="0"/>
              </a:rPr>
              <a:t>Delvaux</a:t>
            </a:r>
            <a:r>
              <a:rPr lang="en-GB" sz="1800" dirty="0">
                <a:effectLst/>
                <a:latin typeface="Arial" panose="020B0604020202020204" pitchFamily="34" charset="0"/>
                <a:ea typeface="Times New Roman" panose="02020603050405020304" pitchFamily="18" charset="0"/>
              </a:rPr>
              <a:t> and </a:t>
            </a:r>
            <a:r>
              <a:rPr lang="en-GB" sz="1800" dirty="0" err="1">
                <a:effectLst/>
                <a:latin typeface="Arial" panose="020B0604020202020204" pitchFamily="34" charset="0"/>
                <a:ea typeface="Times New Roman" panose="02020603050405020304" pitchFamily="18" charset="0"/>
              </a:rPr>
              <a:t>Lothaire</a:t>
            </a:r>
            <a:r>
              <a:rPr lang="en-GB" sz="1800" dirty="0">
                <a:effectLst/>
                <a:latin typeface="Arial" panose="020B0604020202020204" pitchFamily="34" charset="0"/>
                <a:ea typeface="Times New Roman" panose="02020603050405020304" pitchFamily="18" charset="0"/>
              </a:rPr>
              <a:t>, 2016; den </a:t>
            </a:r>
            <a:r>
              <a:rPr lang="en-GB" sz="1800" dirty="0" err="1">
                <a:effectLst/>
                <a:latin typeface="Arial" panose="020B0604020202020204" pitchFamily="34" charset="0"/>
                <a:ea typeface="Times New Roman" panose="02020603050405020304" pitchFamily="18" charset="0"/>
              </a:rPr>
              <a:t>Brok</a:t>
            </a:r>
            <a:r>
              <a:rPr lang="en-GB" sz="1800" dirty="0">
                <a:effectLst/>
                <a:latin typeface="Arial" panose="020B0604020202020204" pitchFamily="34" charset="0"/>
                <a:ea typeface="Times New Roman" panose="02020603050405020304" pitchFamily="18" charset="0"/>
              </a:rPr>
              <a:t>, Wubbels and van </a:t>
            </a:r>
            <a:r>
              <a:rPr lang="en-GB" sz="1800" dirty="0" err="1">
                <a:effectLst/>
                <a:latin typeface="Arial" panose="020B0604020202020204" pitchFamily="34" charset="0"/>
                <a:ea typeface="Times New Roman" panose="02020603050405020304" pitchFamily="18" charset="0"/>
              </a:rPr>
              <a:t>Tartwijk</a:t>
            </a:r>
            <a:r>
              <a:rPr lang="en-GB" sz="1800" dirty="0">
                <a:effectLst/>
                <a:latin typeface="Arial" panose="020B0604020202020204" pitchFamily="34" charset="0"/>
                <a:ea typeface="Times New Roman" panose="02020603050405020304" pitchFamily="18" charset="0"/>
              </a:rPr>
              <a:t>, 2017) and also during ITT (Doherty, 2020). </a:t>
            </a:r>
          </a:p>
          <a:p>
            <a:r>
              <a:rPr lang="en-GB" sz="1800" dirty="0">
                <a:effectLst/>
                <a:latin typeface="Arial" panose="020B0604020202020204" pitchFamily="34" charset="0"/>
                <a:ea typeface="Times New Roman" panose="02020603050405020304" pitchFamily="18" charset="0"/>
              </a:rPr>
              <a:t>Retention of teachers is one of the key challenges in schools today. Reducing teacher attrition could be one of the key drivers to the acute teacher shortage facing schools in the UK.</a:t>
            </a:r>
          </a:p>
          <a:p>
            <a:r>
              <a:rPr lang="en-GB" sz="1800" dirty="0">
                <a:effectLst/>
                <a:latin typeface="Arial" panose="020B0604020202020204" pitchFamily="34" charset="0"/>
                <a:ea typeface="Times New Roman" panose="02020603050405020304" pitchFamily="18" charset="0"/>
              </a:rPr>
              <a:t>The reasons why teachers leave the profession in the first five years are complex, but the reasons offered most frequently are; overwhelming workload, constant changes to government policy which make schools more accountable and reduce teacher creativity, lack of support from senior leaders and salary considerations (DfE, 2017a, 2017b, 2018a,2018b). All of the above have an impact on teachers’ abilities to cultivate expertise. </a:t>
            </a:r>
          </a:p>
          <a:p>
            <a:r>
              <a:rPr lang="en-GB" sz="1800" dirty="0">
                <a:effectLst/>
                <a:latin typeface="Arial" panose="020B0604020202020204" pitchFamily="34" charset="0"/>
                <a:ea typeface="Times New Roman" panose="02020603050405020304" pitchFamily="18" charset="0"/>
                <a:cs typeface="Arial" panose="020B0604020202020204" pitchFamily="34" charset="0"/>
              </a:rPr>
              <a:t>The government is focusing on recruitment rather than retention. This thesis would like to investigate the changes that could be put into place during ITT and beyond which may have an impact on the attrition rates currently measured (DfE, 2022b).</a:t>
            </a:r>
            <a:endParaRPr lang="en-GB" sz="1800" dirty="0">
              <a:effectLst/>
              <a:latin typeface="Arial" panose="020B0604020202020204" pitchFamily="34" charset="0"/>
              <a:ea typeface="Times New Roman" panose="02020603050405020304" pitchFamily="18" charset="0"/>
              <a:cs typeface="Calibri" panose="020F0502020204030204" pitchFamily="34" charset="0"/>
            </a:endParaRPr>
          </a:p>
          <a:p>
            <a:endParaRPr lang="en-GB" dirty="0"/>
          </a:p>
        </p:txBody>
      </p:sp>
    </p:spTree>
    <p:extLst>
      <p:ext uri="{BB962C8B-B14F-4D97-AF65-F5344CB8AC3E}">
        <p14:creationId xmlns:p14="http://schemas.microsoft.com/office/powerpoint/2010/main" val="207522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BC5FD-FB44-18F7-3F8E-E2938D836EB6}"/>
              </a:ext>
            </a:extLst>
          </p:cNvPr>
          <p:cNvSpPr>
            <a:spLocks noGrp="1"/>
          </p:cNvSpPr>
          <p:nvPr>
            <p:ph type="title"/>
          </p:nvPr>
        </p:nvSpPr>
        <p:spPr>
          <a:xfrm>
            <a:off x="761801" y="217284"/>
            <a:ext cx="10380573" cy="905346"/>
          </a:xfrm>
        </p:spPr>
        <p:txBody>
          <a:bodyPr/>
          <a:lstStyle/>
          <a:p>
            <a:r>
              <a:rPr lang="en-GB" dirty="0"/>
              <a:t>Background to primary teaching </a:t>
            </a:r>
          </a:p>
        </p:txBody>
      </p:sp>
      <p:sp>
        <p:nvSpPr>
          <p:cNvPr id="3" name="Content Placeholder 2">
            <a:extLst>
              <a:ext uri="{FF2B5EF4-FFF2-40B4-BE49-F238E27FC236}">
                <a16:creationId xmlns:a16="http://schemas.microsoft.com/office/drawing/2014/main" id="{9E17C237-A951-6E3C-CABB-AFA76859230A}"/>
              </a:ext>
            </a:extLst>
          </p:cNvPr>
          <p:cNvSpPr>
            <a:spLocks noGrp="1"/>
          </p:cNvSpPr>
          <p:nvPr>
            <p:ph idx="1"/>
          </p:nvPr>
        </p:nvSpPr>
        <p:spPr>
          <a:xfrm>
            <a:off x="761799" y="1122630"/>
            <a:ext cx="10381205" cy="4889285"/>
          </a:xfrm>
        </p:spPr>
        <p:txBody>
          <a:bodyPr/>
          <a:lstStyle/>
          <a:p>
            <a:pPr marL="342900" indent="-342900">
              <a:buFont typeface="Arial" panose="020B0604020202020204" pitchFamily="34" charset="0"/>
              <a:buChar char="•"/>
            </a:pPr>
            <a:r>
              <a:rPr lang="en-GB" dirty="0"/>
              <a:t>Prior to 1960’s most primary teachers in England were non-graduates. </a:t>
            </a:r>
          </a:p>
          <a:p>
            <a:pPr marL="342900" indent="-342900">
              <a:buFont typeface="Arial" panose="020B0604020202020204" pitchFamily="34" charset="0"/>
              <a:buChar char="•"/>
            </a:pPr>
            <a:r>
              <a:rPr lang="en-GB" dirty="0"/>
              <a:t>Batchelor of Education honours (Bed) degree was introduced  in 1963.</a:t>
            </a:r>
          </a:p>
          <a:p>
            <a:pPr marL="342900" indent="-342900">
              <a:buFont typeface="Arial" panose="020B0604020202020204" pitchFamily="34" charset="0"/>
              <a:buChar char="•"/>
            </a:pPr>
            <a:r>
              <a:rPr lang="en-GB" dirty="0"/>
              <a:t>Post Graduate Certificate in Education grew during 1980’s. </a:t>
            </a:r>
          </a:p>
          <a:p>
            <a:pPr marL="342900" indent="-342900">
              <a:buFont typeface="Arial" panose="020B0604020202020204" pitchFamily="34" charset="0"/>
              <a:buChar char="•"/>
            </a:pPr>
            <a:r>
              <a:rPr lang="en-GB" dirty="0"/>
              <a:t>Majority of teachers were trained outside of the university sector in teacher training colleges (Alexander, 2010). </a:t>
            </a:r>
          </a:p>
          <a:p>
            <a:pPr marL="342900" indent="-342900">
              <a:buFont typeface="Arial" panose="020B0604020202020204" pitchFamily="34" charset="0"/>
              <a:buChar char="•"/>
            </a:pPr>
            <a:r>
              <a:rPr lang="en-GB" dirty="0"/>
              <a:t>Subsequent governments have failed to achieve their own teacher recruitment targets for over a decade (House of Commons, 2023). </a:t>
            </a:r>
          </a:p>
          <a:p>
            <a:pPr marL="342900" indent="-342900">
              <a:buFont typeface="Arial" panose="020B0604020202020204" pitchFamily="34" charset="0"/>
              <a:buChar char="•"/>
            </a:pPr>
            <a:r>
              <a:rPr lang="en-GB" dirty="0"/>
              <a:t>The government is focussing on recruitment rather than retention</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1724257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BE85E-41EB-1664-227F-358F4188D89D}"/>
              </a:ext>
            </a:extLst>
          </p:cNvPr>
          <p:cNvSpPr>
            <a:spLocks noGrp="1"/>
          </p:cNvSpPr>
          <p:nvPr>
            <p:ph type="title"/>
          </p:nvPr>
        </p:nvSpPr>
        <p:spPr/>
        <p:txBody>
          <a:bodyPr/>
          <a:lstStyle/>
          <a:p>
            <a:r>
              <a:rPr lang="en-GB" dirty="0"/>
              <a:t>Research questions </a:t>
            </a:r>
          </a:p>
        </p:txBody>
      </p:sp>
      <p:sp>
        <p:nvSpPr>
          <p:cNvPr id="3" name="Content Placeholder 2">
            <a:extLst>
              <a:ext uri="{FF2B5EF4-FFF2-40B4-BE49-F238E27FC236}">
                <a16:creationId xmlns:a16="http://schemas.microsoft.com/office/drawing/2014/main" id="{2C805FB7-0111-2ED4-594C-891C714888E2}"/>
              </a:ext>
            </a:extLst>
          </p:cNvPr>
          <p:cNvSpPr>
            <a:spLocks noGrp="1"/>
          </p:cNvSpPr>
          <p:nvPr>
            <p:ph idx="1"/>
          </p:nvPr>
        </p:nvSpPr>
        <p:spPr/>
        <p:txBody>
          <a:bodyPr>
            <a:normAutofit fontScale="92500" lnSpcReduction="20000"/>
          </a:bodyPr>
          <a:lstStyle/>
          <a:p>
            <a:pPr marL="342900" lvl="0" indent="-342900" algn="just">
              <a:lnSpc>
                <a:spcPct val="200000"/>
              </a:lnSpc>
              <a:spcAft>
                <a:spcPts val="800"/>
              </a:spcAft>
              <a:buFont typeface="+mj-lt"/>
              <a:buAutoNum type="arabicPeriod"/>
            </a:pPr>
            <a:r>
              <a:rPr lang="en-GB" sz="1800" dirty="0">
                <a:effectLst/>
                <a:latin typeface="Arial" panose="020B0604020202020204" pitchFamily="34" charset="0"/>
                <a:ea typeface="Times New Roman" panose="02020603050405020304" pitchFamily="18" charset="0"/>
                <a:cs typeface="Arial" panose="020B0604020202020204" pitchFamily="34" charset="0"/>
              </a:rPr>
              <a:t>What do trainee teachers consider to be the characteristics of expertise in primary teachers?</a:t>
            </a:r>
            <a:endParaRPr lang="en-GB" sz="1800" dirty="0">
              <a:effectLst/>
              <a:latin typeface="Arial" panose="020B0604020202020204" pitchFamily="34" charset="0"/>
              <a:ea typeface="Times New Roman" panose="02020603050405020304" pitchFamily="18" charset="0"/>
              <a:cs typeface="Calibri" panose="020F0502020204030204" pitchFamily="34" charset="0"/>
            </a:endParaRPr>
          </a:p>
          <a:p>
            <a:pPr marL="342900" lvl="0" indent="-342900" algn="just">
              <a:lnSpc>
                <a:spcPct val="200000"/>
              </a:lnSpc>
              <a:spcAft>
                <a:spcPts val="800"/>
              </a:spcAft>
              <a:buFont typeface="+mj-lt"/>
              <a:buAutoNum type="arabicPeriod"/>
            </a:pPr>
            <a:r>
              <a:rPr lang="en-GB" sz="1800" dirty="0">
                <a:effectLst/>
                <a:latin typeface="Arial" panose="020B0604020202020204" pitchFamily="34" charset="0"/>
                <a:ea typeface="Times New Roman" panose="02020603050405020304" pitchFamily="18" charset="0"/>
                <a:cs typeface="Arial" panose="020B0604020202020204" pitchFamily="34" charset="0"/>
              </a:rPr>
              <a:t>What do trainee teachers perceive to be the barriers to achieving expertise in primary education?</a:t>
            </a:r>
            <a:endParaRPr lang="en-GB" sz="1800" dirty="0">
              <a:effectLst/>
              <a:latin typeface="Arial" panose="020B0604020202020204" pitchFamily="34" charset="0"/>
              <a:ea typeface="Times New Roman" panose="02020603050405020304" pitchFamily="18" charset="0"/>
              <a:cs typeface="Calibri" panose="020F0502020204030204" pitchFamily="34" charset="0"/>
            </a:endParaRPr>
          </a:p>
          <a:p>
            <a:pPr marL="342900" lvl="0" indent="-342900" algn="just">
              <a:lnSpc>
                <a:spcPct val="200000"/>
              </a:lnSpc>
              <a:spcAft>
                <a:spcPts val="800"/>
              </a:spcAft>
              <a:buFont typeface="+mj-lt"/>
              <a:buAutoNum type="arabicPeriod"/>
            </a:pPr>
            <a:r>
              <a:rPr lang="en-GB" sz="1800" dirty="0">
                <a:effectLst/>
                <a:latin typeface="Arial" panose="020B0604020202020204" pitchFamily="34" charset="0"/>
                <a:ea typeface="Times New Roman" panose="02020603050405020304" pitchFamily="18" charset="0"/>
                <a:cs typeface="Arial" panose="020B0604020202020204" pitchFamily="34" charset="0"/>
              </a:rPr>
              <a:t>How does initial teacher training impact upon trainee teachers’ perceptions of the journey towards expertise?</a:t>
            </a:r>
            <a:endParaRPr lang="en-GB" sz="1800" dirty="0">
              <a:effectLst/>
              <a:latin typeface="Arial" panose="020B0604020202020204" pitchFamily="34" charset="0"/>
              <a:ea typeface="Times New Roman" panose="02020603050405020304" pitchFamily="18" charset="0"/>
              <a:cs typeface="Calibri" panose="020F0502020204030204" pitchFamily="34" charset="0"/>
            </a:endParaRPr>
          </a:p>
          <a:p>
            <a:pPr marL="342900" lvl="0" indent="-342900" algn="just">
              <a:lnSpc>
                <a:spcPct val="200000"/>
              </a:lnSpc>
              <a:spcAft>
                <a:spcPts val="800"/>
              </a:spcAft>
              <a:buFont typeface="+mj-lt"/>
              <a:buAutoNum type="arabicPeriod"/>
            </a:pPr>
            <a:r>
              <a:rPr lang="en-GB" sz="1800" dirty="0">
                <a:effectLst/>
                <a:latin typeface="Arial" panose="020B0604020202020204" pitchFamily="34" charset="0"/>
                <a:ea typeface="Times New Roman" panose="02020603050405020304" pitchFamily="18" charset="0"/>
                <a:cs typeface="Arial" panose="020B0604020202020204" pitchFamily="34" charset="0"/>
              </a:rPr>
              <a:t>How do trainee teachers’ perceptions of expertise impact on primary teacher identity?</a:t>
            </a:r>
            <a:endParaRPr lang="en-GB" sz="1800" dirty="0">
              <a:effectLst/>
              <a:latin typeface="Arial" panose="020B0604020202020204" pitchFamily="34" charset="0"/>
              <a:ea typeface="Times New Roman" panose="02020603050405020304" pitchFamily="18" charset="0"/>
              <a:cs typeface="Calibri" panose="020F0502020204030204" pitchFamily="34" charset="0"/>
            </a:endParaRPr>
          </a:p>
          <a:p>
            <a:endParaRPr lang="en-GB" dirty="0"/>
          </a:p>
        </p:txBody>
      </p:sp>
    </p:spTree>
    <p:extLst>
      <p:ext uri="{BB962C8B-B14F-4D97-AF65-F5344CB8AC3E}">
        <p14:creationId xmlns:p14="http://schemas.microsoft.com/office/powerpoint/2010/main" val="911154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B2247-30CB-EEB6-7D44-EB31C70F1CAD}"/>
              </a:ext>
            </a:extLst>
          </p:cNvPr>
          <p:cNvSpPr>
            <a:spLocks noGrp="1"/>
          </p:cNvSpPr>
          <p:nvPr>
            <p:ph type="title"/>
          </p:nvPr>
        </p:nvSpPr>
        <p:spPr/>
        <p:txBody>
          <a:bodyPr/>
          <a:lstStyle/>
          <a:p>
            <a:r>
              <a:rPr lang="en-GB" dirty="0"/>
              <a:t>Research approach </a:t>
            </a:r>
          </a:p>
        </p:txBody>
      </p:sp>
      <p:sp>
        <p:nvSpPr>
          <p:cNvPr id="3" name="Content Placeholder 2">
            <a:extLst>
              <a:ext uri="{FF2B5EF4-FFF2-40B4-BE49-F238E27FC236}">
                <a16:creationId xmlns:a16="http://schemas.microsoft.com/office/drawing/2014/main" id="{00973C47-2350-82B0-18D5-B97CB42D5287}"/>
              </a:ext>
            </a:extLst>
          </p:cNvPr>
          <p:cNvSpPr>
            <a:spLocks noGrp="1"/>
          </p:cNvSpPr>
          <p:nvPr>
            <p:ph idx="1"/>
          </p:nvPr>
        </p:nvSpPr>
        <p:spPr/>
        <p:txBody>
          <a:bodyPr>
            <a:normAutofit fontScale="92500" lnSpcReduction="10000"/>
          </a:bodyPr>
          <a:lstStyle/>
          <a:p>
            <a:pPr marL="342900" indent="-342900">
              <a:buFont typeface="Arial" panose="020B0604020202020204" pitchFamily="34" charset="0"/>
              <a:buChar char="•"/>
            </a:pPr>
            <a:r>
              <a:rPr lang="en-GB" dirty="0"/>
              <a:t>Mixed methods approach – quantitative-&gt;qualitative-&gt;qualitative-&gt;quantitative</a:t>
            </a:r>
          </a:p>
          <a:p>
            <a:pPr marL="342900" indent="-342900">
              <a:buFont typeface="Arial" panose="020B0604020202020204" pitchFamily="34" charset="0"/>
              <a:buChar char="•"/>
            </a:pPr>
            <a:r>
              <a:rPr lang="en-GB" dirty="0"/>
              <a:t>Pilot study </a:t>
            </a:r>
          </a:p>
          <a:p>
            <a:pPr marL="342900" indent="-342900">
              <a:buFont typeface="Arial" panose="020B0604020202020204" pitchFamily="34" charset="0"/>
              <a:buChar char="•"/>
            </a:pPr>
            <a:r>
              <a:rPr lang="en-GB" dirty="0"/>
              <a:t>Online survey to whole cohorts BA and PGCE Part time at the beginning of the academic year </a:t>
            </a:r>
          </a:p>
          <a:p>
            <a:pPr marL="342900" indent="-342900">
              <a:buFont typeface="Arial" panose="020B0604020202020204" pitchFamily="34" charset="0"/>
              <a:buChar char="•"/>
            </a:pPr>
            <a:r>
              <a:rPr lang="en-GB" dirty="0"/>
              <a:t>In-depth online interviews from volunteers identified from online survey</a:t>
            </a:r>
          </a:p>
          <a:p>
            <a:pPr marL="342900" indent="-342900">
              <a:buFont typeface="Arial" panose="020B0604020202020204" pitchFamily="34" charset="0"/>
              <a:buChar char="•"/>
            </a:pPr>
            <a:r>
              <a:rPr lang="en-GB" dirty="0"/>
              <a:t>Online focus groups – participants invited from interview participants </a:t>
            </a:r>
          </a:p>
          <a:p>
            <a:pPr marL="342900" indent="-342900">
              <a:buFont typeface="Arial" panose="020B0604020202020204" pitchFamily="34" charset="0"/>
              <a:buChar char="•"/>
            </a:pPr>
            <a:r>
              <a:rPr lang="en-GB" dirty="0"/>
              <a:t>Online survey at end of academic year to trainee teachers completing programme of study. </a:t>
            </a:r>
          </a:p>
          <a:p>
            <a:endParaRPr lang="en-GB" dirty="0"/>
          </a:p>
          <a:p>
            <a:endParaRPr lang="en-GB" dirty="0"/>
          </a:p>
        </p:txBody>
      </p:sp>
    </p:spTree>
    <p:extLst>
      <p:ext uri="{BB962C8B-B14F-4D97-AF65-F5344CB8AC3E}">
        <p14:creationId xmlns:p14="http://schemas.microsoft.com/office/powerpoint/2010/main" val="227429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D2CC-389A-4C5B-0D47-0A19B1953075}"/>
              </a:ext>
            </a:extLst>
          </p:cNvPr>
          <p:cNvSpPr>
            <a:spLocks noGrp="1"/>
          </p:cNvSpPr>
          <p:nvPr>
            <p:ph type="title"/>
          </p:nvPr>
        </p:nvSpPr>
        <p:spPr/>
        <p:txBody>
          <a:bodyPr/>
          <a:lstStyle/>
          <a:p>
            <a:r>
              <a:rPr lang="en-GB" dirty="0"/>
              <a:t>Scope of the study</a:t>
            </a:r>
          </a:p>
        </p:txBody>
      </p:sp>
      <p:sp>
        <p:nvSpPr>
          <p:cNvPr id="3" name="Content Placeholder 2">
            <a:extLst>
              <a:ext uri="{FF2B5EF4-FFF2-40B4-BE49-F238E27FC236}">
                <a16:creationId xmlns:a16="http://schemas.microsoft.com/office/drawing/2014/main" id="{E5EEB8B0-E501-FBDC-F09A-9086C34E24FC}"/>
              </a:ext>
            </a:extLst>
          </p:cNvPr>
          <p:cNvSpPr>
            <a:spLocks noGrp="1"/>
          </p:cNvSpPr>
          <p:nvPr>
            <p:ph idx="1"/>
          </p:nvPr>
        </p:nvSpPr>
        <p:spPr/>
        <p:txBody>
          <a:bodyPr/>
          <a:lstStyle/>
          <a:p>
            <a:pPr marL="342900" indent="-342900">
              <a:buFont typeface="Arial" panose="020B0604020202020204" pitchFamily="34" charset="0"/>
              <a:buChar char="•"/>
            </a:pPr>
            <a:r>
              <a:rPr lang="en-GB" dirty="0"/>
              <a:t>To improve my own understanding of primary teacher expertise including knowledge streams important in ITT</a:t>
            </a:r>
          </a:p>
          <a:p>
            <a:pPr marL="342900" indent="-342900">
              <a:buFont typeface="Arial" panose="020B0604020202020204" pitchFamily="34" charset="0"/>
              <a:buChar char="•"/>
            </a:pPr>
            <a:r>
              <a:rPr lang="en-GB" dirty="0"/>
              <a:t>Limited to trainee primary teachers in one Northeast provider of ITT</a:t>
            </a:r>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1244326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924D84CD-5280-4B52-B96E-8EDAA2B20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641378"/>
          </a:xfrm>
          <a:prstGeom prst="rect">
            <a:avLst/>
          </a:prstGeom>
          <a:ln>
            <a:noFill/>
          </a:ln>
          <a:effectLst>
            <a:outerShdw blurRad="114300" dist="63500" dir="5460000" sx="95000" sy="95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BF11109-8B34-77E7-FF58-87E3AD941B14}"/>
              </a:ext>
            </a:extLst>
          </p:cNvPr>
          <p:cNvSpPr>
            <a:spLocks noGrp="1"/>
          </p:cNvSpPr>
          <p:nvPr>
            <p:ph type="title"/>
          </p:nvPr>
        </p:nvSpPr>
        <p:spPr>
          <a:xfrm>
            <a:off x="761801" y="296712"/>
            <a:ext cx="9906199" cy="1157242"/>
          </a:xfrm>
        </p:spPr>
        <p:txBody>
          <a:bodyPr>
            <a:normAutofit/>
          </a:bodyPr>
          <a:lstStyle/>
          <a:p>
            <a:pPr algn="ctr"/>
            <a:r>
              <a:rPr lang="en-GB" dirty="0"/>
              <a:t>Literature Review </a:t>
            </a:r>
            <a:endParaRPr lang="en-GB"/>
          </a:p>
        </p:txBody>
      </p:sp>
      <p:cxnSp>
        <p:nvCxnSpPr>
          <p:cNvPr id="22" name="Straight Connector 21">
            <a:extLst>
              <a:ext uri="{FF2B5EF4-FFF2-40B4-BE49-F238E27FC236}">
                <a16:creationId xmlns:a16="http://schemas.microsoft.com/office/drawing/2014/main" id="{61FF92BA-874E-408A-BFAD-416A7FFE59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EC41153-A31F-852F-B20E-39D1050BD09D}"/>
              </a:ext>
            </a:extLst>
          </p:cNvPr>
          <p:cNvGraphicFramePr>
            <a:graphicFrameLocks noGrp="1"/>
          </p:cNvGraphicFramePr>
          <p:nvPr>
            <p:ph idx="1"/>
            <p:extLst>
              <p:ext uri="{D42A27DB-BD31-4B8C-83A1-F6EECF244321}">
                <p14:modId xmlns:p14="http://schemas.microsoft.com/office/powerpoint/2010/main" val="2926645483"/>
              </p:ext>
            </p:extLst>
          </p:nvPr>
        </p:nvGraphicFramePr>
        <p:xfrm>
          <a:off x="762000" y="1929788"/>
          <a:ext cx="9906000" cy="4082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998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24D84CD-5280-4B52-B96E-8EDAA2B20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641378"/>
          </a:xfrm>
          <a:prstGeom prst="rect">
            <a:avLst/>
          </a:prstGeom>
          <a:ln>
            <a:noFill/>
          </a:ln>
          <a:effectLst>
            <a:outerShdw blurRad="114300" dist="63500" dir="5460000" sx="95000" sy="95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D052EDD-011F-8C3E-3725-BB7DC98A6F62}"/>
              </a:ext>
            </a:extLst>
          </p:cNvPr>
          <p:cNvSpPr>
            <a:spLocks noGrp="1"/>
          </p:cNvSpPr>
          <p:nvPr>
            <p:ph type="title"/>
          </p:nvPr>
        </p:nvSpPr>
        <p:spPr>
          <a:xfrm>
            <a:off x="761801" y="296712"/>
            <a:ext cx="9906199" cy="1157242"/>
          </a:xfrm>
        </p:spPr>
        <p:txBody>
          <a:bodyPr>
            <a:normAutofit/>
          </a:bodyPr>
          <a:lstStyle/>
          <a:p>
            <a:pPr algn="ctr"/>
            <a:r>
              <a:rPr lang="en-GB"/>
              <a:t>Definitions of expertise </a:t>
            </a:r>
          </a:p>
        </p:txBody>
      </p:sp>
      <p:cxnSp>
        <p:nvCxnSpPr>
          <p:cNvPr id="13" name="Straight Connector 12">
            <a:extLst>
              <a:ext uri="{FF2B5EF4-FFF2-40B4-BE49-F238E27FC236}">
                <a16:creationId xmlns:a16="http://schemas.microsoft.com/office/drawing/2014/main" id="{61FF92BA-874E-408A-BFAD-416A7FFE59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E0DB25C0-D29E-4D07-BF03-75942F798513}"/>
              </a:ext>
            </a:extLst>
          </p:cNvPr>
          <p:cNvGraphicFramePr>
            <a:graphicFrameLocks noGrp="1"/>
          </p:cNvGraphicFramePr>
          <p:nvPr>
            <p:ph idx="1"/>
            <p:extLst>
              <p:ext uri="{D42A27DB-BD31-4B8C-83A1-F6EECF244321}">
                <p14:modId xmlns:p14="http://schemas.microsoft.com/office/powerpoint/2010/main" val="3963363855"/>
              </p:ext>
            </p:extLst>
          </p:nvPr>
        </p:nvGraphicFramePr>
        <p:xfrm>
          <a:off x="762000" y="1929788"/>
          <a:ext cx="9906000" cy="4082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311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284A420-F50C-4C2C-B88E-E6F4EF504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893A6D2E-5228-4998-9E24-EFCCA0246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id="{3ADB48DB-8E25-4F2F-8C02-5B79393725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32BA7E3-7313-49C8-A245-A85BDEB13E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0" name="Slide Background">
            <a:extLst>
              <a:ext uri="{FF2B5EF4-FFF2-40B4-BE49-F238E27FC236}">
                <a16:creationId xmlns:a16="http://schemas.microsoft.com/office/drawing/2014/main" id="{92B3FB01-552F-410C-9D51-BCCE5ED6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tint">
            <a:extLst>
              <a:ext uri="{FF2B5EF4-FFF2-40B4-BE49-F238E27FC236}">
                <a16:creationId xmlns:a16="http://schemas.microsoft.com/office/drawing/2014/main" id="{9EEDBAC1-4509-4C46-B23B-6C4D7C640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24" name="Rectangle 23">
            <a:extLst>
              <a:ext uri="{FF2B5EF4-FFF2-40B4-BE49-F238E27FC236}">
                <a16:creationId xmlns:a16="http://schemas.microsoft.com/office/drawing/2014/main" id="{13A48C6C-3CC4-4EE5-A773-EC1EB7F59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ln>
            <a:noFill/>
          </a:ln>
          <a:effectLst>
            <a:outerShdw blurRad="596900" dist="330200" dir="882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E59E2C-574B-7D9A-4C32-B06BA38948B7}"/>
              </a:ext>
            </a:extLst>
          </p:cNvPr>
          <p:cNvSpPr>
            <a:spLocks noGrp="1"/>
          </p:cNvSpPr>
          <p:nvPr>
            <p:ph type="title"/>
          </p:nvPr>
        </p:nvSpPr>
        <p:spPr>
          <a:xfrm>
            <a:off x="6463988" y="2579129"/>
            <a:ext cx="4715218" cy="3433149"/>
          </a:xfrm>
        </p:spPr>
        <p:txBody>
          <a:bodyPr vert="horz" lIns="91440" tIns="45720" rIns="91440" bIns="45720" rtlCol="0" anchor="ctr">
            <a:normAutofit fontScale="90000"/>
          </a:bodyPr>
          <a:lstStyle/>
          <a:p>
            <a:r>
              <a:rPr lang="en-US" sz="4800" dirty="0"/>
              <a:t>Models of developing expertise – Dreyfus and Dreyfus 1986</a:t>
            </a:r>
          </a:p>
        </p:txBody>
      </p:sp>
      <p:sp useBgFill="1">
        <p:nvSpPr>
          <p:cNvPr id="26" name="Rectangle 25">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0" cy="1874237"/>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Content Placeholder 6">
            <a:extLst>
              <a:ext uri="{FF2B5EF4-FFF2-40B4-BE49-F238E27FC236}">
                <a16:creationId xmlns:a16="http://schemas.microsoft.com/office/drawing/2014/main" id="{86B030C3-4047-FAE5-6E75-8677FDF26F89}"/>
              </a:ext>
            </a:extLst>
          </p:cNvPr>
          <p:cNvPicPr>
            <a:picLocks noGrp="1" noChangeAspect="1"/>
          </p:cNvPicPr>
          <p:nvPr>
            <p:ph idx="1"/>
          </p:nvPr>
        </p:nvPicPr>
        <p:blipFill>
          <a:blip r:embed="rId2"/>
          <a:stretch>
            <a:fillRect/>
          </a:stretch>
        </p:blipFill>
        <p:spPr>
          <a:xfrm>
            <a:off x="332480" y="1701861"/>
            <a:ext cx="5377978" cy="3509131"/>
          </a:xfrm>
          <a:prstGeom prst="rect">
            <a:avLst/>
          </a:prstGeom>
        </p:spPr>
      </p:pic>
      <p:cxnSp>
        <p:nvCxnSpPr>
          <p:cNvPr id="28" name="Straight Connector 27">
            <a:extLst>
              <a:ext uri="{FF2B5EF4-FFF2-40B4-BE49-F238E27FC236}">
                <a16:creationId xmlns:a16="http://schemas.microsoft.com/office/drawing/2014/main" id="{872DAFA4-5D2E-4391-AD38-B26F579F40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98588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3046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Slide Background">
            <a:extLst>
              <a:ext uri="{FF2B5EF4-FFF2-40B4-BE49-F238E27FC236}">
                <a16:creationId xmlns:a16="http://schemas.microsoft.com/office/drawing/2014/main" id="{5105D448-4A6C-48A3-8C3C-71AF58F3E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34">
            <a:extLst>
              <a:ext uri="{FF2B5EF4-FFF2-40B4-BE49-F238E27FC236}">
                <a16:creationId xmlns:a16="http://schemas.microsoft.com/office/drawing/2014/main" id="{4025579F-C5D8-43BE-AF84-3E66A482C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2544415"/>
          </a:xfrm>
          <a:prstGeom prst="rect">
            <a:avLst/>
          </a:prstGeom>
          <a:ln>
            <a:noFill/>
          </a:ln>
          <a:effectLst>
            <a:outerShdw blurRad="190500" dist="1270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CE59E2C-574B-7D9A-4C32-B06BA38948B7}"/>
              </a:ext>
            </a:extLst>
          </p:cNvPr>
          <p:cNvSpPr>
            <a:spLocks noGrp="1"/>
          </p:cNvSpPr>
          <p:nvPr>
            <p:ph type="title"/>
          </p:nvPr>
        </p:nvSpPr>
        <p:spPr>
          <a:xfrm>
            <a:off x="761801" y="858982"/>
            <a:ext cx="9589765" cy="1432273"/>
          </a:xfrm>
        </p:spPr>
        <p:txBody>
          <a:bodyPr vert="horz" lIns="91440" tIns="45720" rIns="91440" bIns="45720" rtlCol="0">
            <a:normAutofit/>
          </a:bodyPr>
          <a:lstStyle/>
          <a:p>
            <a:pPr>
              <a:lnSpc>
                <a:spcPct val="90000"/>
              </a:lnSpc>
            </a:pPr>
            <a:r>
              <a:rPr lang="en-US" dirty="0"/>
              <a:t>Models of developing expertise – Glaser’s Change in Agency (1996)</a:t>
            </a:r>
          </a:p>
        </p:txBody>
      </p:sp>
      <p:cxnSp>
        <p:nvCxnSpPr>
          <p:cNvPr id="37" name="Straight Connector 36">
            <a:extLst>
              <a:ext uri="{FF2B5EF4-FFF2-40B4-BE49-F238E27FC236}">
                <a16:creationId xmlns:a16="http://schemas.microsoft.com/office/drawing/2014/main" id="{61FF92BA-874E-408A-BFAD-416A7FFE59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4">
            <a:extLst>
              <a:ext uri="{FF2B5EF4-FFF2-40B4-BE49-F238E27FC236}">
                <a16:creationId xmlns:a16="http://schemas.microsoft.com/office/drawing/2014/main" id="{707C9158-262D-3782-27D2-6344FD43FD46}"/>
              </a:ext>
            </a:extLst>
          </p:cNvPr>
          <p:cNvGraphicFramePr>
            <a:graphicFrameLocks noGrp="1"/>
          </p:cNvGraphicFramePr>
          <p:nvPr>
            <p:ph idx="1"/>
            <p:extLst>
              <p:ext uri="{D42A27DB-BD31-4B8C-83A1-F6EECF244321}">
                <p14:modId xmlns:p14="http://schemas.microsoft.com/office/powerpoint/2010/main" val="3614006519"/>
              </p:ext>
            </p:extLst>
          </p:nvPr>
        </p:nvGraphicFramePr>
        <p:xfrm>
          <a:off x="762000" y="2749550"/>
          <a:ext cx="10380663" cy="3262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3469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Slide Background">
            <a:extLst>
              <a:ext uri="{FF2B5EF4-FFF2-40B4-BE49-F238E27FC236}">
                <a16:creationId xmlns:a16="http://schemas.microsoft.com/office/drawing/2014/main" id="{5105D448-4A6C-48A3-8C3C-71AF58F3E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34">
            <a:extLst>
              <a:ext uri="{FF2B5EF4-FFF2-40B4-BE49-F238E27FC236}">
                <a16:creationId xmlns:a16="http://schemas.microsoft.com/office/drawing/2014/main" id="{4025579F-C5D8-43BE-AF84-3E66A482C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2544415"/>
          </a:xfrm>
          <a:prstGeom prst="rect">
            <a:avLst/>
          </a:prstGeom>
          <a:ln>
            <a:noFill/>
          </a:ln>
          <a:effectLst>
            <a:outerShdw blurRad="190500" dist="1270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CE59E2C-574B-7D9A-4C32-B06BA38948B7}"/>
              </a:ext>
            </a:extLst>
          </p:cNvPr>
          <p:cNvSpPr>
            <a:spLocks noGrp="1"/>
          </p:cNvSpPr>
          <p:nvPr>
            <p:ph type="title"/>
          </p:nvPr>
        </p:nvSpPr>
        <p:spPr>
          <a:xfrm>
            <a:off x="761801" y="858982"/>
            <a:ext cx="9589765" cy="1432273"/>
          </a:xfrm>
        </p:spPr>
        <p:txBody>
          <a:bodyPr vert="horz" lIns="91440" tIns="45720" rIns="91440" bIns="45720" rtlCol="0">
            <a:normAutofit fontScale="90000"/>
          </a:bodyPr>
          <a:lstStyle/>
          <a:p>
            <a:pPr>
              <a:lnSpc>
                <a:spcPct val="90000"/>
              </a:lnSpc>
            </a:pPr>
            <a:r>
              <a:rPr lang="en-US" dirty="0"/>
              <a:t>Models of developing expertise – Stages of cognitive development </a:t>
            </a:r>
            <a:r>
              <a:rPr lang="en-US" dirty="0" err="1"/>
              <a:t>Shanteau</a:t>
            </a:r>
            <a:r>
              <a:rPr lang="en-US" dirty="0"/>
              <a:t> (1992)</a:t>
            </a:r>
          </a:p>
        </p:txBody>
      </p:sp>
      <p:cxnSp>
        <p:nvCxnSpPr>
          <p:cNvPr id="37" name="Straight Connector 36">
            <a:extLst>
              <a:ext uri="{FF2B5EF4-FFF2-40B4-BE49-F238E27FC236}">
                <a16:creationId xmlns:a16="http://schemas.microsoft.com/office/drawing/2014/main" id="{61FF92BA-874E-408A-BFAD-416A7FFE59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5">
            <a:extLst>
              <a:ext uri="{FF2B5EF4-FFF2-40B4-BE49-F238E27FC236}">
                <a16:creationId xmlns:a16="http://schemas.microsoft.com/office/drawing/2014/main" id="{B03286A9-850E-781A-44A4-87A89E498E07}"/>
              </a:ext>
            </a:extLst>
          </p:cNvPr>
          <p:cNvGraphicFramePr>
            <a:graphicFrameLocks noGrp="1"/>
          </p:cNvGraphicFramePr>
          <p:nvPr>
            <p:ph idx="1"/>
            <p:extLst>
              <p:ext uri="{D42A27DB-BD31-4B8C-83A1-F6EECF244321}">
                <p14:modId xmlns:p14="http://schemas.microsoft.com/office/powerpoint/2010/main" val="1502539595"/>
              </p:ext>
            </p:extLst>
          </p:nvPr>
        </p:nvGraphicFramePr>
        <p:xfrm>
          <a:off x="762000" y="2749550"/>
          <a:ext cx="10380663" cy="3262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5873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284A420-F50C-4C2C-B88E-E6F4EF504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893A6D2E-5228-4998-9E24-EFCCA0246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3ADB48DB-8E25-4F2F-8C02-5B79393725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32BA7E3-7313-49C8-A245-A85BDEB13E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Slide Background">
            <a:extLst>
              <a:ext uri="{FF2B5EF4-FFF2-40B4-BE49-F238E27FC236}">
                <a16:creationId xmlns:a16="http://schemas.microsoft.com/office/drawing/2014/main" id="{92B3FB01-552F-410C-9D51-BCCE5ED6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tint">
            <a:extLst>
              <a:ext uri="{FF2B5EF4-FFF2-40B4-BE49-F238E27FC236}">
                <a16:creationId xmlns:a16="http://schemas.microsoft.com/office/drawing/2014/main" id="{9EEDBAC1-4509-4C46-B23B-6C4D7C640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21" name="Rectangle 20">
            <a:extLst>
              <a:ext uri="{FF2B5EF4-FFF2-40B4-BE49-F238E27FC236}">
                <a16:creationId xmlns:a16="http://schemas.microsoft.com/office/drawing/2014/main" id="{13A48C6C-3CC4-4EE5-A773-EC1EB7F59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ln>
            <a:noFill/>
          </a:ln>
          <a:effectLst>
            <a:outerShdw blurRad="596900" dist="330200" dir="882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2EF4D2-7274-2989-6E03-E0D5F070E007}"/>
              </a:ext>
            </a:extLst>
          </p:cNvPr>
          <p:cNvSpPr>
            <a:spLocks noGrp="1"/>
          </p:cNvSpPr>
          <p:nvPr>
            <p:ph type="title"/>
          </p:nvPr>
        </p:nvSpPr>
        <p:spPr>
          <a:xfrm>
            <a:off x="6463988" y="2579129"/>
            <a:ext cx="4715218" cy="3433149"/>
          </a:xfrm>
        </p:spPr>
        <p:txBody>
          <a:bodyPr vert="horz" lIns="91440" tIns="45720" rIns="91440" bIns="45720" rtlCol="0" anchor="ctr">
            <a:normAutofit/>
          </a:bodyPr>
          <a:lstStyle/>
          <a:p>
            <a:r>
              <a:rPr lang="en-US" sz="4800"/>
              <a:t>Generic attributes of expertise</a:t>
            </a:r>
          </a:p>
        </p:txBody>
      </p:sp>
      <p:sp useBgFill="1">
        <p:nvSpPr>
          <p:cNvPr id="23" name="Rectangle 22">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0" cy="1874237"/>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a:extLst>
              <a:ext uri="{FF2B5EF4-FFF2-40B4-BE49-F238E27FC236}">
                <a16:creationId xmlns:a16="http://schemas.microsoft.com/office/drawing/2014/main" id="{BDA5E533-5060-84B6-3CD5-EE1830428090}"/>
              </a:ext>
            </a:extLst>
          </p:cNvPr>
          <p:cNvPicPr>
            <a:picLocks noGrp="1" noChangeAspect="1"/>
          </p:cNvPicPr>
          <p:nvPr>
            <p:ph idx="1"/>
          </p:nvPr>
        </p:nvPicPr>
        <p:blipFill>
          <a:blip r:embed="rId2"/>
          <a:stretch>
            <a:fillRect/>
          </a:stretch>
        </p:blipFill>
        <p:spPr>
          <a:xfrm>
            <a:off x="452841" y="307650"/>
            <a:ext cx="5137256" cy="6297553"/>
          </a:xfrm>
          <a:prstGeom prst="rect">
            <a:avLst/>
          </a:prstGeom>
        </p:spPr>
      </p:pic>
      <p:cxnSp>
        <p:nvCxnSpPr>
          <p:cNvPr id="25" name="Straight Connector 24">
            <a:extLst>
              <a:ext uri="{FF2B5EF4-FFF2-40B4-BE49-F238E27FC236}">
                <a16:creationId xmlns:a16="http://schemas.microsoft.com/office/drawing/2014/main" id="{872DAFA4-5D2E-4391-AD38-B26F579F40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98588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2366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284A420-F50C-4C2C-B88E-E6F4EF504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893A6D2E-5228-4998-9E24-EFCCA0246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3ADB48DB-8E25-4F2F-8C02-5B79393725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32BA7E3-7313-49C8-A245-A85BDEB13E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Slide Background">
            <a:extLst>
              <a:ext uri="{FF2B5EF4-FFF2-40B4-BE49-F238E27FC236}">
                <a16:creationId xmlns:a16="http://schemas.microsoft.com/office/drawing/2014/main" id="{92B3FB01-552F-410C-9D51-BCCE5ED6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tint">
            <a:extLst>
              <a:ext uri="{FF2B5EF4-FFF2-40B4-BE49-F238E27FC236}">
                <a16:creationId xmlns:a16="http://schemas.microsoft.com/office/drawing/2014/main" id="{9EEDBAC1-4509-4C46-B23B-6C4D7C640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21" name="Rectangle 20">
            <a:extLst>
              <a:ext uri="{FF2B5EF4-FFF2-40B4-BE49-F238E27FC236}">
                <a16:creationId xmlns:a16="http://schemas.microsoft.com/office/drawing/2014/main" id="{13A48C6C-3CC4-4EE5-A773-EC1EB7F59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ln>
            <a:noFill/>
          </a:ln>
          <a:effectLst>
            <a:outerShdw blurRad="596900" dist="330200" dir="882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D9384D-B2B5-8BBC-0028-049D50DFACB9}"/>
              </a:ext>
            </a:extLst>
          </p:cNvPr>
          <p:cNvSpPr>
            <a:spLocks noGrp="1"/>
          </p:cNvSpPr>
          <p:nvPr>
            <p:ph type="title"/>
          </p:nvPr>
        </p:nvSpPr>
        <p:spPr>
          <a:xfrm>
            <a:off x="6463988" y="2579129"/>
            <a:ext cx="4715218" cy="3433149"/>
          </a:xfrm>
        </p:spPr>
        <p:txBody>
          <a:bodyPr vert="horz" lIns="91440" tIns="45720" rIns="91440" bIns="45720" rtlCol="0" anchor="ctr">
            <a:normAutofit/>
          </a:bodyPr>
          <a:lstStyle/>
          <a:p>
            <a:r>
              <a:rPr lang="en-US" sz="4800"/>
              <a:t>Specific attributes of expertise </a:t>
            </a:r>
          </a:p>
        </p:txBody>
      </p:sp>
      <p:sp useBgFill="1">
        <p:nvSpPr>
          <p:cNvPr id="23" name="Rectangle 22">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0" cy="1874237"/>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a:extLst>
              <a:ext uri="{FF2B5EF4-FFF2-40B4-BE49-F238E27FC236}">
                <a16:creationId xmlns:a16="http://schemas.microsoft.com/office/drawing/2014/main" id="{27927D39-E7D0-1FF4-FB80-B75F8FC5E5BE}"/>
              </a:ext>
            </a:extLst>
          </p:cNvPr>
          <p:cNvPicPr>
            <a:picLocks noGrp="1" noChangeAspect="1"/>
          </p:cNvPicPr>
          <p:nvPr>
            <p:ph idx="1"/>
          </p:nvPr>
        </p:nvPicPr>
        <p:blipFill>
          <a:blip r:embed="rId2"/>
          <a:stretch>
            <a:fillRect/>
          </a:stretch>
        </p:blipFill>
        <p:spPr>
          <a:xfrm>
            <a:off x="332480" y="931178"/>
            <a:ext cx="5377978" cy="5050497"/>
          </a:xfrm>
          <a:prstGeom prst="rect">
            <a:avLst/>
          </a:prstGeom>
        </p:spPr>
      </p:pic>
      <p:cxnSp>
        <p:nvCxnSpPr>
          <p:cNvPr id="25" name="Straight Connector 24">
            <a:extLst>
              <a:ext uri="{FF2B5EF4-FFF2-40B4-BE49-F238E27FC236}">
                <a16:creationId xmlns:a16="http://schemas.microsoft.com/office/drawing/2014/main" id="{872DAFA4-5D2E-4391-AD38-B26F579F40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98588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000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284A420-F50C-4C2C-B88E-E6F4EF504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893A6D2E-5228-4998-9E24-EFCCA0246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3ADB48DB-8E25-4F2F-8C02-5B79393725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32BA7E3-7313-49C8-A245-A85BDEB13E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Slide Background">
            <a:extLst>
              <a:ext uri="{FF2B5EF4-FFF2-40B4-BE49-F238E27FC236}">
                <a16:creationId xmlns:a16="http://schemas.microsoft.com/office/drawing/2014/main" id="{92B3FB01-552F-410C-9D51-BCCE5ED63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tint">
            <a:extLst>
              <a:ext uri="{FF2B5EF4-FFF2-40B4-BE49-F238E27FC236}">
                <a16:creationId xmlns:a16="http://schemas.microsoft.com/office/drawing/2014/main" id="{9EEDBAC1-4509-4C46-B23B-6C4D7C640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21" name="Rectangle 20">
            <a:extLst>
              <a:ext uri="{FF2B5EF4-FFF2-40B4-BE49-F238E27FC236}">
                <a16:creationId xmlns:a16="http://schemas.microsoft.com/office/drawing/2014/main" id="{13A48C6C-3CC4-4EE5-A773-EC1EB7F59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ln>
            <a:noFill/>
          </a:ln>
          <a:effectLst>
            <a:outerShdw blurRad="596900" dist="330200" dir="882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8F9ED8-1368-E687-37D2-835A3669CF74}"/>
              </a:ext>
            </a:extLst>
          </p:cNvPr>
          <p:cNvSpPr>
            <a:spLocks noGrp="1"/>
          </p:cNvSpPr>
          <p:nvPr>
            <p:ph type="title"/>
          </p:nvPr>
        </p:nvSpPr>
        <p:spPr>
          <a:xfrm>
            <a:off x="6463988" y="2579129"/>
            <a:ext cx="4715218" cy="3433149"/>
          </a:xfrm>
        </p:spPr>
        <p:txBody>
          <a:bodyPr vert="horz" lIns="91440" tIns="45720" rIns="91440" bIns="45720" rtlCol="0" anchor="ctr">
            <a:normAutofit/>
          </a:bodyPr>
          <a:lstStyle/>
          <a:p>
            <a:r>
              <a:rPr lang="en-US" sz="4800"/>
              <a:t>Specific attributes of teacher expertise </a:t>
            </a:r>
          </a:p>
        </p:txBody>
      </p:sp>
      <p:sp useBgFill="1">
        <p:nvSpPr>
          <p:cNvPr id="23" name="Rectangle 22">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0" cy="1874237"/>
          </a:xfrm>
          <a:prstGeom prst="rect">
            <a:avLst/>
          </a:prstGeom>
          <a:ln>
            <a:noFill/>
          </a:ln>
          <a:effectLst>
            <a:outerShdw blurRad="254000" dist="127000" dir="54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a:extLst>
              <a:ext uri="{FF2B5EF4-FFF2-40B4-BE49-F238E27FC236}">
                <a16:creationId xmlns:a16="http://schemas.microsoft.com/office/drawing/2014/main" id="{7F8D5C42-CC99-C078-287D-8A18B09FD8C9}"/>
              </a:ext>
            </a:extLst>
          </p:cNvPr>
          <p:cNvPicPr>
            <a:picLocks noGrp="1" noChangeAspect="1"/>
          </p:cNvPicPr>
          <p:nvPr>
            <p:ph idx="1"/>
          </p:nvPr>
        </p:nvPicPr>
        <p:blipFill>
          <a:blip r:embed="rId2"/>
          <a:stretch>
            <a:fillRect/>
          </a:stretch>
        </p:blipFill>
        <p:spPr>
          <a:xfrm>
            <a:off x="332480" y="948944"/>
            <a:ext cx="5377978" cy="5014965"/>
          </a:xfrm>
          <a:prstGeom prst="rect">
            <a:avLst/>
          </a:prstGeom>
        </p:spPr>
      </p:pic>
      <p:cxnSp>
        <p:nvCxnSpPr>
          <p:cNvPr id="25" name="Straight Connector 24">
            <a:extLst>
              <a:ext uri="{FF2B5EF4-FFF2-40B4-BE49-F238E27FC236}">
                <a16:creationId xmlns:a16="http://schemas.microsoft.com/office/drawing/2014/main" id="{872DAFA4-5D2E-4391-AD38-B26F579F40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985882"/>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307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F9273-DDBE-4B28-7125-3959ACAE18C0}"/>
              </a:ext>
            </a:extLst>
          </p:cNvPr>
          <p:cNvSpPr>
            <a:spLocks noGrp="1"/>
          </p:cNvSpPr>
          <p:nvPr>
            <p:ph type="title"/>
          </p:nvPr>
        </p:nvSpPr>
        <p:spPr>
          <a:xfrm>
            <a:off x="8469745" y="858982"/>
            <a:ext cx="2672629" cy="4618182"/>
          </a:xfrm>
        </p:spPr>
        <p:txBody>
          <a:bodyPr>
            <a:normAutofit/>
          </a:bodyPr>
          <a:lstStyle/>
          <a:p>
            <a:r>
              <a:rPr lang="en-GB" dirty="0"/>
              <a:t>Barriers to achieving teacher expertise </a:t>
            </a:r>
          </a:p>
        </p:txBody>
      </p:sp>
      <p:graphicFrame>
        <p:nvGraphicFramePr>
          <p:cNvPr id="4" name="Content Placeholder 3">
            <a:extLst>
              <a:ext uri="{FF2B5EF4-FFF2-40B4-BE49-F238E27FC236}">
                <a16:creationId xmlns:a16="http://schemas.microsoft.com/office/drawing/2014/main" id="{96A023D5-AA0D-854F-D380-AB36A2D15A35}"/>
              </a:ext>
            </a:extLst>
          </p:cNvPr>
          <p:cNvGraphicFramePr>
            <a:graphicFrameLocks noGrp="1"/>
          </p:cNvGraphicFramePr>
          <p:nvPr>
            <p:ph idx="1"/>
            <p:extLst>
              <p:ext uri="{D42A27DB-BD31-4B8C-83A1-F6EECF244321}">
                <p14:modId xmlns:p14="http://schemas.microsoft.com/office/powerpoint/2010/main" val="4012392743"/>
              </p:ext>
            </p:extLst>
          </p:nvPr>
        </p:nvGraphicFramePr>
        <p:xfrm>
          <a:off x="762000" y="715224"/>
          <a:ext cx="6987766" cy="5296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6887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165109B-7036-4613-93D4-579E77F6E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7A8397-2DCC-B764-6827-35AFDDFEAD90}"/>
              </a:ext>
            </a:extLst>
          </p:cNvPr>
          <p:cNvSpPr>
            <a:spLocks noGrp="1"/>
          </p:cNvSpPr>
          <p:nvPr>
            <p:ph type="title"/>
          </p:nvPr>
        </p:nvSpPr>
        <p:spPr>
          <a:xfrm>
            <a:off x="761802" y="858982"/>
            <a:ext cx="3451060" cy="5152933"/>
          </a:xfrm>
        </p:spPr>
        <p:txBody>
          <a:bodyPr>
            <a:normAutofit/>
          </a:bodyPr>
          <a:lstStyle/>
          <a:p>
            <a:r>
              <a:rPr lang="en-GB"/>
              <a:t>Methodology</a:t>
            </a:r>
            <a:endParaRPr lang="en-GB" dirty="0"/>
          </a:p>
        </p:txBody>
      </p:sp>
      <p:sp useBgFill="1">
        <p:nvSpPr>
          <p:cNvPr id="11" name="Rectangle 10">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6707" y="0"/>
            <a:ext cx="7455294" cy="6858000"/>
          </a:xfrm>
          <a:prstGeom prst="rect">
            <a:avLst/>
          </a:prstGeom>
          <a:ln>
            <a:noFill/>
          </a:ln>
          <a:effectLst>
            <a:outerShdw blurRad="660400" dist="279400" dir="798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E58B1629-F209-47B0-BA59-6BD937DBB0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78DBC01-999E-9ACC-BD26-F3B38E16D7C0}"/>
              </a:ext>
            </a:extLst>
          </p:cNvPr>
          <p:cNvGraphicFramePr>
            <a:graphicFrameLocks noGrp="1"/>
          </p:cNvGraphicFramePr>
          <p:nvPr>
            <p:ph idx="1"/>
            <p:extLst>
              <p:ext uri="{D42A27DB-BD31-4B8C-83A1-F6EECF244321}">
                <p14:modId xmlns:p14="http://schemas.microsoft.com/office/powerpoint/2010/main" val="2152325227"/>
              </p:ext>
            </p:extLst>
          </p:nvPr>
        </p:nvGraphicFramePr>
        <p:xfrm>
          <a:off x="5088860" y="601324"/>
          <a:ext cx="6055450" cy="56387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229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43003-5D37-577A-AD4F-DA42C3D511FA}"/>
              </a:ext>
            </a:extLst>
          </p:cNvPr>
          <p:cNvSpPr>
            <a:spLocks noGrp="1"/>
          </p:cNvSpPr>
          <p:nvPr>
            <p:ph type="title"/>
          </p:nvPr>
        </p:nvSpPr>
        <p:spPr/>
        <p:txBody>
          <a:bodyPr/>
          <a:lstStyle/>
          <a:p>
            <a:r>
              <a:rPr lang="en-GB" dirty="0"/>
              <a:t>Aim of the study </a:t>
            </a:r>
          </a:p>
        </p:txBody>
      </p:sp>
      <p:sp>
        <p:nvSpPr>
          <p:cNvPr id="3" name="Content Placeholder 2">
            <a:extLst>
              <a:ext uri="{FF2B5EF4-FFF2-40B4-BE49-F238E27FC236}">
                <a16:creationId xmlns:a16="http://schemas.microsoft.com/office/drawing/2014/main" id="{1C57E72E-5C72-1EC5-BD35-1BE2C5EF6A9D}"/>
              </a:ext>
            </a:extLst>
          </p:cNvPr>
          <p:cNvSpPr>
            <a:spLocks noGrp="1"/>
          </p:cNvSpPr>
          <p:nvPr>
            <p:ph idx="1"/>
          </p:nvPr>
        </p:nvSpPr>
        <p:spPr/>
        <p:txBody>
          <a:bodyPr/>
          <a:lstStyle/>
          <a:p>
            <a:pPr marL="342900" indent="-342900">
              <a:buFont typeface="Arial" panose="020B0604020202020204" pitchFamily="34" charset="0"/>
              <a:buChar char="•"/>
            </a:pPr>
            <a:r>
              <a:rPr lang="en-GB" dirty="0"/>
              <a:t>To identify what trainee primary teachers’ perceive to be the traits of an expert primary teacher </a:t>
            </a:r>
          </a:p>
          <a:p>
            <a:pPr marL="342900" indent="-342900">
              <a:buFont typeface="Arial" panose="020B0604020202020204" pitchFamily="34" charset="0"/>
              <a:buChar char="•"/>
            </a:pPr>
            <a:r>
              <a:rPr lang="en-GB" dirty="0"/>
              <a:t>To identify what trainee primary teachers’ perceive to be the barriers to achieving expertise in primary education</a:t>
            </a:r>
          </a:p>
          <a:p>
            <a:pPr marL="342900" indent="-342900">
              <a:buFont typeface="Arial" panose="020B0604020202020204" pitchFamily="34" charset="0"/>
              <a:buChar char="•"/>
            </a:pPr>
            <a:r>
              <a:rPr lang="en-GB" dirty="0"/>
              <a:t>To identify if this data changes over ITT</a:t>
            </a:r>
          </a:p>
          <a:p>
            <a:pPr marL="342900" indent="-342900">
              <a:buFont typeface="Arial" panose="020B0604020202020204" pitchFamily="34" charset="0"/>
              <a:buChar char="•"/>
            </a:pPr>
            <a:r>
              <a:rPr lang="en-GB" dirty="0"/>
              <a:t>To identify if teacher identity changes over ITT</a:t>
            </a:r>
          </a:p>
        </p:txBody>
      </p:sp>
    </p:spTree>
    <p:extLst>
      <p:ext uri="{BB962C8B-B14F-4D97-AF65-F5344CB8AC3E}">
        <p14:creationId xmlns:p14="http://schemas.microsoft.com/office/powerpoint/2010/main" val="1549038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BEA1B-CF3A-661C-AB39-8DA76364C19A}"/>
              </a:ext>
            </a:extLst>
          </p:cNvPr>
          <p:cNvSpPr>
            <a:spLocks noGrp="1"/>
          </p:cNvSpPr>
          <p:nvPr>
            <p:ph type="title"/>
          </p:nvPr>
        </p:nvSpPr>
        <p:spPr/>
        <p:txBody>
          <a:bodyPr/>
          <a:lstStyle/>
          <a:p>
            <a:r>
              <a:rPr lang="en-GB" dirty="0"/>
              <a:t>Research approach</a:t>
            </a:r>
          </a:p>
        </p:txBody>
      </p:sp>
      <p:sp>
        <p:nvSpPr>
          <p:cNvPr id="3" name="Content Placeholder 2">
            <a:extLst>
              <a:ext uri="{FF2B5EF4-FFF2-40B4-BE49-F238E27FC236}">
                <a16:creationId xmlns:a16="http://schemas.microsoft.com/office/drawing/2014/main" id="{D8194348-BD20-0C11-BD14-13A8D830332A}"/>
              </a:ext>
            </a:extLst>
          </p:cNvPr>
          <p:cNvSpPr>
            <a:spLocks noGrp="1"/>
          </p:cNvSpPr>
          <p:nvPr>
            <p:ph idx="1"/>
          </p:nvPr>
        </p:nvSpPr>
        <p:spPr/>
        <p:txBody>
          <a:bodyPr>
            <a:normAutofit lnSpcReduction="10000"/>
          </a:bodyPr>
          <a:lstStyle/>
          <a:p>
            <a:pPr marL="342900" indent="-342900">
              <a:buFont typeface="Arial" panose="020B0604020202020204" pitchFamily="34" charset="0"/>
              <a:buChar char="•"/>
            </a:pPr>
            <a:r>
              <a:rPr lang="en-GB" dirty="0"/>
              <a:t>Ontological belief – there are multiple realities that are shaped by the contexts in which they exist (Berger and </a:t>
            </a:r>
            <a:r>
              <a:rPr lang="en-GB" dirty="0" err="1"/>
              <a:t>Luckmann</a:t>
            </a:r>
            <a:r>
              <a:rPr lang="en-GB" dirty="0"/>
              <a:t>, 1966). Bounded relativism holds that truth is not constant but varies in relation to context, time and circumstances (Moon and Blackman, 2014). </a:t>
            </a:r>
          </a:p>
          <a:p>
            <a:pPr marL="342900" indent="-342900">
              <a:buFont typeface="Arial" panose="020B0604020202020204" pitchFamily="34" charset="0"/>
              <a:buChar char="•"/>
            </a:pPr>
            <a:r>
              <a:rPr lang="en-GB" dirty="0"/>
              <a:t>Epistemological position – interpretivism. People interpret their social roles in relationships and give meaning to those roles (Van de Walt,2020). Knowledge is everywhere and is socially constructed (Thomas, 2017). Burr (2003) believes that we create reality through our social interactions and the interpretations that we have of our interactions. </a:t>
            </a:r>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2869257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C28DE-0D9A-2BE4-09F7-28119DD385D0}"/>
              </a:ext>
            </a:extLst>
          </p:cNvPr>
          <p:cNvSpPr>
            <a:spLocks noGrp="1"/>
          </p:cNvSpPr>
          <p:nvPr>
            <p:ph type="title"/>
          </p:nvPr>
        </p:nvSpPr>
        <p:spPr>
          <a:xfrm>
            <a:off x="761801" y="126749"/>
            <a:ext cx="10380573" cy="1104522"/>
          </a:xfrm>
        </p:spPr>
        <p:txBody>
          <a:bodyPr>
            <a:normAutofit/>
          </a:bodyPr>
          <a:lstStyle/>
          <a:p>
            <a:r>
              <a:rPr lang="en-GB" dirty="0"/>
              <a:t>Design frame</a:t>
            </a:r>
          </a:p>
        </p:txBody>
      </p:sp>
      <p:sp>
        <p:nvSpPr>
          <p:cNvPr id="3" name="Content Placeholder 2">
            <a:extLst>
              <a:ext uri="{FF2B5EF4-FFF2-40B4-BE49-F238E27FC236}">
                <a16:creationId xmlns:a16="http://schemas.microsoft.com/office/drawing/2014/main" id="{4DA6E0D7-6629-C79F-63E0-E4E6D0E7B8E2}"/>
              </a:ext>
            </a:extLst>
          </p:cNvPr>
          <p:cNvSpPr>
            <a:spLocks noGrp="1"/>
          </p:cNvSpPr>
          <p:nvPr>
            <p:ph idx="1"/>
          </p:nvPr>
        </p:nvSpPr>
        <p:spPr>
          <a:xfrm>
            <a:off x="761799" y="1493822"/>
            <a:ext cx="10381205" cy="4518093"/>
          </a:xfrm>
        </p:spPr>
        <p:txBody>
          <a:bodyPr>
            <a:normAutofit lnSpcReduction="10000"/>
          </a:bodyPr>
          <a:lstStyle/>
          <a:p>
            <a:r>
              <a:rPr lang="en-GB" sz="1800" dirty="0">
                <a:effectLst/>
                <a:latin typeface="Arial" panose="020B0604020202020204" pitchFamily="34" charset="0"/>
                <a:ea typeface="Times New Roman" panose="02020603050405020304" pitchFamily="18" charset="0"/>
                <a:cs typeface="Calibri" panose="020F0502020204030204" pitchFamily="34" charset="0"/>
              </a:rPr>
              <a:t>The hypothesis in this study is that primary teachers do not fully appreciate the traits required to be an expert primary teacher (Jegede, Taplin and Chan, 2000) and as a consequence they lack the understanding of how to achieve expertise. In addition, they feel unsupported, undervalued within their role and disillusioned, as a result of this, they then prematurely choose to leave the profession.</a:t>
            </a:r>
          </a:p>
          <a:p>
            <a:r>
              <a:rPr lang="en-GB" sz="1800" dirty="0">
                <a:effectLst/>
                <a:latin typeface="Arial" panose="020B0604020202020204" pitchFamily="34" charset="0"/>
                <a:ea typeface="Times New Roman" panose="02020603050405020304" pitchFamily="18" charset="0"/>
                <a:cs typeface="Calibri" panose="020F0502020204030204" pitchFamily="34" charset="0"/>
              </a:rPr>
              <a:t>Recent research shows that early career teachers’ sense of self- efficacy is strongly linked to the level of support they receive in school (McIntyre and Hobson, 2016; Spencer et al., 2018). In addition, more emotional support is a common reported need, and a supportive school culture is critical for their success and retention in the profession (Ashby et al., 2008; Spencer et al., 2018; Doherty, 2020).</a:t>
            </a:r>
          </a:p>
          <a:p>
            <a:r>
              <a:rPr lang="en-GB" sz="1800" dirty="0">
                <a:effectLst/>
                <a:latin typeface="Arial" panose="020B0604020202020204" pitchFamily="34" charset="0"/>
                <a:ea typeface="Times New Roman" panose="02020603050405020304" pitchFamily="18" charset="0"/>
                <a:cs typeface="Calibri" panose="020F0502020204030204" pitchFamily="34" charset="0"/>
              </a:rPr>
              <a:t>The overriding aim of the research is to generate interpretive understanding of why primary teachers act in the way that they do, where quantitative information can be used to deepen the interpretation and provide a more robust confirmation of the understandings acquired through the collection of qualitative data (</a:t>
            </a:r>
            <a:r>
              <a:rPr lang="en-GB" sz="1800" dirty="0" err="1">
                <a:effectLst/>
                <a:latin typeface="Arial" panose="020B0604020202020204" pitchFamily="34" charset="0"/>
                <a:ea typeface="Times New Roman" panose="02020603050405020304" pitchFamily="18" charset="0"/>
                <a:cs typeface="Calibri" panose="020F0502020204030204" pitchFamily="34" charset="0"/>
              </a:rPr>
              <a:t>Tashakkori</a:t>
            </a:r>
            <a:r>
              <a:rPr lang="en-GB" sz="1800" dirty="0">
                <a:effectLst/>
                <a:latin typeface="Arial" panose="020B0604020202020204" pitchFamily="34" charset="0"/>
                <a:ea typeface="Times New Roman" panose="02020603050405020304" pitchFamily="18" charset="0"/>
                <a:cs typeface="Calibri" panose="020F0502020204030204" pitchFamily="34" charset="0"/>
              </a:rPr>
              <a:t> and Teddlie, 2010). The idea of mixed methods is that both qualitative and quantitative methods are used in order to better answer the question. </a:t>
            </a:r>
          </a:p>
          <a:p>
            <a:endParaRPr lang="en-GB" sz="1800" dirty="0">
              <a:effectLst/>
              <a:latin typeface="Arial" panose="020B0604020202020204" pitchFamily="34" charset="0"/>
              <a:ea typeface="Times New Roman" panose="02020603050405020304" pitchFamily="18" charset="0"/>
              <a:cs typeface="Calibri" panose="020F0502020204030204" pitchFamily="34" charset="0"/>
            </a:endParaRPr>
          </a:p>
          <a:p>
            <a:endParaRPr lang="en-GB" dirty="0"/>
          </a:p>
        </p:txBody>
      </p:sp>
    </p:spTree>
    <p:extLst>
      <p:ext uri="{BB962C8B-B14F-4D97-AF65-F5344CB8AC3E}">
        <p14:creationId xmlns:p14="http://schemas.microsoft.com/office/powerpoint/2010/main" val="3956635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74292-0F7D-1E86-163E-792AE1323F2D}"/>
              </a:ext>
            </a:extLst>
          </p:cNvPr>
          <p:cNvSpPr>
            <a:spLocks noGrp="1"/>
          </p:cNvSpPr>
          <p:nvPr>
            <p:ph type="title"/>
          </p:nvPr>
        </p:nvSpPr>
        <p:spPr/>
        <p:txBody>
          <a:bodyPr/>
          <a:lstStyle/>
          <a:p>
            <a:r>
              <a:rPr lang="en-GB" dirty="0"/>
              <a:t>Data gathering instruments</a:t>
            </a:r>
          </a:p>
        </p:txBody>
      </p:sp>
      <p:sp>
        <p:nvSpPr>
          <p:cNvPr id="3" name="Content Placeholder 2">
            <a:extLst>
              <a:ext uri="{FF2B5EF4-FFF2-40B4-BE49-F238E27FC236}">
                <a16:creationId xmlns:a16="http://schemas.microsoft.com/office/drawing/2014/main" id="{1FE3F10E-3D49-2DD9-4120-7C59E78D7B6D}"/>
              </a:ext>
            </a:extLst>
          </p:cNvPr>
          <p:cNvSpPr>
            <a:spLocks noGrp="1"/>
          </p:cNvSpPr>
          <p:nvPr>
            <p:ph idx="1"/>
          </p:nvPr>
        </p:nvSpPr>
        <p:spPr/>
        <p:txBody>
          <a:bodyPr/>
          <a:lstStyle/>
          <a:p>
            <a:r>
              <a:rPr lang="en-GB" dirty="0"/>
              <a:t>Online survey to all members of the population</a:t>
            </a:r>
          </a:p>
          <a:p>
            <a:r>
              <a:rPr lang="en-GB" dirty="0"/>
              <a:t>Online interviews</a:t>
            </a:r>
          </a:p>
          <a:p>
            <a:r>
              <a:rPr lang="en-GB" dirty="0"/>
              <a:t>Online focus groups </a:t>
            </a:r>
          </a:p>
          <a:p>
            <a:r>
              <a:rPr lang="en-GB" dirty="0"/>
              <a:t>Online survey to members of the population at the end of their programme of study </a:t>
            </a:r>
          </a:p>
        </p:txBody>
      </p:sp>
    </p:spTree>
    <p:extLst>
      <p:ext uri="{BB962C8B-B14F-4D97-AF65-F5344CB8AC3E}">
        <p14:creationId xmlns:p14="http://schemas.microsoft.com/office/powerpoint/2010/main" val="2153179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EFA29-0E5C-9508-4933-CBE38BDEE9A8}"/>
              </a:ext>
            </a:extLst>
          </p:cNvPr>
          <p:cNvSpPr>
            <a:spLocks noGrp="1"/>
          </p:cNvSpPr>
          <p:nvPr>
            <p:ph type="title"/>
          </p:nvPr>
        </p:nvSpPr>
        <p:spPr/>
        <p:txBody>
          <a:bodyPr/>
          <a:lstStyle/>
          <a:p>
            <a:r>
              <a:rPr lang="en-GB" dirty="0"/>
              <a:t>Data analysis techniques</a:t>
            </a:r>
          </a:p>
        </p:txBody>
      </p:sp>
      <p:sp>
        <p:nvSpPr>
          <p:cNvPr id="3" name="Content Placeholder 2">
            <a:extLst>
              <a:ext uri="{FF2B5EF4-FFF2-40B4-BE49-F238E27FC236}">
                <a16:creationId xmlns:a16="http://schemas.microsoft.com/office/drawing/2014/main" id="{2E8CBAD7-F739-908A-E840-BFD1EB5FF020}"/>
              </a:ext>
            </a:extLst>
          </p:cNvPr>
          <p:cNvSpPr>
            <a:spLocks noGrp="1"/>
          </p:cNvSpPr>
          <p:nvPr>
            <p:ph idx="1"/>
          </p:nvPr>
        </p:nvSpPr>
        <p:spPr/>
        <p:txBody>
          <a:bodyPr/>
          <a:lstStyle/>
          <a:p>
            <a:pPr marL="457200" indent="-457200">
              <a:buFont typeface="Arial" panose="020B0604020202020204" pitchFamily="34" charset="0"/>
              <a:buChar char="•"/>
            </a:pPr>
            <a:r>
              <a:rPr lang="en-GB" dirty="0"/>
              <a:t>Statistical analysis – using descriptive analysis techniques(Howitt, 2014) ONLINE SURVEY</a:t>
            </a:r>
          </a:p>
          <a:p>
            <a:pPr marL="457200" indent="-457200">
              <a:buFont typeface="Arial" panose="020B0604020202020204" pitchFamily="34" charset="0"/>
              <a:buChar char="•"/>
            </a:pPr>
            <a:r>
              <a:rPr lang="en-GB" dirty="0"/>
              <a:t>Constant comparative method – allowing themes to emerge from the data (Thomas, 2017). ONLINE INTERVIEWS</a:t>
            </a:r>
          </a:p>
          <a:p>
            <a:pPr marL="457200" indent="-457200">
              <a:buFont typeface="Arial" panose="020B0604020202020204" pitchFamily="34" charset="0"/>
              <a:buChar char="•"/>
            </a:pPr>
            <a:r>
              <a:rPr lang="en-GB" dirty="0"/>
              <a:t>Discourse analysis – study of language in social use(Vaughan,2007). ONLINE FOCUS GROUPS</a:t>
            </a:r>
          </a:p>
        </p:txBody>
      </p:sp>
    </p:spTree>
    <p:extLst>
      <p:ext uri="{BB962C8B-B14F-4D97-AF65-F5344CB8AC3E}">
        <p14:creationId xmlns:p14="http://schemas.microsoft.com/office/powerpoint/2010/main" val="4004559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81D3-384D-4C8B-D51A-C4A03082882B}"/>
              </a:ext>
            </a:extLst>
          </p:cNvPr>
          <p:cNvSpPr>
            <a:spLocks noGrp="1"/>
          </p:cNvSpPr>
          <p:nvPr>
            <p:ph type="title"/>
          </p:nvPr>
        </p:nvSpPr>
        <p:spPr/>
        <p:txBody>
          <a:bodyPr/>
          <a:lstStyle/>
          <a:p>
            <a:r>
              <a:rPr lang="en-GB" dirty="0"/>
              <a:t>Ethical considerations</a:t>
            </a:r>
          </a:p>
        </p:txBody>
      </p:sp>
      <p:sp>
        <p:nvSpPr>
          <p:cNvPr id="3" name="Content Placeholder 2">
            <a:extLst>
              <a:ext uri="{FF2B5EF4-FFF2-40B4-BE49-F238E27FC236}">
                <a16:creationId xmlns:a16="http://schemas.microsoft.com/office/drawing/2014/main" id="{469A6D6F-6357-DB08-31C0-D9954FAF5577}"/>
              </a:ext>
            </a:extLst>
          </p:cNvPr>
          <p:cNvSpPr>
            <a:spLocks noGrp="1"/>
          </p:cNvSpPr>
          <p:nvPr>
            <p:ph idx="1"/>
          </p:nvPr>
        </p:nvSpPr>
        <p:spPr/>
        <p:txBody>
          <a:bodyPr>
            <a:normAutofit fontScale="85000" lnSpcReduction="10000"/>
          </a:bodyPr>
          <a:lstStyle/>
          <a:p>
            <a:r>
              <a:rPr lang="en-GB" sz="1800" dirty="0">
                <a:solidFill>
                  <a:srgbClr val="313841"/>
                </a:solidFill>
                <a:effectLst/>
                <a:latin typeface="Arial" panose="020B0604020202020204" pitchFamily="34" charset="0"/>
                <a:ea typeface="TrebuchetMS"/>
                <a:cs typeface="Arial" panose="020B0604020202020204" pitchFamily="34" charset="0"/>
              </a:rPr>
              <a:t>Whilst all of the participants were adults (over 18 years of age) and were therefore able to give personal consent, the majority of the population would be considered young people which offered additional complexities that engaging in naturalistic enquiry via participatory research entails. </a:t>
            </a:r>
          </a:p>
          <a:p>
            <a:r>
              <a:rPr lang="en-GB" sz="1800" dirty="0">
                <a:solidFill>
                  <a:srgbClr val="313841"/>
                </a:solidFill>
                <a:effectLst/>
                <a:latin typeface="Arial" panose="020B0604020202020204" pitchFamily="34" charset="0"/>
                <a:ea typeface="TrebuchetMS"/>
              </a:rPr>
              <a:t>The key aspect of naturalistic research is the difficulty of creating a trusting relationship with the participants which is crucial in eliciting accurate information. </a:t>
            </a:r>
          </a:p>
          <a:p>
            <a:r>
              <a:rPr lang="en-GB" sz="1800" dirty="0">
                <a:solidFill>
                  <a:srgbClr val="313841"/>
                </a:solidFill>
                <a:effectLst/>
                <a:latin typeface="Arial" panose="020B0604020202020204" pitchFamily="34" charset="0"/>
                <a:ea typeface="TrebuchetMS"/>
              </a:rPr>
              <a:t>The three-part data capture design allows for sufficient time to allow a deeper relationship and rapport to be developed in order to access deeper layers of their voices. </a:t>
            </a:r>
          </a:p>
          <a:p>
            <a:r>
              <a:rPr lang="en-GB" sz="1800" dirty="0">
                <a:effectLst/>
                <a:latin typeface="Arial" panose="020B0604020202020204" pitchFamily="34" charset="0"/>
                <a:ea typeface="Times New Roman" panose="02020603050405020304" pitchFamily="18" charset="0"/>
                <a:cs typeface="Calibri" panose="020F0502020204030204" pitchFamily="34" charset="0"/>
              </a:rPr>
              <a:t>As the research study was designed to engage with non-vulnerable adults the project would be identified as a </a:t>
            </a:r>
            <a:r>
              <a:rPr lang="en-GB" sz="1800" b="1" dirty="0">
                <a:effectLst/>
                <a:latin typeface="Arial" panose="020B0604020202020204" pitchFamily="34" charset="0"/>
                <a:ea typeface="Times New Roman" panose="02020603050405020304" pitchFamily="18" charset="0"/>
                <a:cs typeface="Calibri" panose="020F0502020204030204" pitchFamily="34" charset="0"/>
              </a:rPr>
              <a:t>medium</a:t>
            </a:r>
            <a:r>
              <a:rPr lang="en-GB" sz="1800" dirty="0">
                <a:effectLst/>
                <a:latin typeface="Arial" panose="020B0604020202020204" pitchFamily="34" charset="0"/>
                <a:ea typeface="Times New Roman" panose="02020603050405020304" pitchFamily="18" charset="0"/>
                <a:cs typeface="Calibri" panose="020F0502020204030204" pitchFamily="34" charset="0"/>
              </a:rPr>
              <a:t> risk for ethical purposes. This meant that the university insisted that the proposal was submitted to the Ethics committee lead. The proposal would then be reviewed by one independent reviewer. In addition, the study was required to obtain informed consent forms from the programme leaders in respect to recruitment of participants and from all of the participants involved, permission to use data from the Data Controller, as well as confidentiality/anonymity issues.</a:t>
            </a:r>
          </a:p>
        </p:txBody>
      </p:sp>
    </p:spTree>
    <p:extLst>
      <p:ext uri="{BB962C8B-B14F-4D97-AF65-F5344CB8AC3E}">
        <p14:creationId xmlns:p14="http://schemas.microsoft.com/office/powerpoint/2010/main" val="506904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165109B-7036-4613-93D4-579E77F6E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F85FCA-701F-4ECF-A27C-CA715E4CEB3A}"/>
              </a:ext>
            </a:extLst>
          </p:cNvPr>
          <p:cNvSpPr>
            <a:spLocks noGrp="1"/>
          </p:cNvSpPr>
          <p:nvPr>
            <p:ph type="title"/>
          </p:nvPr>
        </p:nvSpPr>
        <p:spPr>
          <a:xfrm>
            <a:off x="761802" y="858982"/>
            <a:ext cx="3451060" cy="5152933"/>
          </a:xfrm>
        </p:spPr>
        <p:txBody>
          <a:bodyPr>
            <a:normAutofit/>
          </a:bodyPr>
          <a:lstStyle/>
          <a:p>
            <a:r>
              <a:rPr lang="en-GB" dirty="0"/>
              <a:t>Results and Analysis </a:t>
            </a:r>
          </a:p>
        </p:txBody>
      </p:sp>
      <p:sp useBgFill="1">
        <p:nvSpPr>
          <p:cNvPr id="11" name="Rectangle 10">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6707" y="0"/>
            <a:ext cx="7455294" cy="6858000"/>
          </a:xfrm>
          <a:prstGeom prst="rect">
            <a:avLst/>
          </a:prstGeom>
          <a:ln>
            <a:noFill/>
          </a:ln>
          <a:effectLst>
            <a:outerShdw blurRad="660400" dist="279400" dir="798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E58B1629-F209-47B0-BA59-6BD937DBB0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1165CB2-8BC4-0896-0538-FE17B6B25F20}"/>
              </a:ext>
            </a:extLst>
          </p:cNvPr>
          <p:cNvGraphicFramePr>
            <a:graphicFrameLocks noGrp="1"/>
          </p:cNvGraphicFramePr>
          <p:nvPr>
            <p:ph idx="1"/>
            <p:extLst>
              <p:ext uri="{D42A27DB-BD31-4B8C-83A1-F6EECF244321}">
                <p14:modId xmlns:p14="http://schemas.microsoft.com/office/powerpoint/2010/main" val="1223586870"/>
              </p:ext>
            </p:extLst>
          </p:nvPr>
        </p:nvGraphicFramePr>
        <p:xfrm>
          <a:off x="5088860" y="601324"/>
          <a:ext cx="6055450" cy="56387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8788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13CF3-6CBC-59AE-F9FE-5EF9C7AF2DF7}"/>
              </a:ext>
            </a:extLst>
          </p:cNvPr>
          <p:cNvSpPr>
            <a:spLocks noGrp="1"/>
          </p:cNvSpPr>
          <p:nvPr>
            <p:ph type="title"/>
          </p:nvPr>
        </p:nvSpPr>
        <p:spPr/>
        <p:txBody>
          <a:bodyPr/>
          <a:lstStyle/>
          <a:p>
            <a:r>
              <a:rPr lang="en-GB" dirty="0"/>
              <a:t>Sampling statistics</a:t>
            </a:r>
          </a:p>
        </p:txBody>
      </p:sp>
      <p:pic>
        <p:nvPicPr>
          <p:cNvPr id="5" name="Content Placeholder 4">
            <a:extLst>
              <a:ext uri="{FF2B5EF4-FFF2-40B4-BE49-F238E27FC236}">
                <a16:creationId xmlns:a16="http://schemas.microsoft.com/office/drawing/2014/main" id="{66CDC70C-D589-9805-33B6-1BE4F62F6AC2}"/>
              </a:ext>
            </a:extLst>
          </p:cNvPr>
          <p:cNvPicPr>
            <a:picLocks noGrp="1" noChangeAspect="1"/>
          </p:cNvPicPr>
          <p:nvPr>
            <p:ph idx="1"/>
          </p:nvPr>
        </p:nvPicPr>
        <p:blipFill>
          <a:blip r:embed="rId2"/>
          <a:stretch>
            <a:fillRect/>
          </a:stretch>
        </p:blipFill>
        <p:spPr>
          <a:xfrm>
            <a:off x="522866" y="1394234"/>
            <a:ext cx="8678162" cy="5015982"/>
          </a:xfrm>
          <a:prstGeom prst="rect">
            <a:avLst/>
          </a:prstGeom>
        </p:spPr>
      </p:pic>
    </p:spTree>
    <p:extLst>
      <p:ext uri="{BB962C8B-B14F-4D97-AF65-F5344CB8AC3E}">
        <p14:creationId xmlns:p14="http://schemas.microsoft.com/office/powerpoint/2010/main" val="1287432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0B1C1-F55D-60CA-F68B-9C6C0A8002FF}"/>
              </a:ext>
            </a:extLst>
          </p:cNvPr>
          <p:cNvSpPr>
            <a:spLocks noGrp="1"/>
          </p:cNvSpPr>
          <p:nvPr>
            <p:ph type="title"/>
          </p:nvPr>
        </p:nvSpPr>
        <p:spPr>
          <a:xfrm>
            <a:off x="789510" y="638"/>
            <a:ext cx="10380573" cy="1135435"/>
          </a:xfrm>
        </p:spPr>
        <p:txBody>
          <a:bodyPr/>
          <a:lstStyle/>
          <a:p>
            <a:r>
              <a:rPr lang="en-GB" dirty="0"/>
              <a:t>Results of online surveys</a:t>
            </a:r>
          </a:p>
        </p:txBody>
      </p:sp>
      <p:pic>
        <p:nvPicPr>
          <p:cNvPr id="4" name="Content Placeholder 3">
            <a:extLst>
              <a:ext uri="{FF2B5EF4-FFF2-40B4-BE49-F238E27FC236}">
                <a16:creationId xmlns:a16="http://schemas.microsoft.com/office/drawing/2014/main" id="{489E2934-535C-61A8-B669-E5E5064653D1}"/>
              </a:ext>
            </a:extLst>
          </p:cNvPr>
          <p:cNvPicPr>
            <a:picLocks noGrp="1" noChangeAspect="1"/>
          </p:cNvPicPr>
          <p:nvPr>
            <p:ph idx="1"/>
          </p:nvPr>
        </p:nvPicPr>
        <p:blipFill>
          <a:blip r:embed="rId2"/>
          <a:stretch>
            <a:fillRect/>
          </a:stretch>
        </p:blipFill>
        <p:spPr>
          <a:xfrm>
            <a:off x="540703" y="1265382"/>
            <a:ext cx="4636174" cy="4879476"/>
          </a:xfrm>
          <a:prstGeom prst="rect">
            <a:avLst/>
          </a:prstGeom>
        </p:spPr>
      </p:pic>
      <p:pic>
        <p:nvPicPr>
          <p:cNvPr id="5" name="Picture 4">
            <a:extLst>
              <a:ext uri="{FF2B5EF4-FFF2-40B4-BE49-F238E27FC236}">
                <a16:creationId xmlns:a16="http://schemas.microsoft.com/office/drawing/2014/main" id="{016D440A-6BA1-C2DA-C4DF-C5CF6F7F9534}"/>
              </a:ext>
            </a:extLst>
          </p:cNvPr>
          <p:cNvPicPr>
            <a:picLocks noChangeAspect="1"/>
          </p:cNvPicPr>
          <p:nvPr/>
        </p:nvPicPr>
        <p:blipFill>
          <a:blip r:embed="rId3"/>
          <a:stretch>
            <a:fillRect/>
          </a:stretch>
        </p:blipFill>
        <p:spPr>
          <a:xfrm>
            <a:off x="5847402" y="1265383"/>
            <a:ext cx="5803895" cy="4879476"/>
          </a:xfrm>
          <a:prstGeom prst="rect">
            <a:avLst/>
          </a:prstGeom>
        </p:spPr>
      </p:pic>
    </p:spTree>
    <p:extLst>
      <p:ext uri="{BB962C8B-B14F-4D97-AF65-F5344CB8AC3E}">
        <p14:creationId xmlns:p14="http://schemas.microsoft.com/office/powerpoint/2010/main" val="1303594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0B1C1-F55D-60CA-F68B-9C6C0A8002FF}"/>
              </a:ext>
            </a:extLst>
          </p:cNvPr>
          <p:cNvSpPr>
            <a:spLocks noGrp="1"/>
          </p:cNvSpPr>
          <p:nvPr>
            <p:ph type="title"/>
          </p:nvPr>
        </p:nvSpPr>
        <p:spPr>
          <a:xfrm>
            <a:off x="789510" y="638"/>
            <a:ext cx="10380573" cy="1135435"/>
          </a:xfrm>
        </p:spPr>
        <p:txBody>
          <a:bodyPr/>
          <a:lstStyle/>
          <a:p>
            <a:r>
              <a:rPr lang="en-GB" dirty="0"/>
              <a:t>Results of online surveys</a:t>
            </a:r>
          </a:p>
        </p:txBody>
      </p:sp>
      <p:pic>
        <p:nvPicPr>
          <p:cNvPr id="7" name="Content Placeholder 6">
            <a:extLst>
              <a:ext uri="{FF2B5EF4-FFF2-40B4-BE49-F238E27FC236}">
                <a16:creationId xmlns:a16="http://schemas.microsoft.com/office/drawing/2014/main" id="{4563D9B3-E191-B001-5C58-16F0B84B7D15}"/>
              </a:ext>
            </a:extLst>
          </p:cNvPr>
          <p:cNvPicPr>
            <a:picLocks noGrp="1" noChangeAspect="1"/>
          </p:cNvPicPr>
          <p:nvPr>
            <p:ph idx="1"/>
          </p:nvPr>
        </p:nvPicPr>
        <p:blipFill>
          <a:blip r:embed="rId2"/>
          <a:stretch>
            <a:fillRect/>
          </a:stretch>
        </p:blipFill>
        <p:spPr>
          <a:xfrm>
            <a:off x="789510" y="1016000"/>
            <a:ext cx="4202601" cy="4958917"/>
          </a:xfrm>
          <a:prstGeom prst="rect">
            <a:avLst/>
          </a:prstGeom>
        </p:spPr>
      </p:pic>
      <p:pic>
        <p:nvPicPr>
          <p:cNvPr id="8" name="Picture 7">
            <a:extLst>
              <a:ext uri="{FF2B5EF4-FFF2-40B4-BE49-F238E27FC236}">
                <a16:creationId xmlns:a16="http://schemas.microsoft.com/office/drawing/2014/main" id="{4F08AFD7-B80F-9D9E-490F-899C2448B10F}"/>
              </a:ext>
            </a:extLst>
          </p:cNvPr>
          <p:cNvPicPr>
            <a:picLocks noChangeAspect="1"/>
          </p:cNvPicPr>
          <p:nvPr/>
        </p:nvPicPr>
        <p:blipFill>
          <a:blip r:embed="rId3"/>
          <a:stretch>
            <a:fillRect/>
          </a:stretch>
        </p:blipFill>
        <p:spPr>
          <a:xfrm>
            <a:off x="5370330" y="928040"/>
            <a:ext cx="5925826" cy="5046877"/>
          </a:xfrm>
          <a:prstGeom prst="rect">
            <a:avLst/>
          </a:prstGeom>
        </p:spPr>
      </p:pic>
    </p:spTree>
    <p:extLst>
      <p:ext uri="{BB962C8B-B14F-4D97-AF65-F5344CB8AC3E}">
        <p14:creationId xmlns:p14="http://schemas.microsoft.com/office/powerpoint/2010/main" val="3686919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0B1C1-F55D-60CA-F68B-9C6C0A8002FF}"/>
              </a:ext>
            </a:extLst>
          </p:cNvPr>
          <p:cNvSpPr>
            <a:spLocks noGrp="1"/>
          </p:cNvSpPr>
          <p:nvPr>
            <p:ph type="title"/>
          </p:nvPr>
        </p:nvSpPr>
        <p:spPr>
          <a:xfrm>
            <a:off x="789510" y="638"/>
            <a:ext cx="10380573" cy="1135435"/>
          </a:xfrm>
        </p:spPr>
        <p:txBody>
          <a:bodyPr>
            <a:normAutofit/>
          </a:bodyPr>
          <a:lstStyle/>
          <a:p>
            <a:r>
              <a:rPr lang="en-GB" sz="1800" b="1" dirty="0">
                <a:effectLst/>
                <a:latin typeface="Arial" panose="020B0604020202020204" pitchFamily="34" charset="0"/>
                <a:ea typeface="Times New Roman" panose="02020603050405020304" pitchFamily="18" charset="0"/>
                <a:cs typeface="Calibri" panose="020F0502020204030204" pitchFamily="34" charset="0"/>
              </a:rPr>
              <a:t>Q3 On a scale of 1-10 how important is it for you to be successful in your chosen career?</a:t>
            </a:r>
            <a:br>
              <a:rPr lang="en-GB" sz="1800" dirty="0">
                <a:effectLst/>
                <a:latin typeface="Arial" panose="020B0604020202020204" pitchFamily="34" charset="0"/>
                <a:ea typeface="Times New Roman" panose="02020603050405020304" pitchFamily="18" charset="0"/>
                <a:cs typeface="Calibri" panose="020F0502020204030204" pitchFamily="34" charset="0"/>
              </a:rPr>
            </a:br>
            <a:endParaRPr lang="en-GB" dirty="0"/>
          </a:p>
        </p:txBody>
      </p:sp>
      <p:pic>
        <p:nvPicPr>
          <p:cNvPr id="5" name="Content Placeholder 4">
            <a:extLst>
              <a:ext uri="{FF2B5EF4-FFF2-40B4-BE49-F238E27FC236}">
                <a16:creationId xmlns:a16="http://schemas.microsoft.com/office/drawing/2014/main" id="{2D936780-FF88-5E1D-7628-D8397CDA09C5}"/>
              </a:ext>
            </a:extLst>
          </p:cNvPr>
          <p:cNvPicPr>
            <a:picLocks noGrp="1" noChangeAspect="1"/>
          </p:cNvPicPr>
          <p:nvPr>
            <p:ph idx="1"/>
          </p:nvPr>
        </p:nvPicPr>
        <p:blipFill>
          <a:blip r:embed="rId2"/>
          <a:stretch>
            <a:fillRect/>
          </a:stretch>
        </p:blipFill>
        <p:spPr>
          <a:xfrm>
            <a:off x="789510" y="887857"/>
            <a:ext cx="10612980" cy="5804510"/>
          </a:xfrm>
          <a:prstGeom prst="rect">
            <a:avLst/>
          </a:prstGeom>
        </p:spPr>
      </p:pic>
    </p:spTree>
    <p:extLst>
      <p:ext uri="{BB962C8B-B14F-4D97-AF65-F5344CB8AC3E}">
        <p14:creationId xmlns:p14="http://schemas.microsoft.com/office/powerpoint/2010/main" val="167401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0B1C1-F55D-60CA-F68B-9C6C0A8002FF}"/>
              </a:ext>
            </a:extLst>
          </p:cNvPr>
          <p:cNvSpPr>
            <a:spLocks noGrp="1"/>
          </p:cNvSpPr>
          <p:nvPr>
            <p:ph type="title"/>
          </p:nvPr>
        </p:nvSpPr>
        <p:spPr>
          <a:xfrm>
            <a:off x="789510" y="638"/>
            <a:ext cx="10380573" cy="1135435"/>
          </a:xfrm>
        </p:spPr>
        <p:txBody>
          <a:bodyPr>
            <a:normAutofit/>
          </a:bodyPr>
          <a:lstStyle/>
          <a:p>
            <a:br>
              <a:rPr lang="en-GB" sz="1800" dirty="0">
                <a:effectLst/>
                <a:latin typeface="Arial" panose="020B0604020202020204" pitchFamily="34" charset="0"/>
                <a:ea typeface="Times New Roman" panose="02020603050405020304" pitchFamily="18" charset="0"/>
                <a:cs typeface="Calibri" panose="020F0502020204030204" pitchFamily="34" charset="0"/>
              </a:rPr>
            </a:br>
            <a:endParaRPr lang="en-GB" dirty="0"/>
          </a:p>
        </p:txBody>
      </p:sp>
      <p:pic>
        <p:nvPicPr>
          <p:cNvPr id="6" name="Content Placeholder 5">
            <a:extLst>
              <a:ext uri="{FF2B5EF4-FFF2-40B4-BE49-F238E27FC236}">
                <a16:creationId xmlns:a16="http://schemas.microsoft.com/office/drawing/2014/main" id="{62FA33D6-20F3-AECE-B1D0-2EE71FDD079F}"/>
              </a:ext>
            </a:extLst>
          </p:cNvPr>
          <p:cNvPicPr>
            <a:picLocks noGrp="1" noChangeAspect="1"/>
          </p:cNvPicPr>
          <p:nvPr>
            <p:ph idx="1"/>
          </p:nvPr>
        </p:nvPicPr>
        <p:blipFill>
          <a:blip r:embed="rId2"/>
          <a:stretch>
            <a:fillRect/>
          </a:stretch>
        </p:blipFill>
        <p:spPr>
          <a:xfrm>
            <a:off x="234729" y="314325"/>
            <a:ext cx="5689821" cy="5694154"/>
          </a:xfrm>
          <a:prstGeom prst="rect">
            <a:avLst/>
          </a:prstGeom>
        </p:spPr>
      </p:pic>
      <p:pic>
        <p:nvPicPr>
          <p:cNvPr id="7" name="Picture 6">
            <a:extLst>
              <a:ext uri="{FF2B5EF4-FFF2-40B4-BE49-F238E27FC236}">
                <a16:creationId xmlns:a16="http://schemas.microsoft.com/office/drawing/2014/main" id="{F1608E1C-910F-7820-F3C9-364863126993}"/>
              </a:ext>
            </a:extLst>
          </p:cNvPr>
          <p:cNvPicPr>
            <a:picLocks noChangeAspect="1"/>
          </p:cNvPicPr>
          <p:nvPr/>
        </p:nvPicPr>
        <p:blipFill>
          <a:blip r:embed="rId3"/>
          <a:stretch>
            <a:fillRect/>
          </a:stretch>
        </p:blipFill>
        <p:spPr>
          <a:xfrm>
            <a:off x="5927066" y="314325"/>
            <a:ext cx="5797798" cy="5694154"/>
          </a:xfrm>
          <a:prstGeom prst="rect">
            <a:avLst/>
          </a:prstGeom>
        </p:spPr>
      </p:pic>
    </p:spTree>
    <p:extLst>
      <p:ext uri="{BB962C8B-B14F-4D97-AF65-F5344CB8AC3E}">
        <p14:creationId xmlns:p14="http://schemas.microsoft.com/office/powerpoint/2010/main" val="258887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2D0DE38-A906-68E8-00DC-2E19F41A3BFE}"/>
              </a:ext>
            </a:extLst>
          </p:cNvPr>
          <p:cNvPicPr>
            <a:picLocks noGrp="1" noChangeAspect="1"/>
          </p:cNvPicPr>
          <p:nvPr>
            <p:ph idx="4294967295"/>
          </p:nvPr>
        </p:nvPicPr>
        <p:blipFill>
          <a:blip r:embed="rId2"/>
          <a:stretch>
            <a:fillRect/>
          </a:stretch>
        </p:blipFill>
        <p:spPr>
          <a:xfrm>
            <a:off x="2879725" y="66675"/>
            <a:ext cx="6673850" cy="6457950"/>
          </a:xfrm>
          <a:prstGeom prst="rect">
            <a:avLst/>
          </a:prstGeom>
        </p:spPr>
      </p:pic>
    </p:spTree>
    <p:extLst>
      <p:ext uri="{BB962C8B-B14F-4D97-AF65-F5344CB8AC3E}">
        <p14:creationId xmlns:p14="http://schemas.microsoft.com/office/powerpoint/2010/main" val="514632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163941-5D18-97ED-EDD9-8DE125F30F6C}"/>
              </a:ext>
            </a:extLst>
          </p:cNvPr>
          <p:cNvPicPr>
            <a:picLocks noChangeAspect="1"/>
          </p:cNvPicPr>
          <p:nvPr/>
        </p:nvPicPr>
        <p:blipFill>
          <a:blip r:embed="rId2"/>
          <a:stretch>
            <a:fillRect/>
          </a:stretch>
        </p:blipFill>
        <p:spPr>
          <a:xfrm>
            <a:off x="397131" y="607973"/>
            <a:ext cx="5706351" cy="5181600"/>
          </a:xfrm>
          <a:prstGeom prst="rect">
            <a:avLst/>
          </a:prstGeom>
        </p:spPr>
      </p:pic>
      <p:pic>
        <p:nvPicPr>
          <p:cNvPr id="3" name="Picture 2">
            <a:extLst>
              <a:ext uri="{FF2B5EF4-FFF2-40B4-BE49-F238E27FC236}">
                <a16:creationId xmlns:a16="http://schemas.microsoft.com/office/drawing/2014/main" id="{4C3765DF-E105-0C77-D2BF-59E797BD9631}"/>
              </a:ext>
            </a:extLst>
          </p:cNvPr>
          <p:cNvPicPr>
            <a:picLocks noChangeAspect="1"/>
          </p:cNvPicPr>
          <p:nvPr/>
        </p:nvPicPr>
        <p:blipFill>
          <a:blip r:embed="rId3"/>
          <a:stretch>
            <a:fillRect/>
          </a:stretch>
        </p:blipFill>
        <p:spPr>
          <a:xfrm>
            <a:off x="6103482" y="607973"/>
            <a:ext cx="5742930" cy="5181600"/>
          </a:xfrm>
          <a:prstGeom prst="rect">
            <a:avLst/>
          </a:prstGeom>
        </p:spPr>
      </p:pic>
    </p:spTree>
    <p:extLst>
      <p:ext uri="{BB962C8B-B14F-4D97-AF65-F5344CB8AC3E}">
        <p14:creationId xmlns:p14="http://schemas.microsoft.com/office/powerpoint/2010/main" val="19672637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2120-C4A5-2DF2-8FEF-BC1AFEBF4DA7}"/>
              </a:ext>
            </a:extLst>
          </p:cNvPr>
          <p:cNvSpPr>
            <a:spLocks noGrp="1"/>
          </p:cNvSpPr>
          <p:nvPr>
            <p:ph type="title"/>
          </p:nvPr>
        </p:nvSpPr>
        <p:spPr/>
        <p:txBody>
          <a:bodyPr/>
          <a:lstStyle/>
          <a:p>
            <a:r>
              <a:rPr lang="en-GB" dirty="0"/>
              <a:t>Results of online interviews – RQ1</a:t>
            </a:r>
          </a:p>
        </p:txBody>
      </p:sp>
      <p:sp>
        <p:nvSpPr>
          <p:cNvPr id="3" name="Content Placeholder 2">
            <a:extLst>
              <a:ext uri="{FF2B5EF4-FFF2-40B4-BE49-F238E27FC236}">
                <a16:creationId xmlns:a16="http://schemas.microsoft.com/office/drawing/2014/main" id="{F8624423-A019-6A5B-1EB6-E68F417433C1}"/>
              </a:ext>
            </a:extLst>
          </p:cNvPr>
          <p:cNvSpPr>
            <a:spLocks noGrp="1"/>
          </p:cNvSpPr>
          <p:nvPr>
            <p:ph idx="1"/>
          </p:nvPr>
        </p:nvSpPr>
        <p:spPr/>
        <p:txBody>
          <a:bodyPr>
            <a:normAutofit fontScale="92500"/>
          </a:bodyPr>
          <a:lstStyle/>
          <a:p>
            <a:r>
              <a:rPr lang="en-GB" dirty="0"/>
              <a:t>The most prevalent trait that TPTs perceived to be necessary to be an EPT was passion, drive and being of a hard-working ethical character. This trait was considered to be inherent and not something that could be learned over time or by training. </a:t>
            </a:r>
          </a:p>
          <a:p>
            <a:r>
              <a:rPr lang="en-GB" dirty="0"/>
              <a:t>Another trait mentioned most frequently which was considered to be inherent and could not be learned was to have a nurturing personality. </a:t>
            </a:r>
          </a:p>
          <a:p>
            <a:r>
              <a:rPr lang="en-GB" dirty="0"/>
              <a:t>Adapting teaching to the needs of the children in your class and reflecting upon your teaching were both mentioned most frequently as traits and again TPTs did not think that they could be learned. </a:t>
            </a:r>
          </a:p>
          <a:p>
            <a:endParaRPr lang="en-GB" dirty="0"/>
          </a:p>
        </p:txBody>
      </p:sp>
    </p:spTree>
    <p:extLst>
      <p:ext uri="{BB962C8B-B14F-4D97-AF65-F5344CB8AC3E}">
        <p14:creationId xmlns:p14="http://schemas.microsoft.com/office/powerpoint/2010/main" val="2212956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2120-C4A5-2DF2-8FEF-BC1AFEBF4DA7}"/>
              </a:ext>
            </a:extLst>
          </p:cNvPr>
          <p:cNvSpPr>
            <a:spLocks noGrp="1"/>
          </p:cNvSpPr>
          <p:nvPr>
            <p:ph type="title"/>
          </p:nvPr>
        </p:nvSpPr>
        <p:spPr/>
        <p:txBody>
          <a:bodyPr/>
          <a:lstStyle/>
          <a:p>
            <a:r>
              <a:rPr lang="en-GB" dirty="0"/>
              <a:t>Results of online interviews – RQ2</a:t>
            </a:r>
          </a:p>
        </p:txBody>
      </p:sp>
      <p:sp>
        <p:nvSpPr>
          <p:cNvPr id="3" name="Content Placeholder 2">
            <a:extLst>
              <a:ext uri="{FF2B5EF4-FFF2-40B4-BE49-F238E27FC236}">
                <a16:creationId xmlns:a16="http://schemas.microsoft.com/office/drawing/2014/main" id="{F8624423-A019-6A5B-1EB6-E68F417433C1}"/>
              </a:ext>
            </a:extLst>
          </p:cNvPr>
          <p:cNvSpPr>
            <a:spLocks noGrp="1"/>
          </p:cNvSpPr>
          <p:nvPr>
            <p:ph idx="1"/>
          </p:nvPr>
        </p:nvSpPr>
        <p:spPr/>
        <p:txBody>
          <a:bodyPr>
            <a:normAutofit fontScale="77500" lnSpcReduction="20000"/>
          </a:bodyPr>
          <a:lstStyle/>
          <a:p>
            <a:r>
              <a:rPr lang="en-GB" dirty="0"/>
              <a:t>TPTs felt that they needed to find other people to cover their personal commitments to allow them to work longer hours. </a:t>
            </a:r>
          </a:p>
          <a:p>
            <a:r>
              <a:rPr lang="en-GB" dirty="0"/>
              <a:t>TPTs believed that it is impossible to keep up with the changes that are constantly imposed upon teachers which make expertise impossible to achieve. </a:t>
            </a:r>
          </a:p>
          <a:p>
            <a:r>
              <a:rPr lang="en-GB" dirty="0"/>
              <a:t>TPTs believed that experts are perfect and no one is perfect. </a:t>
            </a:r>
          </a:p>
          <a:p>
            <a:r>
              <a:rPr lang="en-GB" dirty="0"/>
              <a:t>Teachers who have other commitments (children) will not be able to achieve expertise as they will not be able to commit enough time and effort to their chosen profession. </a:t>
            </a:r>
          </a:p>
          <a:p>
            <a:r>
              <a:rPr lang="en-GB" dirty="0"/>
              <a:t>The work load for a teacher is perceived to be impossible to achieve therefore excellence is unachievable. </a:t>
            </a:r>
          </a:p>
          <a:p>
            <a:r>
              <a:rPr lang="en-GB" dirty="0"/>
              <a:t>TPTs believed that a lack of collegiality and the school environment played a part in the ability of a teacher to achieve expertise. </a:t>
            </a:r>
          </a:p>
          <a:p>
            <a:endParaRPr lang="en-GB" dirty="0"/>
          </a:p>
        </p:txBody>
      </p:sp>
    </p:spTree>
    <p:extLst>
      <p:ext uri="{BB962C8B-B14F-4D97-AF65-F5344CB8AC3E}">
        <p14:creationId xmlns:p14="http://schemas.microsoft.com/office/powerpoint/2010/main" val="3778629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2120-C4A5-2DF2-8FEF-BC1AFEBF4DA7}"/>
              </a:ext>
            </a:extLst>
          </p:cNvPr>
          <p:cNvSpPr>
            <a:spLocks noGrp="1"/>
          </p:cNvSpPr>
          <p:nvPr>
            <p:ph type="title"/>
          </p:nvPr>
        </p:nvSpPr>
        <p:spPr/>
        <p:txBody>
          <a:bodyPr/>
          <a:lstStyle/>
          <a:p>
            <a:r>
              <a:rPr lang="en-GB" dirty="0"/>
              <a:t>Results of online interviews – RQ3</a:t>
            </a:r>
          </a:p>
        </p:txBody>
      </p:sp>
      <p:sp>
        <p:nvSpPr>
          <p:cNvPr id="3" name="Content Placeholder 2">
            <a:extLst>
              <a:ext uri="{FF2B5EF4-FFF2-40B4-BE49-F238E27FC236}">
                <a16:creationId xmlns:a16="http://schemas.microsoft.com/office/drawing/2014/main" id="{F8624423-A019-6A5B-1EB6-E68F417433C1}"/>
              </a:ext>
            </a:extLst>
          </p:cNvPr>
          <p:cNvSpPr>
            <a:spLocks noGrp="1"/>
          </p:cNvSpPr>
          <p:nvPr>
            <p:ph idx="1"/>
          </p:nvPr>
        </p:nvSpPr>
        <p:spPr/>
        <p:txBody>
          <a:bodyPr>
            <a:normAutofit/>
          </a:bodyPr>
          <a:lstStyle/>
          <a:p>
            <a:r>
              <a:rPr lang="en-GB" dirty="0"/>
              <a:t>As TPTs progressed through their programmes of study they became aware of the full extent of the workload of a primary teacher. </a:t>
            </a:r>
          </a:p>
          <a:p>
            <a:r>
              <a:rPr lang="en-GB" dirty="0"/>
              <a:t>The illusion that primary teachers were perfect changed as they progressed through ITT to a more realistic viewpoint. </a:t>
            </a:r>
          </a:p>
          <a:p>
            <a:endParaRPr lang="en-GB" dirty="0"/>
          </a:p>
        </p:txBody>
      </p:sp>
    </p:spTree>
    <p:extLst>
      <p:ext uri="{BB962C8B-B14F-4D97-AF65-F5344CB8AC3E}">
        <p14:creationId xmlns:p14="http://schemas.microsoft.com/office/powerpoint/2010/main" val="19728825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2120-C4A5-2DF2-8FEF-BC1AFEBF4DA7}"/>
              </a:ext>
            </a:extLst>
          </p:cNvPr>
          <p:cNvSpPr>
            <a:spLocks noGrp="1"/>
          </p:cNvSpPr>
          <p:nvPr>
            <p:ph type="title"/>
          </p:nvPr>
        </p:nvSpPr>
        <p:spPr/>
        <p:txBody>
          <a:bodyPr/>
          <a:lstStyle/>
          <a:p>
            <a:r>
              <a:rPr lang="en-GB" dirty="0"/>
              <a:t>Results of online interviews – RQ4</a:t>
            </a:r>
          </a:p>
        </p:txBody>
      </p:sp>
      <p:sp>
        <p:nvSpPr>
          <p:cNvPr id="3" name="Content Placeholder 2">
            <a:extLst>
              <a:ext uri="{FF2B5EF4-FFF2-40B4-BE49-F238E27FC236}">
                <a16:creationId xmlns:a16="http://schemas.microsoft.com/office/drawing/2014/main" id="{F8624423-A019-6A5B-1EB6-E68F417433C1}"/>
              </a:ext>
            </a:extLst>
          </p:cNvPr>
          <p:cNvSpPr>
            <a:spLocks noGrp="1"/>
          </p:cNvSpPr>
          <p:nvPr>
            <p:ph idx="1"/>
          </p:nvPr>
        </p:nvSpPr>
        <p:spPr/>
        <p:txBody>
          <a:bodyPr>
            <a:normAutofit/>
          </a:bodyPr>
          <a:lstStyle/>
          <a:p>
            <a:r>
              <a:rPr lang="en-GB" dirty="0"/>
              <a:t>TPTs have a strong need to be successful in their chosen profession. Success means successful children to this sample of TPTs. </a:t>
            </a:r>
          </a:p>
          <a:p>
            <a:r>
              <a:rPr lang="en-GB" dirty="0"/>
              <a:t>A significant number of the sample had suffered a childhood trauma which had contributed to their decision to train as a primary teacher. </a:t>
            </a:r>
          </a:p>
          <a:p>
            <a:r>
              <a:rPr lang="en-GB" dirty="0"/>
              <a:t>As TPTs travel through their programmes of study a number of the sample indicated a reduced need for success and explained that their personal wellbeing was more important. </a:t>
            </a:r>
          </a:p>
          <a:p>
            <a:endParaRPr lang="en-GB" dirty="0"/>
          </a:p>
        </p:txBody>
      </p:sp>
    </p:spTree>
    <p:extLst>
      <p:ext uri="{BB962C8B-B14F-4D97-AF65-F5344CB8AC3E}">
        <p14:creationId xmlns:p14="http://schemas.microsoft.com/office/powerpoint/2010/main" val="11864519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71D82-BACB-7BB6-39A5-3E947D90C89D}"/>
              </a:ext>
            </a:extLst>
          </p:cNvPr>
          <p:cNvSpPr>
            <a:spLocks noGrp="1"/>
          </p:cNvSpPr>
          <p:nvPr>
            <p:ph type="title"/>
          </p:nvPr>
        </p:nvSpPr>
        <p:spPr/>
        <p:txBody>
          <a:bodyPr/>
          <a:lstStyle/>
          <a:p>
            <a:r>
              <a:rPr lang="en-GB" dirty="0"/>
              <a:t>Results of online focus groups – RQ1 </a:t>
            </a:r>
          </a:p>
        </p:txBody>
      </p:sp>
      <p:sp>
        <p:nvSpPr>
          <p:cNvPr id="3" name="Content Placeholder 2">
            <a:extLst>
              <a:ext uri="{FF2B5EF4-FFF2-40B4-BE49-F238E27FC236}">
                <a16:creationId xmlns:a16="http://schemas.microsoft.com/office/drawing/2014/main" id="{79A8C6D4-82A7-AD92-A288-D10CCB725A2E}"/>
              </a:ext>
            </a:extLst>
          </p:cNvPr>
          <p:cNvSpPr>
            <a:spLocks noGrp="1"/>
          </p:cNvSpPr>
          <p:nvPr>
            <p:ph idx="1"/>
          </p:nvPr>
        </p:nvSpPr>
        <p:spPr/>
        <p:txBody>
          <a:bodyPr/>
          <a:lstStyle/>
          <a:p>
            <a:r>
              <a:rPr lang="en-GB" dirty="0"/>
              <a:t>TPTs in the final year of study considered developing good independent leaners and collaborative learning an attribute of an expert primary teacher.</a:t>
            </a:r>
          </a:p>
          <a:p>
            <a:r>
              <a:rPr lang="en-GB" dirty="0"/>
              <a:t>TPTs across all programmes agreed that passion, a love of working with children and commitment were necessary attributes of all teachers. </a:t>
            </a:r>
          </a:p>
          <a:p>
            <a:r>
              <a:rPr lang="en-GB" dirty="0"/>
              <a:t>TPTs early on in their training stated a need to create good relationships are vital to developing the skills to be an expert teacher. </a:t>
            </a:r>
          </a:p>
          <a:p>
            <a:endParaRPr lang="en-GB" dirty="0"/>
          </a:p>
        </p:txBody>
      </p:sp>
    </p:spTree>
    <p:extLst>
      <p:ext uri="{BB962C8B-B14F-4D97-AF65-F5344CB8AC3E}">
        <p14:creationId xmlns:p14="http://schemas.microsoft.com/office/powerpoint/2010/main" val="40308245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71D82-BACB-7BB6-39A5-3E947D90C89D}"/>
              </a:ext>
            </a:extLst>
          </p:cNvPr>
          <p:cNvSpPr>
            <a:spLocks noGrp="1"/>
          </p:cNvSpPr>
          <p:nvPr>
            <p:ph type="title"/>
          </p:nvPr>
        </p:nvSpPr>
        <p:spPr/>
        <p:txBody>
          <a:bodyPr/>
          <a:lstStyle/>
          <a:p>
            <a:r>
              <a:rPr lang="en-GB" dirty="0"/>
              <a:t>Results of online focus groups – RQ2 </a:t>
            </a:r>
          </a:p>
        </p:txBody>
      </p:sp>
      <p:sp>
        <p:nvSpPr>
          <p:cNvPr id="3" name="Content Placeholder 2">
            <a:extLst>
              <a:ext uri="{FF2B5EF4-FFF2-40B4-BE49-F238E27FC236}">
                <a16:creationId xmlns:a16="http://schemas.microsoft.com/office/drawing/2014/main" id="{79A8C6D4-82A7-AD92-A288-D10CCB725A2E}"/>
              </a:ext>
            </a:extLst>
          </p:cNvPr>
          <p:cNvSpPr>
            <a:spLocks noGrp="1"/>
          </p:cNvSpPr>
          <p:nvPr>
            <p:ph idx="1"/>
          </p:nvPr>
        </p:nvSpPr>
        <p:spPr/>
        <p:txBody>
          <a:bodyPr/>
          <a:lstStyle/>
          <a:p>
            <a:r>
              <a:rPr lang="en-GB" dirty="0"/>
              <a:t>TPTs in the last year of training can perceive that primary teacher expertise is possible if the teacher engages consistently in lifelong learning. </a:t>
            </a:r>
          </a:p>
          <a:p>
            <a:r>
              <a:rPr lang="en-GB" dirty="0"/>
              <a:t>TPTs appreciated the dynamic nature of expertise and repeated the need to consistently engage in continuous professional development. </a:t>
            </a:r>
          </a:p>
          <a:p>
            <a:endParaRPr lang="en-GB" dirty="0"/>
          </a:p>
        </p:txBody>
      </p:sp>
    </p:spTree>
    <p:extLst>
      <p:ext uri="{BB962C8B-B14F-4D97-AF65-F5344CB8AC3E}">
        <p14:creationId xmlns:p14="http://schemas.microsoft.com/office/powerpoint/2010/main" val="8485568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71D82-BACB-7BB6-39A5-3E947D90C89D}"/>
              </a:ext>
            </a:extLst>
          </p:cNvPr>
          <p:cNvSpPr>
            <a:spLocks noGrp="1"/>
          </p:cNvSpPr>
          <p:nvPr>
            <p:ph type="title"/>
          </p:nvPr>
        </p:nvSpPr>
        <p:spPr/>
        <p:txBody>
          <a:bodyPr/>
          <a:lstStyle/>
          <a:p>
            <a:r>
              <a:rPr lang="en-GB" dirty="0"/>
              <a:t>Results of online focus groups – RQ3</a:t>
            </a:r>
          </a:p>
        </p:txBody>
      </p:sp>
      <p:sp>
        <p:nvSpPr>
          <p:cNvPr id="3" name="Content Placeholder 2">
            <a:extLst>
              <a:ext uri="{FF2B5EF4-FFF2-40B4-BE49-F238E27FC236}">
                <a16:creationId xmlns:a16="http://schemas.microsoft.com/office/drawing/2014/main" id="{79A8C6D4-82A7-AD92-A288-D10CCB725A2E}"/>
              </a:ext>
            </a:extLst>
          </p:cNvPr>
          <p:cNvSpPr>
            <a:spLocks noGrp="1"/>
          </p:cNvSpPr>
          <p:nvPr>
            <p:ph idx="1"/>
          </p:nvPr>
        </p:nvSpPr>
        <p:spPr/>
        <p:txBody>
          <a:bodyPr/>
          <a:lstStyle/>
          <a:p>
            <a:r>
              <a:rPr lang="en-GB" dirty="0"/>
              <a:t>As TPTs progress through their ITT they gain a greater understanding of the requirements of the primary teacher and appreciate the complexities of the role. </a:t>
            </a:r>
          </a:p>
        </p:txBody>
      </p:sp>
    </p:spTree>
    <p:extLst>
      <p:ext uri="{BB962C8B-B14F-4D97-AF65-F5344CB8AC3E}">
        <p14:creationId xmlns:p14="http://schemas.microsoft.com/office/powerpoint/2010/main" val="2550717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71D82-BACB-7BB6-39A5-3E947D90C89D}"/>
              </a:ext>
            </a:extLst>
          </p:cNvPr>
          <p:cNvSpPr>
            <a:spLocks noGrp="1"/>
          </p:cNvSpPr>
          <p:nvPr>
            <p:ph type="title"/>
          </p:nvPr>
        </p:nvSpPr>
        <p:spPr/>
        <p:txBody>
          <a:bodyPr/>
          <a:lstStyle/>
          <a:p>
            <a:r>
              <a:rPr lang="en-GB" dirty="0"/>
              <a:t>Results of online focus groups – RQ4</a:t>
            </a:r>
          </a:p>
        </p:txBody>
      </p:sp>
      <p:sp>
        <p:nvSpPr>
          <p:cNvPr id="3" name="Content Placeholder 2">
            <a:extLst>
              <a:ext uri="{FF2B5EF4-FFF2-40B4-BE49-F238E27FC236}">
                <a16:creationId xmlns:a16="http://schemas.microsoft.com/office/drawing/2014/main" id="{79A8C6D4-82A7-AD92-A288-D10CCB725A2E}"/>
              </a:ext>
            </a:extLst>
          </p:cNvPr>
          <p:cNvSpPr>
            <a:spLocks noGrp="1"/>
          </p:cNvSpPr>
          <p:nvPr>
            <p:ph idx="1"/>
          </p:nvPr>
        </p:nvSpPr>
        <p:spPr/>
        <p:txBody>
          <a:bodyPr/>
          <a:lstStyle/>
          <a:p>
            <a:r>
              <a:rPr lang="en-GB" dirty="0"/>
              <a:t>TPTs across all programmes agreed that the role of primary teacher was challenging and required someone determined and committed to the profession who was driven to constantly improve their practice. </a:t>
            </a:r>
          </a:p>
          <a:p>
            <a:r>
              <a:rPr lang="en-GB" dirty="0"/>
              <a:t>TPTs need for success was high but the success they were driven to achieve was for the children in the classroom to be happy, fulfilled learners who achieve their potential not personal ambition. </a:t>
            </a:r>
          </a:p>
          <a:p>
            <a:endParaRPr lang="en-GB" dirty="0"/>
          </a:p>
        </p:txBody>
      </p:sp>
    </p:spTree>
    <p:extLst>
      <p:ext uri="{BB962C8B-B14F-4D97-AF65-F5344CB8AC3E}">
        <p14:creationId xmlns:p14="http://schemas.microsoft.com/office/powerpoint/2010/main" val="28138922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9165109B-7036-4613-93D4-579E77F6E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A6E3D7-A342-71B2-9BB9-85259E974949}"/>
              </a:ext>
            </a:extLst>
          </p:cNvPr>
          <p:cNvSpPr>
            <a:spLocks noGrp="1"/>
          </p:cNvSpPr>
          <p:nvPr>
            <p:ph type="title"/>
          </p:nvPr>
        </p:nvSpPr>
        <p:spPr>
          <a:xfrm>
            <a:off x="761802" y="858982"/>
            <a:ext cx="3451060" cy="5152933"/>
          </a:xfrm>
        </p:spPr>
        <p:txBody>
          <a:bodyPr>
            <a:normAutofit/>
          </a:bodyPr>
          <a:lstStyle/>
          <a:p>
            <a:r>
              <a:rPr lang="en-GB" dirty="0"/>
              <a:t>Discussion </a:t>
            </a:r>
          </a:p>
        </p:txBody>
      </p:sp>
      <p:sp useBgFill="1">
        <p:nvSpPr>
          <p:cNvPr id="16" name="Rectangle 15">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6707" y="0"/>
            <a:ext cx="7455294" cy="6858000"/>
          </a:xfrm>
          <a:prstGeom prst="rect">
            <a:avLst/>
          </a:prstGeom>
          <a:ln>
            <a:noFill/>
          </a:ln>
          <a:effectLst>
            <a:outerShdw blurRad="660400" dist="279400" dir="798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E58B1629-F209-47B0-BA59-6BD937DBB0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8" name="Content Placeholder 2">
            <a:extLst>
              <a:ext uri="{FF2B5EF4-FFF2-40B4-BE49-F238E27FC236}">
                <a16:creationId xmlns:a16="http://schemas.microsoft.com/office/drawing/2014/main" id="{411B3DA9-C755-D5EF-2D44-07D12406891A}"/>
              </a:ext>
            </a:extLst>
          </p:cNvPr>
          <p:cNvGraphicFramePr>
            <a:graphicFrameLocks noGrp="1"/>
          </p:cNvGraphicFramePr>
          <p:nvPr>
            <p:ph idx="1"/>
            <p:extLst>
              <p:ext uri="{D42A27DB-BD31-4B8C-83A1-F6EECF244321}">
                <p14:modId xmlns:p14="http://schemas.microsoft.com/office/powerpoint/2010/main" val="459088364"/>
              </p:ext>
            </p:extLst>
          </p:nvPr>
        </p:nvGraphicFramePr>
        <p:xfrm>
          <a:off x="5088860" y="601324"/>
          <a:ext cx="6055450" cy="56387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25330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05132-C3DF-CE54-22ED-8B3D87147AD0}"/>
              </a:ext>
            </a:extLst>
          </p:cNvPr>
          <p:cNvSpPr>
            <a:spLocks noGrp="1"/>
          </p:cNvSpPr>
          <p:nvPr>
            <p:ph type="title"/>
          </p:nvPr>
        </p:nvSpPr>
        <p:spPr/>
        <p:txBody>
          <a:bodyPr>
            <a:normAutofit fontScale="90000"/>
          </a:bodyPr>
          <a:lstStyle/>
          <a:p>
            <a:r>
              <a:rPr lang="en-GB" dirty="0"/>
              <a:t>RQ1 What do trainee primary teachers consider to be attributes of expert primary teachers?</a:t>
            </a:r>
            <a:br>
              <a:rPr lang="en-GB" dirty="0"/>
            </a:br>
            <a:endParaRPr lang="en-GB" dirty="0"/>
          </a:p>
        </p:txBody>
      </p:sp>
      <p:sp>
        <p:nvSpPr>
          <p:cNvPr id="3" name="Content Placeholder 2">
            <a:extLst>
              <a:ext uri="{FF2B5EF4-FFF2-40B4-BE49-F238E27FC236}">
                <a16:creationId xmlns:a16="http://schemas.microsoft.com/office/drawing/2014/main" id="{8A797B7F-DBCD-D2CA-31F6-46BF6A0B40A3}"/>
              </a:ext>
            </a:extLst>
          </p:cNvPr>
          <p:cNvSpPr>
            <a:spLocks noGrp="1"/>
          </p:cNvSpPr>
          <p:nvPr>
            <p:ph idx="1"/>
          </p:nvPr>
        </p:nvSpPr>
        <p:spPr/>
        <p:txBody>
          <a:bodyPr>
            <a:normAutofit fontScale="92500" lnSpcReduction="20000"/>
          </a:bodyPr>
          <a:lstStyle/>
          <a:p>
            <a:pPr marL="285750" indent="-285750">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cs typeface="Calibri" panose="020F0502020204030204" pitchFamily="34" charset="0"/>
              </a:rPr>
              <a:t>Confusion between skills required of teachers generally (as specified in the Teachers Standards), those that would result in a good teacher and the additional traits that are only present in an expert teacher was clear. </a:t>
            </a:r>
          </a:p>
          <a:p>
            <a:pPr marL="285750" indent="-285750">
              <a:buFont typeface="Arial" panose="020B0604020202020204" pitchFamily="34" charset="0"/>
              <a:buChar char="•"/>
            </a:pPr>
            <a:r>
              <a:rPr lang="en-GB" sz="1800" dirty="0"/>
              <a:t>Participants correctly identified passion (or grit, determination, hard work), commitment, adaptability, reflective practice and an ability to create good relationships as important propellants along the journey of expertise. </a:t>
            </a:r>
          </a:p>
          <a:p>
            <a:pPr marL="285750" indent="-285750">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cs typeface="Calibri" panose="020F0502020204030204" pitchFamily="34" charset="0"/>
              </a:rPr>
              <a:t>Participants felt experience was less important than those traits mentioned above and had no clear understanding of the range of domains of knowledge they are required to develop. </a:t>
            </a:r>
          </a:p>
          <a:p>
            <a:pPr marL="285750" indent="-285750">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cs typeface="Calibri" panose="020F0502020204030204" pitchFamily="34" charset="0"/>
              </a:rPr>
              <a:t>Subject knowledge was mentioned but pedagogical knowledge, child development knowledge, situational knowledge, contextual knowledge and self-knowledge were not mentioned heavily during the data capture. </a:t>
            </a:r>
            <a:endParaRPr lang="en-GB" sz="1800" dirty="0"/>
          </a:p>
        </p:txBody>
      </p:sp>
    </p:spTree>
    <p:extLst>
      <p:ext uri="{BB962C8B-B14F-4D97-AF65-F5344CB8AC3E}">
        <p14:creationId xmlns:p14="http://schemas.microsoft.com/office/powerpoint/2010/main" val="15558243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E1D40-524B-7505-D59F-DF67D2B78FD8}"/>
              </a:ext>
            </a:extLst>
          </p:cNvPr>
          <p:cNvSpPr>
            <a:spLocks noGrp="1"/>
          </p:cNvSpPr>
          <p:nvPr>
            <p:ph type="title"/>
          </p:nvPr>
        </p:nvSpPr>
        <p:spPr>
          <a:xfrm>
            <a:off x="761801" y="858982"/>
            <a:ext cx="10380573" cy="443345"/>
          </a:xfrm>
        </p:spPr>
        <p:txBody>
          <a:bodyPr>
            <a:normAutofit fontScale="90000"/>
          </a:bodyPr>
          <a:lstStyle/>
          <a:p>
            <a:r>
              <a:rPr lang="en-GB" sz="4000" dirty="0"/>
              <a:t>RQ2 What do trainee primary teachers consider to be the barriers to achieving expertise in primary teaching?</a:t>
            </a:r>
            <a:br>
              <a:rPr lang="en-US" dirty="0"/>
            </a:br>
            <a:endParaRPr lang="en-GB" dirty="0"/>
          </a:p>
        </p:txBody>
      </p:sp>
      <p:sp>
        <p:nvSpPr>
          <p:cNvPr id="3" name="Content Placeholder 2">
            <a:extLst>
              <a:ext uri="{FF2B5EF4-FFF2-40B4-BE49-F238E27FC236}">
                <a16:creationId xmlns:a16="http://schemas.microsoft.com/office/drawing/2014/main" id="{4D79A14C-AC75-7E50-3538-97248F1A0450}"/>
              </a:ext>
            </a:extLst>
          </p:cNvPr>
          <p:cNvSpPr>
            <a:spLocks noGrp="1"/>
          </p:cNvSpPr>
          <p:nvPr>
            <p:ph idx="1"/>
          </p:nvPr>
        </p:nvSpPr>
        <p:spPr>
          <a:xfrm>
            <a:off x="761799" y="1634836"/>
            <a:ext cx="10381205" cy="4377079"/>
          </a:xfrm>
        </p:spPr>
        <p:txBody>
          <a:bodyPr>
            <a:noAutofit/>
          </a:bodyPr>
          <a:lstStyle/>
          <a:p>
            <a:pPr marL="285750" indent="-285750">
              <a:buFont typeface="Arial" panose="020B0604020202020204" pitchFamily="34" charset="0"/>
              <a:buChar char="•"/>
            </a:pPr>
            <a:r>
              <a:rPr lang="en-GB" sz="1600" dirty="0">
                <a:effectLst/>
                <a:latin typeface="Arial" panose="020B0604020202020204" pitchFamily="34" charset="0"/>
                <a:ea typeface="Times New Roman" panose="02020603050405020304" pitchFamily="18" charset="0"/>
                <a:cs typeface="Calibri" panose="020F0502020204030204" pitchFamily="34" charset="0"/>
              </a:rPr>
              <a:t>Trainees believe that passion, a love of working with children and commitment to the profession are requirements of the role for any teacher. If these traits are missing the perception is that they cannot be learned or developed, and the teacher will never achieve expertise. All other traits required to be an expert primary teacher were perceived to be able to be learnable and developed over time. </a:t>
            </a:r>
          </a:p>
          <a:p>
            <a:pPr marL="285750" indent="-285750">
              <a:buFont typeface="Arial" panose="020B0604020202020204" pitchFamily="34" charset="0"/>
              <a:buChar char="•"/>
            </a:pPr>
            <a:r>
              <a:rPr lang="en-GB" sz="1600" dirty="0">
                <a:effectLst/>
                <a:latin typeface="Arial" panose="020B0604020202020204" pitchFamily="34" charset="0"/>
                <a:ea typeface="Times New Roman" panose="02020603050405020304" pitchFamily="18" charset="0"/>
                <a:cs typeface="Calibri" panose="020F0502020204030204" pitchFamily="34" charset="0"/>
              </a:rPr>
              <a:t>TPTs’ expressed a belief that an expert was a synonym for perfection and due to the cascade of government initiatives imposed upon teachers constantly increasing workload it was not possible to achieve perfection. The ever- increasing workload was a source of concern for TPTs’ who indicated a feeling of becoming overwhelmed prior to starting their first position as a primary teacher. </a:t>
            </a:r>
          </a:p>
          <a:p>
            <a:pPr marL="342900" indent="-342900">
              <a:buFont typeface="Arial" panose="020B0604020202020204" pitchFamily="34" charset="0"/>
              <a:buChar char="•"/>
            </a:pPr>
            <a:r>
              <a:rPr lang="en-GB" sz="1600" dirty="0"/>
              <a:t>The concept that expertise develops over time was well accepted by the sample and that you have to strive to maintain expertise once achieved – you cannot be a complacent expert. </a:t>
            </a:r>
          </a:p>
          <a:p>
            <a:pPr marL="285750" indent="-285750">
              <a:buFont typeface="Arial" panose="020B0604020202020204" pitchFamily="34" charset="0"/>
              <a:buChar char="•"/>
            </a:pPr>
            <a:r>
              <a:rPr lang="en-GB" sz="1600" dirty="0">
                <a:effectLst/>
                <a:latin typeface="Arial" panose="020B0604020202020204" pitchFamily="34" charset="0"/>
                <a:ea typeface="Times New Roman" panose="02020603050405020304" pitchFamily="18" charset="0"/>
                <a:cs typeface="Calibri" panose="020F0502020204030204" pitchFamily="34" charset="0"/>
              </a:rPr>
              <a:t>The areas which were not present in the trainee teachers’ perceptions were the role of intelligence(in particular emotional intelligence), the role of talent and opportunity as a barrier to achieving expertise.</a:t>
            </a:r>
          </a:p>
          <a:p>
            <a:pPr marL="285750" indent="-285750">
              <a:buFont typeface="Arial" panose="020B0604020202020204" pitchFamily="34" charset="0"/>
              <a:buChar char="•"/>
            </a:pPr>
            <a:r>
              <a:rPr lang="en-GB" sz="1600" dirty="0">
                <a:effectLst/>
                <a:latin typeface="Arial" panose="020B0604020202020204" pitchFamily="34" charset="0"/>
                <a:ea typeface="Times New Roman" panose="02020603050405020304" pitchFamily="18" charset="0"/>
                <a:cs typeface="Calibri" panose="020F0502020204030204" pitchFamily="34" charset="0"/>
              </a:rPr>
              <a:t>Other personal commitments (having carer responsibilities) and the school context were mentioned as possible barriers to achieving expertise. A school lacking in collegiality would be considered a relevant school contextual barrier. </a:t>
            </a:r>
            <a:endParaRPr lang="en-GB" sz="1600" dirty="0"/>
          </a:p>
        </p:txBody>
      </p:sp>
    </p:spTree>
    <p:extLst>
      <p:ext uri="{BB962C8B-B14F-4D97-AF65-F5344CB8AC3E}">
        <p14:creationId xmlns:p14="http://schemas.microsoft.com/office/powerpoint/2010/main" val="8653933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2D23F-4801-03EB-12A1-47B647F5D5F6}"/>
              </a:ext>
            </a:extLst>
          </p:cNvPr>
          <p:cNvSpPr>
            <a:spLocks noGrp="1"/>
          </p:cNvSpPr>
          <p:nvPr>
            <p:ph type="title"/>
          </p:nvPr>
        </p:nvSpPr>
        <p:spPr/>
        <p:txBody>
          <a:bodyPr>
            <a:normAutofit fontScale="90000"/>
          </a:bodyPr>
          <a:lstStyle/>
          <a:p>
            <a:r>
              <a:rPr lang="en-GB" dirty="0"/>
              <a:t>RQ3 How does ITT impact upon trainee primary teachers’ perception of the journey towards expertise?</a:t>
            </a:r>
            <a:br>
              <a:rPr lang="en-US" dirty="0"/>
            </a:br>
            <a:endParaRPr lang="en-GB" dirty="0"/>
          </a:p>
        </p:txBody>
      </p:sp>
      <p:sp>
        <p:nvSpPr>
          <p:cNvPr id="3" name="Content Placeholder 2">
            <a:extLst>
              <a:ext uri="{FF2B5EF4-FFF2-40B4-BE49-F238E27FC236}">
                <a16:creationId xmlns:a16="http://schemas.microsoft.com/office/drawing/2014/main" id="{2A466858-CEA6-9FEE-C492-0E761D7EB184}"/>
              </a:ext>
            </a:extLst>
          </p:cNvPr>
          <p:cNvSpPr>
            <a:spLocks noGrp="1"/>
          </p:cNvSpPr>
          <p:nvPr>
            <p:ph idx="1"/>
          </p:nvPr>
        </p:nvSpPr>
        <p:spPr/>
        <p:txBody>
          <a:bodyPr>
            <a:normAutofit fontScale="85000" lnSpcReduction="10000"/>
          </a:bodyPr>
          <a:lstStyle/>
          <a:p>
            <a:r>
              <a:rPr lang="en-GB" sz="1800" dirty="0">
                <a:effectLst/>
                <a:latin typeface="Arial" panose="020B0604020202020204" pitchFamily="34" charset="0"/>
                <a:ea typeface="Times New Roman" panose="02020603050405020304" pitchFamily="18" charset="0"/>
                <a:cs typeface="Calibri" panose="020F0502020204030204" pitchFamily="34" charset="0"/>
              </a:rPr>
              <a:t>The first finding discussed was the longer trainee teachers engaged in ITT the longer they perceived it would take to become an expert primary teacher. This was explained as the Kruger and Dunning (1999) effect whereby people tend to hold overly favourable views of their abilities in many social and intellectual domains. This was deemed to be a natural phenomenon. </a:t>
            </a:r>
          </a:p>
          <a:p>
            <a:r>
              <a:rPr lang="en-US" sz="1800" dirty="0">
                <a:effectLst/>
                <a:latin typeface="Arial" panose="020B0604020202020204" pitchFamily="34" charset="0"/>
                <a:ea typeface="Times New Roman" panose="02020603050405020304" pitchFamily="18" charset="0"/>
                <a:cs typeface="Calibri" panose="020F0502020204030204" pitchFamily="34" charset="0"/>
              </a:rPr>
              <a:t>The second finding was in relation TPTs becoming more hesitant to try new things the longer they progress through their </a:t>
            </a:r>
            <a:r>
              <a:rPr lang="en-US" sz="1800" dirty="0" err="1">
                <a:effectLst/>
                <a:latin typeface="Arial" panose="020B0604020202020204" pitchFamily="34" charset="0"/>
                <a:ea typeface="Times New Roman" panose="02020603050405020304" pitchFamily="18" charset="0"/>
                <a:cs typeface="Calibri" panose="020F0502020204030204" pitchFamily="34" charset="0"/>
              </a:rPr>
              <a:t>programmes</a:t>
            </a:r>
            <a:r>
              <a:rPr lang="en-US" sz="1800" dirty="0">
                <a:effectLst/>
                <a:latin typeface="Arial" panose="020B0604020202020204" pitchFamily="34" charset="0"/>
                <a:ea typeface="Times New Roman" panose="02020603050405020304" pitchFamily="18" charset="0"/>
                <a:cs typeface="Calibri" panose="020F0502020204030204" pitchFamily="34" charset="0"/>
              </a:rPr>
              <a:t> of study. This result was deemed to part of the changing identity of trainee teachers. </a:t>
            </a:r>
          </a:p>
          <a:p>
            <a:r>
              <a:rPr lang="en-US" sz="1800" dirty="0">
                <a:effectLst/>
                <a:latin typeface="Arial" panose="020B0604020202020204" pitchFamily="34" charset="0"/>
                <a:ea typeface="Times New Roman" panose="02020603050405020304" pitchFamily="18" charset="0"/>
                <a:cs typeface="Calibri" panose="020F0502020204030204" pitchFamily="34" charset="0"/>
              </a:rPr>
              <a:t>The third finding was the gradual appreciation </a:t>
            </a:r>
            <a:r>
              <a:rPr lang="x-none" sz="1800" dirty="0">
                <a:effectLst/>
                <a:latin typeface="Arial" panose="020B0604020202020204" pitchFamily="34" charset="0"/>
                <a:ea typeface="Times New Roman" panose="02020603050405020304" pitchFamily="18" charset="0"/>
                <a:cs typeface="Calibri" panose="020F0502020204030204" pitchFamily="34" charset="0"/>
              </a:rPr>
              <a:t>of the full extent of the workload of a primary teacher and </a:t>
            </a:r>
            <a:r>
              <a:rPr lang="en-GB" sz="1800" dirty="0">
                <a:effectLst/>
                <a:latin typeface="Arial" panose="020B0604020202020204" pitchFamily="34" charset="0"/>
                <a:ea typeface="Times New Roman" panose="02020603050405020304" pitchFamily="18" charset="0"/>
                <a:cs typeface="Calibri" panose="020F0502020204030204" pitchFamily="34" charset="0"/>
              </a:rPr>
              <a:t>greater understanding of the requirements of the primary teacher and complexities of the role as they journeyed throughout ITT. This result was discussed and identified as an area that could be improved by mandatory prior experience of an extended period prior to commencing the </a:t>
            </a:r>
            <a:r>
              <a:rPr lang="en-GB" sz="1800" dirty="0" err="1">
                <a:effectLst/>
                <a:latin typeface="Arial" panose="020B0604020202020204" pitchFamily="34" charset="0"/>
                <a:ea typeface="Times New Roman" panose="02020603050405020304" pitchFamily="18" charset="0"/>
                <a:cs typeface="Calibri" panose="020F0502020204030204" pitchFamily="34" charset="0"/>
              </a:rPr>
              <a:t>PoS</a:t>
            </a:r>
            <a:r>
              <a:rPr lang="en-GB" sz="1800" dirty="0">
                <a:effectLst/>
                <a:latin typeface="Arial" panose="020B0604020202020204" pitchFamily="34" charset="0"/>
                <a:ea typeface="Times New Roman" panose="02020603050405020304" pitchFamily="18" charset="0"/>
                <a:cs typeface="Calibri" panose="020F0502020204030204" pitchFamily="34" charset="0"/>
              </a:rPr>
              <a:t> to try to avoid training people who would not then stay in the profession. </a:t>
            </a:r>
          </a:p>
          <a:p>
            <a:r>
              <a:rPr lang="x-none" sz="1800" dirty="0">
                <a:effectLst/>
                <a:latin typeface="Arial" panose="020B0604020202020204" pitchFamily="34" charset="0"/>
                <a:ea typeface="Times New Roman" panose="02020603050405020304" pitchFamily="18" charset="0"/>
              </a:rPr>
              <a:t>The final finding in this section was that TPTs in their final year of study started to appreciate that primary teachers were not perfect and a more realistic understanding of the requirements and complexities of the role became apparent. </a:t>
            </a:r>
            <a:endParaRPr lang="en-GB" sz="1800" dirty="0">
              <a:effectLst/>
              <a:latin typeface="Arial" panose="020B0604020202020204" pitchFamily="34" charset="0"/>
              <a:ea typeface="Times New Roman" panose="02020603050405020304" pitchFamily="18" charset="0"/>
              <a:cs typeface="Calibri" panose="020F0502020204030204" pitchFamily="34" charset="0"/>
            </a:endParaRPr>
          </a:p>
          <a:p>
            <a:endParaRPr lang="en-GB" sz="1800" dirty="0">
              <a:effectLst/>
              <a:latin typeface="Arial" panose="020B0604020202020204" pitchFamily="34" charset="0"/>
              <a:ea typeface="Times New Roman" panose="02020603050405020304" pitchFamily="18" charset="0"/>
              <a:cs typeface="Calibri" panose="020F0502020204030204" pitchFamily="34" charset="0"/>
            </a:endParaRPr>
          </a:p>
          <a:p>
            <a:endParaRPr lang="en-GB" dirty="0"/>
          </a:p>
        </p:txBody>
      </p:sp>
    </p:spTree>
    <p:extLst>
      <p:ext uri="{BB962C8B-B14F-4D97-AF65-F5344CB8AC3E}">
        <p14:creationId xmlns:p14="http://schemas.microsoft.com/office/powerpoint/2010/main" val="35950868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92EAE-8456-6302-478E-B583458A0E1C}"/>
              </a:ext>
            </a:extLst>
          </p:cNvPr>
          <p:cNvSpPr>
            <a:spLocks noGrp="1"/>
          </p:cNvSpPr>
          <p:nvPr>
            <p:ph type="title"/>
          </p:nvPr>
        </p:nvSpPr>
        <p:spPr>
          <a:xfrm>
            <a:off x="761801" y="858982"/>
            <a:ext cx="10380573" cy="129309"/>
          </a:xfrm>
        </p:spPr>
        <p:txBody>
          <a:bodyPr>
            <a:normAutofit fontScale="90000"/>
          </a:bodyPr>
          <a:lstStyle/>
          <a:p>
            <a:r>
              <a:rPr lang="en-GB" dirty="0"/>
              <a:t>RQ4 How do trainee teachers’ perceptions of expertise impact upon their teacher identity?</a:t>
            </a:r>
            <a:br>
              <a:rPr lang="en-US" dirty="0"/>
            </a:br>
            <a:endParaRPr lang="en-GB" dirty="0"/>
          </a:p>
        </p:txBody>
      </p:sp>
      <p:sp>
        <p:nvSpPr>
          <p:cNvPr id="3" name="Content Placeholder 2">
            <a:extLst>
              <a:ext uri="{FF2B5EF4-FFF2-40B4-BE49-F238E27FC236}">
                <a16:creationId xmlns:a16="http://schemas.microsoft.com/office/drawing/2014/main" id="{EDA682B7-0606-71DF-8626-EB738F08849B}"/>
              </a:ext>
            </a:extLst>
          </p:cNvPr>
          <p:cNvSpPr>
            <a:spLocks noGrp="1"/>
          </p:cNvSpPr>
          <p:nvPr>
            <p:ph idx="1"/>
          </p:nvPr>
        </p:nvSpPr>
        <p:spPr>
          <a:xfrm>
            <a:off x="761799" y="1256146"/>
            <a:ext cx="10381205" cy="4755770"/>
          </a:xfrm>
        </p:spPr>
        <p:txBody>
          <a:bodyPr>
            <a:normAutofit fontScale="77500" lnSpcReduction="20000"/>
          </a:bodyPr>
          <a:lstStyle/>
          <a:p>
            <a:pPr marL="285750" indent="-285750">
              <a:buFont typeface="Arial" panose="020B0604020202020204" pitchFamily="34" charset="0"/>
              <a:buChar char="•"/>
            </a:pPr>
            <a:r>
              <a:rPr lang="x-none" sz="1800" dirty="0">
                <a:effectLst/>
                <a:latin typeface="Arial" panose="020B0604020202020204" pitchFamily="34" charset="0"/>
                <a:ea typeface="Times New Roman" panose="02020603050405020304" pitchFamily="18" charset="0"/>
                <a:cs typeface="Calibri" panose="020F0502020204030204" pitchFamily="34" charset="0"/>
              </a:rPr>
              <a:t>TPTs indicate a strong need to be successful in their profession but their idea of success was to have happy fulfilled learners who achieve their personal potential, not personal career development. The reasons people choose to enter the profession tend to be emotional and altruistic (Heinz, 2015). This strong need for success is what drives them to be effective teachers (Darling-Hammond and Bransford, 2007).</a:t>
            </a:r>
            <a:endParaRPr lang="en-GB" sz="1800" dirty="0">
              <a:effectLst/>
              <a:latin typeface="Arial" panose="020B060402020202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x-none" sz="1800" dirty="0">
                <a:effectLst/>
                <a:latin typeface="Arial" panose="020B0604020202020204" pitchFamily="34" charset="0"/>
                <a:ea typeface="Times New Roman" panose="02020603050405020304" pitchFamily="18" charset="0"/>
                <a:cs typeface="Calibri" panose="020F0502020204030204" pitchFamily="34" charset="0"/>
              </a:rPr>
              <a:t>A significant number of the sample interviewed outlined a perception of childhood trauma that had created the catalyst to become a primary teacher. These altruistic reasons for entering the profession and the continuing need for success may form part of their teacher identity. Staub and Vollhardt (2008) theorise that altruism can be born from suffering and Lifton (2003) writes about how the effect of trauma can embed a deep commitment to prevent future suffering. </a:t>
            </a:r>
            <a:endParaRPr lang="en-GB" sz="1800" dirty="0">
              <a:effectLst/>
              <a:latin typeface="Arial" panose="020B060402020202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cs typeface="Calibri" panose="020F0502020204030204" pitchFamily="34" charset="0"/>
              </a:rPr>
              <a:t>Whilst TPTs predominantly identify as being happy, friendly, optimistic people the scale of happiness decreases as they travel through ITT and self-conscious and compliant traits increase. These findings were discussed as part of the natural development of the emerging adult (Arnett, 2000; Arnett and Jensen, 2002; Ceci, Barnett and </a:t>
            </a:r>
            <a:r>
              <a:rPr lang="en-GB" sz="1800" dirty="0" err="1">
                <a:effectLst/>
                <a:latin typeface="Arial" panose="020B0604020202020204" pitchFamily="34" charset="0"/>
                <a:ea typeface="Times New Roman" panose="02020603050405020304" pitchFamily="18" charset="0"/>
                <a:cs typeface="Calibri" panose="020F0502020204030204" pitchFamily="34" charset="0"/>
              </a:rPr>
              <a:t>Kanaya</a:t>
            </a:r>
            <a:r>
              <a:rPr lang="en-GB" sz="1800" dirty="0">
                <a:effectLst/>
                <a:latin typeface="Arial" panose="020B0604020202020204" pitchFamily="34" charset="0"/>
                <a:ea typeface="Times New Roman" panose="02020603050405020304" pitchFamily="18" charset="0"/>
                <a:cs typeface="Calibri" panose="020F0502020204030204" pitchFamily="34" charset="0"/>
              </a:rPr>
              <a:t>, 2003; Arnett, 2007; Jensen, 2011; Arnett, 2015; Mitra and Arnett, 2021) where significant identify development is occurring for 18–25-year-olds and the  profound changes experienced by people within these age brackets are of significant importance to their future self.</a:t>
            </a:r>
          </a:p>
          <a:p>
            <a:pPr marL="285750" indent="-285750">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cs typeface="Calibri" panose="020F0502020204030204" pitchFamily="34" charset="0"/>
              </a:rPr>
              <a:t>A significant number of the sample of TPTs had chosen to engage in further education voluntarily. Life-long learning is an aspect of teacher identity which is required of an expert. The TPTs appreciated this need and were already acting with this intention to allow them to enter the profession or as part of a previous career. </a:t>
            </a:r>
          </a:p>
          <a:p>
            <a:pPr marL="285750" indent="-285750">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cs typeface="Calibri" panose="020F0502020204030204" pitchFamily="34" charset="0"/>
              </a:rPr>
              <a:t>TPTs perceived that an aspect of teacher identity is a very determined person who puts the needs of the children in their care first. This altruism may lead to teacher burnout and subsequent attrition from the profession (Van </a:t>
            </a:r>
            <a:r>
              <a:rPr lang="en-GB" sz="1800" dirty="0" err="1">
                <a:effectLst/>
                <a:latin typeface="Arial" panose="020B0604020202020204" pitchFamily="34" charset="0"/>
                <a:ea typeface="Times New Roman" panose="02020603050405020304" pitchFamily="18" charset="0"/>
                <a:cs typeface="Calibri" panose="020F0502020204030204" pitchFamily="34" charset="0"/>
              </a:rPr>
              <a:t>Droogenbroeck</a:t>
            </a:r>
            <a:r>
              <a:rPr lang="en-GB" sz="1800" dirty="0">
                <a:effectLst/>
                <a:latin typeface="Arial" panose="020B0604020202020204" pitchFamily="34" charset="0"/>
                <a:ea typeface="Times New Roman" panose="02020603050405020304" pitchFamily="18" charset="0"/>
                <a:cs typeface="Calibri" panose="020F0502020204030204" pitchFamily="34" charset="0"/>
              </a:rPr>
              <a:t> et al., 2021). An ability to achieve the purpose for which they have entered the profession(to make a positive difference to children’s lives) coupled with very high levels of administrative work (DfE, 2019c) may be one of the factors why teachers choose to leave the profession in the first five years. </a:t>
            </a:r>
          </a:p>
          <a:p>
            <a:endParaRPr lang="en-GB" dirty="0"/>
          </a:p>
        </p:txBody>
      </p:sp>
    </p:spTree>
    <p:extLst>
      <p:ext uri="{BB962C8B-B14F-4D97-AF65-F5344CB8AC3E}">
        <p14:creationId xmlns:p14="http://schemas.microsoft.com/office/powerpoint/2010/main" val="1420799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DD630-EBB3-A66D-B72E-BF82052F3C83}"/>
              </a:ext>
            </a:extLst>
          </p:cNvPr>
          <p:cNvSpPr>
            <a:spLocks noGrp="1"/>
          </p:cNvSpPr>
          <p:nvPr>
            <p:ph type="title"/>
          </p:nvPr>
        </p:nvSpPr>
        <p:spPr/>
        <p:txBody>
          <a:bodyPr>
            <a:normAutofit fontScale="90000"/>
          </a:bodyPr>
          <a:lstStyle/>
          <a:p>
            <a:r>
              <a:rPr lang="en-GB" dirty="0"/>
              <a:t>The primary teacher as a problem solver. </a:t>
            </a:r>
            <a:br>
              <a:rPr lang="en-US" dirty="0"/>
            </a:br>
            <a:endParaRPr lang="en-GB" dirty="0"/>
          </a:p>
        </p:txBody>
      </p:sp>
      <p:sp>
        <p:nvSpPr>
          <p:cNvPr id="3" name="Content Placeholder 2">
            <a:extLst>
              <a:ext uri="{FF2B5EF4-FFF2-40B4-BE49-F238E27FC236}">
                <a16:creationId xmlns:a16="http://schemas.microsoft.com/office/drawing/2014/main" id="{B7F07A71-C3DC-C08E-3EDD-14F68B30E74F}"/>
              </a:ext>
            </a:extLst>
          </p:cNvPr>
          <p:cNvSpPr>
            <a:spLocks noGrp="1"/>
          </p:cNvSpPr>
          <p:nvPr>
            <p:ph idx="1"/>
          </p:nvPr>
        </p:nvSpPr>
        <p:spPr>
          <a:xfrm>
            <a:off x="761799" y="1939636"/>
            <a:ext cx="10381205" cy="4072279"/>
          </a:xfrm>
        </p:spPr>
        <p:txBody>
          <a:bodyPr>
            <a:normAutofit/>
          </a:bodyPr>
          <a:lstStyle/>
          <a:p>
            <a:r>
              <a:rPr lang="en-GB" sz="1800" dirty="0">
                <a:effectLst/>
                <a:latin typeface="Arial" panose="020B0604020202020204" pitchFamily="34" charset="0"/>
                <a:ea typeface="Times New Roman" panose="02020603050405020304" pitchFamily="18" charset="0"/>
                <a:cs typeface="Calibri" panose="020F0502020204030204" pitchFamily="34" charset="0"/>
              </a:rPr>
              <a:t>One noticeable absence throughout this study was the EPT as a problem solver. This lack of appreciation may account partially for the reason that TPTs did not perceive that a primary teacher could be an expert as the focus was on an infinite amount of knowledge rather than the creative application of this knowledge to solve new problems.</a:t>
            </a:r>
          </a:p>
          <a:p>
            <a:r>
              <a:rPr lang="en-GB" sz="1800" dirty="0">
                <a:effectLst/>
                <a:latin typeface="Arial" panose="020B0604020202020204" pitchFamily="34" charset="0"/>
                <a:ea typeface="Times New Roman" panose="02020603050405020304" pitchFamily="18" charset="0"/>
                <a:cs typeface="Arial" panose="020B0604020202020204" pitchFamily="34" charset="0"/>
              </a:rPr>
              <a:t>Problem solving has been defined as a trait of the expert. Problem solving, as defined by Bereiter &amp; </a:t>
            </a:r>
            <a:r>
              <a:rPr lang="en-GB" sz="1800" dirty="0" err="1">
                <a:effectLst/>
                <a:latin typeface="Arial" panose="020B0604020202020204" pitchFamily="34" charset="0"/>
                <a:ea typeface="Times New Roman" panose="02020603050405020304" pitchFamily="18" charset="0"/>
                <a:cs typeface="Arial" panose="020B0604020202020204" pitchFamily="34" charset="0"/>
              </a:rPr>
              <a:t>Scardamalia</a:t>
            </a:r>
            <a:r>
              <a:rPr lang="en-GB" sz="1800" dirty="0">
                <a:effectLst/>
                <a:latin typeface="Arial" panose="020B0604020202020204" pitchFamily="34" charset="0"/>
                <a:ea typeface="Times New Roman" panose="02020603050405020304" pitchFamily="18" charset="0"/>
                <a:cs typeface="Arial" panose="020B0604020202020204" pitchFamily="34" charset="0"/>
              </a:rPr>
              <a:t> (1993) is the searching or deliberation in order to find a way to achieve a goal. It has been argued that the problem solutions depend on the previous experience of the problem solver combined with the expert creating an </a:t>
            </a:r>
            <a:r>
              <a:rPr lang="en-GB" sz="1800" b="1" dirty="0">
                <a:effectLst/>
                <a:latin typeface="Arial" panose="020B0604020202020204" pitchFamily="34" charset="0"/>
                <a:ea typeface="Times New Roman" panose="02020603050405020304" pitchFamily="18" charset="0"/>
                <a:cs typeface="Arial" panose="020B0604020202020204" pitchFamily="34" charset="0"/>
              </a:rPr>
              <a:t>original solution</a:t>
            </a:r>
            <a:r>
              <a:rPr lang="en-GB" sz="1800" dirty="0">
                <a:effectLst/>
                <a:latin typeface="Arial" panose="020B0604020202020204" pitchFamily="34" charset="0"/>
                <a:ea typeface="Times New Roman" panose="02020603050405020304" pitchFamily="18" charset="0"/>
                <a:cs typeface="Arial" panose="020B0604020202020204" pitchFamily="34" charset="0"/>
              </a:rPr>
              <a:t> (Hill, 1971). The concept of experience leading to insightful solutions is described as the single dynamic element in the growth of experts as being </a:t>
            </a:r>
            <a:r>
              <a:rPr lang="en-GB" sz="1800" b="1" dirty="0">
                <a:effectLst/>
                <a:latin typeface="Arial" panose="020B0604020202020204" pitchFamily="34" charset="0"/>
                <a:ea typeface="Times New Roman" panose="02020603050405020304" pitchFamily="18" charset="0"/>
                <a:cs typeface="Arial" panose="020B0604020202020204" pitchFamily="34" charset="0"/>
              </a:rPr>
              <a:t>progressive problem solvers</a:t>
            </a:r>
            <a:r>
              <a:rPr lang="en-GB" sz="1800" dirty="0">
                <a:effectLst/>
                <a:latin typeface="Arial" panose="020B0604020202020204" pitchFamily="34" charset="0"/>
                <a:ea typeface="Times New Roman" panose="02020603050405020304" pitchFamily="18" charset="0"/>
                <a:cs typeface="Arial" panose="020B0604020202020204" pitchFamily="34" charset="0"/>
              </a:rPr>
              <a:t> whereas the non-expert is more likely to come up with more traditional solutions elicited from experience alone (Bereiter &amp; Scardamalia,1993). </a:t>
            </a:r>
            <a:endParaRPr lang="en-GB" sz="1800" dirty="0">
              <a:effectLst/>
              <a:latin typeface="Arial" panose="020B0604020202020204" pitchFamily="34" charset="0"/>
              <a:ea typeface="Times New Roman" panose="02020603050405020304" pitchFamily="18" charset="0"/>
              <a:cs typeface="Calibri" panose="020F0502020204030204" pitchFamily="34" charset="0"/>
            </a:endParaRPr>
          </a:p>
          <a:p>
            <a:endParaRPr lang="en-GB" dirty="0"/>
          </a:p>
        </p:txBody>
      </p:sp>
    </p:spTree>
    <p:extLst>
      <p:ext uri="{BB962C8B-B14F-4D97-AF65-F5344CB8AC3E}">
        <p14:creationId xmlns:p14="http://schemas.microsoft.com/office/powerpoint/2010/main" val="3478830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5105D448-4A6C-48A3-8C3C-71AF58F3E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4025579F-C5D8-43BE-AF84-3E66A482C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2544415"/>
          </a:xfrm>
          <a:prstGeom prst="rect">
            <a:avLst/>
          </a:prstGeom>
          <a:ln>
            <a:noFill/>
          </a:ln>
          <a:effectLst>
            <a:outerShdw blurRad="190500" dist="1270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F64873-33FD-A174-7792-E2F215DCDA36}"/>
              </a:ext>
            </a:extLst>
          </p:cNvPr>
          <p:cNvSpPr>
            <a:spLocks noGrp="1"/>
          </p:cNvSpPr>
          <p:nvPr>
            <p:ph type="title"/>
          </p:nvPr>
        </p:nvSpPr>
        <p:spPr>
          <a:xfrm>
            <a:off x="761801" y="858982"/>
            <a:ext cx="9589765" cy="1432273"/>
          </a:xfrm>
        </p:spPr>
        <p:txBody>
          <a:bodyPr>
            <a:normAutofit/>
          </a:bodyPr>
          <a:lstStyle/>
          <a:p>
            <a:r>
              <a:rPr lang="en-GB" dirty="0"/>
              <a:t>Conclusions </a:t>
            </a:r>
          </a:p>
        </p:txBody>
      </p:sp>
      <p:cxnSp>
        <p:nvCxnSpPr>
          <p:cNvPr id="13" name="Straight Connector 12">
            <a:extLst>
              <a:ext uri="{FF2B5EF4-FFF2-40B4-BE49-F238E27FC236}">
                <a16:creationId xmlns:a16="http://schemas.microsoft.com/office/drawing/2014/main" id="{61FF92BA-874E-408A-BFAD-416A7FFE59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3752F4F2-80AD-0588-39E2-30EFFDE88557}"/>
              </a:ext>
            </a:extLst>
          </p:cNvPr>
          <p:cNvGraphicFramePr>
            <a:graphicFrameLocks noGrp="1"/>
          </p:cNvGraphicFramePr>
          <p:nvPr>
            <p:ph idx="1"/>
            <p:extLst>
              <p:ext uri="{D42A27DB-BD31-4B8C-83A1-F6EECF244321}">
                <p14:modId xmlns:p14="http://schemas.microsoft.com/office/powerpoint/2010/main" val="811181622"/>
              </p:ext>
            </p:extLst>
          </p:nvPr>
        </p:nvGraphicFramePr>
        <p:xfrm>
          <a:off x="762000" y="2749550"/>
          <a:ext cx="10380663" cy="3262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35802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6857B-6D15-0346-748D-B157B7D895DE}"/>
              </a:ext>
            </a:extLst>
          </p:cNvPr>
          <p:cNvSpPr>
            <a:spLocks noGrp="1"/>
          </p:cNvSpPr>
          <p:nvPr>
            <p:ph type="title"/>
          </p:nvPr>
        </p:nvSpPr>
        <p:spPr/>
        <p:txBody>
          <a:bodyPr/>
          <a:lstStyle/>
          <a:p>
            <a:r>
              <a:rPr lang="en-GB" dirty="0"/>
              <a:t>Recommendations </a:t>
            </a:r>
          </a:p>
        </p:txBody>
      </p:sp>
      <p:sp>
        <p:nvSpPr>
          <p:cNvPr id="3" name="Content Placeholder 2">
            <a:extLst>
              <a:ext uri="{FF2B5EF4-FFF2-40B4-BE49-F238E27FC236}">
                <a16:creationId xmlns:a16="http://schemas.microsoft.com/office/drawing/2014/main" id="{E58D5EA3-1921-13B2-E043-4D6FF0C649D6}"/>
              </a:ext>
            </a:extLst>
          </p:cNvPr>
          <p:cNvSpPr>
            <a:spLocks noGrp="1"/>
          </p:cNvSpPr>
          <p:nvPr>
            <p:ph idx="1"/>
          </p:nvPr>
        </p:nvSpPr>
        <p:spPr/>
        <p:txBody>
          <a:bodyPr/>
          <a:lstStyle/>
          <a:p>
            <a:pPr marL="342900" indent="-342900">
              <a:buFont typeface="+mj-lt"/>
              <a:buAutoNum type="arabicPeriod"/>
            </a:pPr>
            <a:r>
              <a:rPr lang="x-none" sz="1800" b="1" dirty="0">
                <a:effectLst/>
                <a:latin typeface="Arial" panose="020B0604020202020204" pitchFamily="34" charset="0"/>
                <a:ea typeface="SimSun" panose="02010600030101010101" pitchFamily="2" charset="-122"/>
              </a:rPr>
              <a:t>Address all five domains of knowledge that are necessary for a primary teacher in the curriculum for trainee teachers. </a:t>
            </a:r>
            <a:endParaRPr lang="en-GB" sz="1800" b="1" dirty="0">
              <a:effectLst/>
              <a:latin typeface="Arial" panose="020B0604020202020204" pitchFamily="34" charset="0"/>
              <a:ea typeface="SimSun" panose="02010600030101010101" pitchFamily="2" charset="-122"/>
            </a:endParaRPr>
          </a:p>
          <a:p>
            <a:pPr marL="342900" indent="-342900">
              <a:buFont typeface="+mj-lt"/>
              <a:buAutoNum type="arabicPeriod"/>
            </a:pPr>
            <a:r>
              <a:rPr lang="en-GB" sz="1800" b="1" dirty="0">
                <a:effectLst/>
                <a:latin typeface="Arial" panose="020B0604020202020204" pitchFamily="34" charset="0"/>
                <a:ea typeface="Times New Roman" panose="02020603050405020304" pitchFamily="18" charset="0"/>
                <a:cs typeface="Calibri" panose="020F0502020204030204" pitchFamily="34" charset="0"/>
              </a:rPr>
              <a:t>Incorporate the traits of expertise within the ITT curriculum </a:t>
            </a:r>
          </a:p>
          <a:p>
            <a:pPr marL="342900" indent="-342900">
              <a:buFont typeface="+mj-lt"/>
              <a:buAutoNum type="arabicPeriod"/>
            </a:pPr>
            <a:r>
              <a:rPr lang="x-none" sz="1800" b="1" dirty="0">
                <a:effectLst/>
                <a:latin typeface="Arial" panose="020B0604020202020204" pitchFamily="34" charset="0"/>
                <a:ea typeface="SimSun" panose="02010600030101010101" pitchFamily="2" charset="-122"/>
              </a:rPr>
              <a:t>Use deliberate practice as a form of developing expertise in primary teaching</a:t>
            </a:r>
            <a:endParaRPr lang="en-GB" sz="1800" b="1" dirty="0">
              <a:effectLst/>
              <a:latin typeface="Arial" panose="020B0604020202020204" pitchFamily="34" charset="0"/>
              <a:ea typeface="SimSun" panose="02010600030101010101" pitchFamily="2" charset="-122"/>
            </a:endParaRPr>
          </a:p>
          <a:p>
            <a:pPr marL="342900" indent="-342900">
              <a:buFont typeface="+mj-lt"/>
              <a:buAutoNum type="arabicPeriod"/>
            </a:pPr>
            <a:endParaRPr lang="en-GB" sz="1800" b="1" dirty="0">
              <a:solidFill>
                <a:srgbClr val="2E74B5"/>
              </a:solidFill>
              <a:effectLst/>
              <a:latin typeface="Arial" panose="020B0604020202020204" pitchFamily="34" charset="0"/>
              <a:ea typeface="SimSun" panose="02010600030101010101" pitchFamily="2" charset="-122"/>
            </a:endParaRPr>
          </a:p>
          <a:p>
            <a:endParaRPr lang="en-GB" dirty="0"/>
          </a:p>
        </p:txBody>
      </p:sp>
    </p:spTree>
    <p:extLst>
      <p:ext uri="{BB962C8B-B14F-4D97-AF65-F5344CB8AC3E}">
        <p14:creationId xmlns:p14="http://schemas.microsoft.com/office/powerpoint/2010/main" val="39557438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284A420-F50C-4C2C-B88E-E6F4EF504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893A6D2E-5228-4998-9E24-EFCCA0246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3567547"/>
          </a:xfrm>
          <a:prstGeom prst="rect">
            <a:avLst/>
          </a:prstGeom>
          <a:ln>
            <a:noFill/>
          </a:ln>
          <a:effectLst>
            <a:outerShdw blurRad="228600" dist="152400" dir="5460000" sx="95000" sy="95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3ADB48DB-8E25-4F2F-8C02-5B79393725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32BA7E3-7313-49C8-A245-A85BDEB13E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7" name="Slide Background">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184F9D61-9303-40B4-9F7E-66A9B4EDC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diagram of different colors&#10;&#10;Description automatically generated">
            <a:extLst>
              <a:ext uri="{FF2B5EF4-FFF2-40B4-BE49-F238E27FC236}">
                <a16:creationId xmlns:a16="http://schemas.microsoft.com/office/drawing/2014/main" id="{BB158151-737B-8F02-1617-EE151FC072D4}"/>
              </a:ext>
            </a:extLst>
          </p:cNvPr>
          <p:cNvPicPr>
            <a:picLocks noGrp="1" noChangeAspect="1"/>
          </p:cNvPicPr>
          <p:nvPr>
            <p:ph idx="1"/>
          </p:nvPr>
        </p:nvPicPr>
        <p:blipFill>
          <a:blip r:embed="rId2"/>
          <a:srcRect l="2475" r="2463" b="1"/>
          <a:stretch/>
        </p:blipFill>
        <p:spPr>
          <a:xfrm>
            <a:off x="20" y="-1"/>
            <a:ext cx="11144289" cy="6858001"/>
          </a:xfrm>
          <a:prstGeom prst="rect">
            <a:avLst/>
          </a:prstGeom>
          <a:effectLst>
            <a:outerShdw blurRad="596900" dist="330200" dir="8820000" sx="87000" sy="87000" algn="ctr" rotWithShape="0">
              <a:srgbClr val="000000">
                <a:alpha val="29000"/>
              </a:srgbClr>
            </a:outerShdw>
          </a:effectLst>
        </p:spPr>
      </p:pic>
      <p:sp>
        <p:nvSpPr>
          <p:cNvPr id="21" name="Overlay">
            <a:extLst>
              <a:ext uri="{FF2B5EF4-FFF2-40B4-BE49-F238E27FC236}">
                <a16:creationId xmlns:a16="http://schemas.microsoft.com/office/drawing/2014/main" id="{648D746A-0359-4EAE-8CF9-062E28169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58714" y="258715"/>
            <a:ext cx="6858000" cy="6340569"/>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43B2BB-8D78-152C-B5D3-396C6EDCADAD}"/>
              </a:ext>
            </a:extLst>
          </p:cNvPr>
          <p:cNvSpPr>
            <a:spLocks noGrp="1"/>
          </p:cNvSpPr>
          <p:nvPr>
            <p:ph type="title"/>
          </p:nvPr>
        </p:nvSpPr>
        <p:spPr>
          <a:xfrm>
            <a:off x="589558" y="1549597"/>
            <a:ext cx="4501057" cy="2483316"/>
          </a:xfrm>
        </p:spPr>
        <p:txBody>
          <a:bodyPr vert="horz" lIns="91440" tIns="45720" rIns="91440" bIns="45720" rtlCol="0" anchor="b">
            <a:normAutofit/>
          </a:bodyPr>
          <a:lstStyle/>
          <a:p>
            <a:pPr>
              <a:lnSpc>
                <a:spcPct val="90000"/>
              </a:lnSpc>
            </a:pPr>
            <a:r>
              <a:rPr lang="en-US" sz="4100">
                <a:solidFill>
                  <a:srgbClr val="FFFFFF"/>
                </a:solidFill>
              </a:rPr>
              <a:t>The five domains of primary teacher knowledge </a:t>
            </a:r>
          </a:p>
        </p:txBody>
      </p:sp>
      <p:cxnSp>
        <p:nvCxnSpPr>
          <p:cNvPr id="23" name="Straight Connector 22">
            <a:extLst>
              <a:ext uri="{FF2B5EF4-FFF2-40B4-BE49-F238E27FC236}">
                <a16:creationId xmlns:a16="http://schemas.microsoft.com/office/drawing/2014/main" id="{3816C099-0516-4486-BC06-E0DCD29DDF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8472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801AAA-702A-1E95-2D68-D96F9587FA26}"/>
              </a:ext>
            </a:extLst>
          </p:cNvPr>
          <p:cNvSpPr>
            <a:spLocks noGrp="1"/>
          </p:cNvSpPr>
          <p:nvPr>
            <p:ph type="title"/>
          </p:nvPr>
        </p:nvSpPr>
        <p:spPr>
          <a:xfrm>
            <a:off x="6788582" y="858983"/>
            <a:ext cx="3968783" cy="2021378"/>
          </a:xfrm>
        </p:spPr>
        <p:txBody>
          <a:bodyPr>
            <a:normAutofit/>
          </a:bodyPr>
          <a:lstStyle/>
          <a:p>
            <a:pPr>
              <a:lnSpc>
                <a:spcPct val="90000"/>
              </a:lnSpc>
            </a:pPr>
            <a:r>
              <a:rPr lang="en-GB" sz="2600" b="1">
                <a:effectLst/>
                <a:latin typeface="Arial" panose="020B0604020202020204" pitchFamily="34" charset="0"/>
                <a:ea typeface="Times New Roman" panose="02020603050405020304" pitchFamily="18" charset="0"/>
                <a:cs typeface="Calibri" panose="020F0502020204030204" pitchFamily="34" charset="0"/>
              </a:rPr>
              <a:t>Deliberate practice supported by Brookfield’s model of reflective practice</a:t>
            </a:r>
            <a:br>
              <a:rPr lang="en-GB" sz="2600" b="1">
                <a:effectLst/>
                <a:latin typeface="Arial" panose="020B0604020202020204" pitchFamily="34" charset="0"/>
                <a:ea typeface="Times New Roman" panose="02020603050405020304" pitchFamily="18" charset="0"/>
                <a:cs typeface="Calibri" panose="020F0502020204030204" pitchFamily="34" charset="0"/>
              </a:rPr>
            </a:br>
            <a:endParaRPr lang="en-GB" sz="2600"/>
          </a:p>
        </p:txBody>
      </p:sp>
      <p:pic>
        <p:nvPicPr>
          <p:cNvPr id="4" name="Content Placeholder 3">
            <a:extLst>
              <a:ext uri="{FF2B5EF4-FFF2-40B4-BE49-F238E27FC236}">
                <a16:creationId xmlns:a16="http://schemas.microsoft.com/office/drawing/2014/main" id="{CA675F73-B860-C726-18A1-78112C11A481}"/>
              </a:ext>
            </a:extLst>
          </p:cNvPr>
          <p:cNvPicPr>
            <a:picLocks noChangeAspect="1"/>
          </p:cNvPicPr>
          <p:nvPr/>
        </p:nvPicPr>
        <p:blipFill>
          <a:blip r:embed="rId2"/>
          <a:srcRect l="16277" r="16562"/>
          <a:stretch/>
        </p:blipFill>
        <p:spPr>
          <a:xfrm>
            <a:off x="-1" y="-2"/>
            <a:ext cx="6374929" cy="6858002"/>
          </a:xfrm>
          <a:prstGeom prst="rect">
            <a:avLst/>
          </a:prstGeom>
        </p:spPr>
      </p:pic>
      <p:sp>
        <p:nvSpPr>
          <p:cNvPr id="8" name="Content Placeholder 7">
            <a:extLst>
              <a:ext uri="{FF2B5EF4-FFF2-40B4-BE49-F238E27FC236}">
                <a16:creationId xmlns:a16="http://schemas.microsoft.com/office/drawing/2014/main" id="{1393A581-F0A3-FABE-1DCD-6DE94846C648}"/>
              </a:ext>
            </a:extLst>
          </p:cNvPr>
          <p:cNvSpPr>
            <a:spLocks noGrp="1"/>
          </p:cNvSpPr>
          <p:nvPr>
            <p:ph idx="1"/>
          </p:nvPr>
        </p:nvSpPr>
        <p:spPr>
          <a:xfrm>
            <a:off x="6788582" y="3282696"/>
            <a:ext cx="3968783" cy="2957383"/>
          </a:xfrm>
        </p:spPr>
        <p:txBody>
          <a:bodyPr anchor="ctr">
            <a:normAutofit/>
          </a:bodyPr>
          <a:lstStyle/>
          <a:p>
            <a:endParaRPr lang="en-US"/>
          </a:p>
        </p:txBody>
      </p:sp>
      <p:cxnSp>
        <p:nvCxnSpPr>
          <p:cNvPr id="29" name="Straight Connector 28">
            <a:extLst>
              <a:ext uri="{FF2B5EF4-FFF2-40B4-BE49-F238E27FC236}">
                <a16:creationId xmlns:a16="http://schemas.microsoft.com/office/drawing/2014/main" id="{E58B1629-F209-47B0-BA59-6BD937DBB0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668155" y="5641010"/>
            <a:ext cx="0" cy="5990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899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5EB26C1-4DEE-2ACD-EAA1-FC2D86A54E5B}"/>
              </a:ext>
            </a:extLst>
          </p:cNvPr>
          <p:cNvGraphicFramePr/>
          <p:nvPr>
            <p:extLst>
              <p:ext uri="{D42A27DB-BD31-4B8C-83A1-F6EECF244321}">
                <p14:modId xmlns:p14="http://schemas.microsoft.com/office/powerpoint/2010/main" val="3195837818"/>
              </p:ext>
            </p:extLst>
          </p:nvPr>
        </p:nvGraphicFramePr>
        <p:xfrm>
          <a:off x="3352800" y="1418253"/>
          <a:ext cx="5641910" cy="36109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EDCC82C9-AA1A-EA8F-5098-4DA50E2D1D87}"/>
              </a:ext>
            </a:extLst>
          </p:cNvPr>
          <p:cNvSpPr>
            <a:spLocks noGrp="1"/>
          </p:cNvSpPr>
          <p:nvPr>
            <p:ph type="title"/>
          </p:nvPr>
        </p:nvSpPr>
        <p:spPr>
          <a:xfrm>
            <a:off x="119119" y="187902"/>
            <a:ext cx="10380573" cy="1432273"/>
          </a:xfrm>
        </p:spPr>
        <p:txBody>
          <a:bodyPr/>
          <a:lstStyle/>
          <a:p>
            <a:r>
              <a:rPr lang="en-GB" sz="1800" b="1" dirty="0">
                <a:solidFill>
                  <a:srgbClr val="44546A"/>
                </a:solidFill>
                <a:effectLst/>
                <a:latin typeface="Arial" panose="020B0604020202020204" pitchFamily="34" charset="0"/>
                <a:ea typeface="Times New Roman" panose="02020603050405020304" pitchFamily="18" charset="0"/>
                <a:cs typeface="Calibri" panose="020F0502020204030204" pitchFamily="34" charset="0"/>
              </a:rPr>
              <a:t>Model of Developing expertise </a:t>
            </a:r>
            <a:br>
              <a:rPr lang="en-GB" sz="1800" b="1" dirty="0">
                <a:solidFill>
                  <a:srgbClr val="44546A"/>
                </a:solidFill>
                <a:effectLst/>
                <a:latin typeface="Arial" panose="020B0604020202020204" pitchFamily="34" charset="0"/>
                <a:ea typeface="Times New Roman" panose="02020603050405020304" pitchFamily="18" charset="0"/>
                <a:cs typeface="Calibri" panose="020F0502020204030204" pitchFamily="34" charset="0"/>
              </a:rPr>
            </a:br>
            <a:r>
              <a:rPr lang="en-GB" sz="1800" b="1" dirty="0">
                <a:solidFill>
                  <a:srgbClr val="44546A"/>
                </a:solidFill>
                <a:effectLst/>
                <a:latin typeface="Arial" panose="020B0604020202020204" pitchFamily="34" charset="0"/>
                <a:ea typeface="Times New Roman" panose="02020603050405020304" pitchFamily="18" charset="0"/>
                <a:cs typeface="Calibri" panose="020F0502020204030204" pitchFamily="34" charset="0"/>
              </a:rPr>
              <a:t>in primary teaching.</a:t>
            </a:r>
            <a:br>
              <a:rPr lang="en-GB" sz="1800" b="1" dirty="0">
                <a:solidFill>
                  <a:srgbClr val="44546A"/>
                </a:solidFill>
                <a:effectLst/>
                <a:latin typeface="Arial" panose="020B0604020202020204" pitchFamily="34" charset="0"/>
                <a:ea typeface="Times New Roman" panose="02020603050405020304" pitchFamily="18" charset="0"/>
                <a:cs typeface="Calibri" panose="020F0502020204030204" pitchFamily="34" charset="0"/>
              </a:rPr>
            </a:br>
            <a:endParaRPr lang="en-GB" dirty="0"/>
          </a:p>
        </p:txBody>
      </p:sp>
      <p:pic>
        <p:nvPicPr>
          <p:cNvPr id="4" name="Content Placeholder 3">
            <a:extLst>
              <a:ext uri="{FF2B5EF4-FFF2-40B4-BE49-F238E27FC236}">
                <a16:creationId xmlns:a16="http://schemas.microsoft.com/office/drawing/2014/main" id="{AF8A036E-14AE-0453-0BD8-DC120044D427}"/>
              </a:ext>
            </a:extLst>
          </p:cNvPr>
          <p:cNvPicPr>
            <a:picLocks noGrp="1" noChangeAspect="1"/>
          </p:cNvPicPr>
          <p:nvPr>
            <p:ph idx="1"/>
          </p:nvPr>
        </p:nvPicPr>
        <p:blipFill>
          <a:blip r:embed="rId7"/>
          <a:stretch>
            <a:fillRect/>
          </a:stretch>
        </p:blipFill>
        <p:spPr>
          <a:xfrm>
            <a:off x="1200151" y="-145270"/>
            <a:ext cx="10015818" cy="7108045"/>
          </a:xfrm>
          <a:prstGeom prst="rect">
            <a:avLst/>
          </a:prstGeom>
        </p:spPr>
      </p:pic>
    </p:spTree>
    <p:extLst>
      <p:ext uri="{BB962C8B-B14F-4D97-AF65-F5344CB8AC3E}">
        <p14:creationId xmlns:p14="http://schemas.microsoft.com/office/powerpoint/2010/main" val="3696201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36852-D8D9-E564-561E-8995C34BD23A}"/>
              </a:ext>
            </a:extLst>
          </p:cNvPr>
          <p:cNvSpPr>
            <a:spLocks noGrp="1"/>
          </p:cNvSpPr>
          <p:nvPr>
            <p:ph type="title"/>
          </p:nvPr>
        </p:nvSpPr>
        <p:spPr/>
        <p:txBody>
          <a:bodyPr/>
          <a:lstStyle/>
          <a:p>
            <a:r>
              <a:rPr lang="en-GB" dirty="0"/>
              <a:t>Further Research </a:t>
            </a:r>
          </a:p>
        </p:txBody>
      </p:sp>
      <p:sp>
        <p:nvSpPr>
          <p:cNvPr id="3" name="Content Placeholder 2">
            <a:extLst>
              <a:ext uri="{FF2B5EF4-FFF2-40B4-BE49-F238E27FC236}">
                <a16:creationId xmlns:a16="http://schemas.microsoft.com/office/drawing/2014/main" id="{B06F5E38-5AFA-191D-0B99-41639580D44F}"/>
              </a:ext>
            </a:extLst>
          </p:cNvPr>
          <p:cNvSpPr>
            <a:spLocks noGrp="1"/>
          </p:cNvSpPr>
          <p:nvPr>
            <p:ph idx="1"/>
          </p:nvPr>
        </p:nvSpPr>
        <p:spPr/>
        <p:txBody>
          <a:bodyPr/>
          <a:lstStyle/>
          <a:p>
            <a:r>
              <a:rPr lang="en-GB" sz="1800" dirty="0">
                <a:effectLst/>
                <a:latin typeface="Arial" panose="020B0604020202020204" pitchFamily="34" charset="0"/>
                <a:ea typeface="Times New Roman" panose="02020603050405020304" pitchFamily="18" charset="0"/>
                <a:cs typeface="Calibri" panose="020F0502020204030204" pitchFamily="34" charset="0"/>
              </a:rPr>
              <a:t>An area for further research would be to take this model to a series of schools and apply it for a period of time, possibly one academic year, and measure the impact that this model has had upon the teachers perceived level of expertise. This research project would be most beneficial if it focused on a specific aspect of expertise development; ECT, teachers in the first five years of their teaching career, teachers who have 5-10 years teaching experience and finally teachers with 10 years post qualification experience.</a:t>
            </a:r>
            <a:endParaRPr lang="en-GB" dirty="0"/>
          </a:p>
        </p:txBody>
      </p:sp>
    </p:spTree>
    <p:extLst>
      <p:ext uri="{BB962C8B-B14F-4D97-AF65-F5344CB8AC3E}">
        <p14:creationId xmlns:p14="http://schemas.microsoft.com/office/powerpoint/2010/main" val="31096250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5E00F-9554-2A2E-A88F-8871A33DB26C}"/>
              </a:ext>
            </a:extLst>
          </p:cNvPr>
          <p:cNvSpPr>
            <a:spLocks noGrp="1"/>
          </p:cNvSpPr>
          <p:nvPr>
            <p:ph type="title"/>
          </p:nvPr>
        </p:nvSpPr>
        <p:spPr/>
        <p:txBody>
          <a:bodyPr/>
          <a:lstStyle/>
          <a:p>
            <a:r>
              <a:rPr lang="en-GB" dirty="0"/>
              <a:t>References</a:t>
            </a:r>
          </a:p>
        </p:txBody>
      </p:sp>
      <p:sp>
        <p:nvSpPr>
          <p:cNvPr id="3" name="Content Placeholder 2">
            <a:extLst>
              <a:ext uri="{FF2B5EF4-FFF2-40B4-BE49-F238E27FC236}">
                <a16:creationId xmlns:a16="http://schemas.microsoft.com/office/drawing/2014/main" id="{7E196604-C5F4-213A-79CD-D2AB2D6FECD1}"/>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19171197"/>
      </p:ext>
    </p:extLst>
  </p:cSld>
  <p:clrMapOvr>
    <a:masterClrMapping/>
  </p:clrMapOvr>
</p:sld>
</file>

<file path=ppt/theme/theme1.xml><?xml version="1.0" encoding="utf-8"?>
<a:theme xmlns:a="http://schemas.openxmlformats.org/drawingml/2006/main" name="BevelVTI">
  <a:themeElements>
    <a:clrScheme name="AnalogousFromDarkSeedLeftStep">
      <a:dk1>
        <a:srgbClr val="000000"/>
      </a:dk1>
      <a:lt1>
        <a:srgbClr val="FFFFFF"/>
      </a:lt1>
      <a:dk2>
        <a:srgbClr val="30201B"/>
      </a:dk2>
      <a:lt2>
        <a:srgbClr val="F0F0F3"/>
      </a:lt2>
      <a:accent1>
        <a:srgbClr val="9EA741"/>
      </a:accent1>
      <a:accent2>
        <a:srgbClr val="B18A3B"/>
      </a:accent2>
      <a:accent3>
        <a:srgbClr val="C36A4D"/>
      </a:accent3>
      <a:accent4>
        <a:srgbClr val="B13B4E"/>
      </a:accent4>
      <a:accent5>
        <a:srgbClr val="C34D92"/>
      </a:accent5>
      <a:accent6>
        <a:srgbClr val="B13BB1"/>
      </a:accent6>
      <a:hlink>
        <a:srgbClr val="C04276"/>
      </a:hlink>
      <a:folHlink>
        <a:srgbClr val="7F7F7F"/>
      </a:folHlink>
    </a:clrScheme>
    <a:fontScheme name="Custom 53">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velVTI" id="{C9E5F598-602B-46C1-AA16-073CEB959654}" vid="{2AE1FD39-65AD-4D34-93E9-C7019D0ECBA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53D52AC5EFC34CA92E8D6091DF89C8" ma:contentTypeVersion="18" ma:contentTypeDescription="Create a new document." ma:contentTypeScope="" ma:versionID="53a0db52edf8fa069fb53eba8351d90a">
  <xsd:schema xmlns:xsd="http://www.w3.org/2001/XMLSchema" xmlns:xs="http://www.w3.org/2001/XMLSchema" xmlns:p="http://schemas.microsoft.com/office/2006/metadata/properties" xmlns:ns2="3995883a-d786-4b4f-a5c8-93a53e2574e9" xmlns:ns3="3c323e8f-b349-459e-99de-466e326f23a6" targetNamespace="http://schemas.microsoft.com/office/2006/metadata/properties" ma:root="true" ma:fieldsID="91c75ee8a46e4f3569c5dcd4bf9c9cc4" ns2:_="" ns3:_="">
    <xsd:import namespace="3995883a-d786-4b4f-a5c8-93a53e2574e9"/>
    <xsd:import namespace="3c323e8f-b349-459e-99de-466e326f23a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5883a-d786-4b4f-a5c8-93a53e2574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2e29533-ce21-4a72-8119-d08375b93a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Location" ma:index="24" nillable="true" ma:displayName="Location" ma:descrip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323e8f-b349-459e-99de-466e326f23a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2454f3-7b2c-42cd-8942-0b44d0a08ad4}" ma:internalName="TaxCatchAll" ma:showField="CatchAllData" ma:web="3c323e8f-b349-459e-99de-466e326f23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995883a-d786-4b4f-a5c8-93a53e2574e9">
      <Terms xmlns="http://schemas.microsoft.com/office/infopath/2007/PartnerControls"/>
    </lcf76f155ced4ddcb4097134ff3c332f>
    <TaxCatchAll xmlns="3c323e8f-b349-459e-99de-466e326f23a6" xsi:nil="true"/>
  </documentManagement>
</p:properties>
</file>

<file path=customXml/itemProps1.xml><?xml version="1.0" encoding="utf-8"?>
<ds:datastoreItem xmlns:ds="http://schemas.openxmlformats.org/officeDocument/2006/customXml" ds:itemID="{FFD096E1-4632-4A9C-B219-C22FAEDB28EB}"/>
</file>

<file path=customXml/itemProps2.xml><?xml version="1.0" encoding="utf-8"?>
<ds:datastoreItem xmlns:ds="http://schemas.openxmlformats.org/officeDocument/2006/customXml" ds:itemID="{31A4F64A-CDA1-4575-9480-3F2DF6A6F792}"/>
</file>

<file path=customXml/itemProps3.xml><?xml version="1.0" encoding="utf-8"?>
<ds:datastoreItem xmlns:ds="http://schemas.openxmlformats.org/officeDocument/2006/customXml" ds:itemID="{8DDA130E-3A21-49BB-B81B-8115D7C124BE}"/>
</file>

<file path=docProps/app.xml><?xml version="1.0" encoding="utf-8"?>
<Properties xmlns="http://schemas.openxmlformats.org/officeDocument/2006/extended-properties" xmlns:vt="http://schemas.openxmlformats.org/officeDocument/2006/docPropsVTypes">
  <TotalTime>309</TotalTime>
  <Words>3677</Words>
  <Application>Microsoft Office PowerPoint</Application>
  <PresentationFormat>Widescreen</PresentationFormat>
  <Paragraphs>199</Paragraphs>
  <Slides>52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Bierstadt</vt:lpstr>
      <vt:lpstr>Calibri</vt:lpstr>
      <vt:lpstr>BevelVTI</vt:lpstr>
      <vt:lpstr> Primary student teacher perceptions of the expert primary teacher </vt:lpstr>
      <vt:lpstr>Introduction </vt:lpstr>
      <vt:lpstr>Research problem </vt:lpstr>
      <vt:lpstr>Background to primary teaching </vt:lpstr>
      <vt:lpstr>Research questions </vt:lpstr>
      <vt:lpstr>Research approach </vt:lpstr>
      <vt:lpstr>Scope of the study</vt:lpstr>
      <vt:lpstr>Literature Review </vt:lpstr>
      <vt:lpstr>Definitions of expertise </vt:lpstr>
      <vt:lpstr>Models of developing expertise – Dreyfus and Dreyfus 1986</vt:lpstr>
      <vt:lpstr>Models of developing expertise – Glaser’s Change in Agency (1996)</vt:lpstr>
      <vt:lpstr>Models of developing expertise – Stages of cognitive development Shanteau (1992)</vt:lpstr>
      <vt:lpstr>Generic attributes of expertise</vt:lpstr>
      <vt:lpstr>Specific attributes of expertise </vt:lpstr>
      <vt:lpstr>Specific attributes of teacher expertise </vt:lpstr>
      <vt:lpstr>Barriers to achieving teacher expertise </vt:lpstr>
      <vt:lpstr>Methodology</vt:lpstr>
      <vt:lpstr>Aim of the study </vt:lpstr>
      <vt:lpstr>Research approach</vt:lpstr>
      <vt:lpstr>Design frame</vt:lpstr>
      <vt:lpstr>Data gathering instruments</vt:lpstr>
      <vt:lpstr>Data analysis techniques</vt:lpstr>
      <vt:lpstr>Ethical considerations</vt:lpstr>
      <vt:lpstr>Results and Analysis </vt:lpstr>
      <vt:lpstr>Sampling statistics</vt:lpstr>
      <vt:lpstr>Results of online surveys</vt:lpstr>
      <vt:lpstr>Results of online surveys</vt:lpstr>
      <vt:lpstr>Q3 On a scale of 1-10 how important is it for you to be successful in your chosen career? </vt:lpstr>
      <vt:lpstr> </vt:lpstr>
      <vt:lpstr>PowerPoint Presentation</vt:lpstr>
      <vt:lpstr>PowerPoint Presentation</vt:lpstr>
      <vt:lpstr>Results of online interviews – RQ1</vt:lpstr>
      <vt:lpstr>Results of online interviews – RQ2</vt:lpstr>
      <vt:lpstr>Results of online interviews – RQ3</vt:lpstr>
      <vt:lpstr>Results of online interviews – RQ4</vt:lpstr>
      <vt:lpstr>Results of online focus groups – RQ1 </vt:lpstr>
      <vt:lpstr>Results of online focus groups – RQ2 </vt:lpstr>
      <vt:lpstr>Results of online focus groups – RQ3</vt:lpstr>
      <vt:lpstr>Results of online focus groups – RQ4</vt:lpstr>
      <vt:lpstr>Discussion </vt:lpstr>
      <vt:lpstr>RQ1 What do trainee primary teachers consider to be attributes of expert primary teachers? </vt:lpstr>
      <vt:lpstr>RQ2 What do trainee primary teachers consider to be the barriers to achieving expertise in primary teaching? </vt:lpstr>
      <vt:lpstr>RQ3 How does ITT impact upon trainee primary teachers’ perception of the journey towards expertise? </vt:lpstr>
      <vt:lpstr>RQ4 How do trainee teachers’ perceptions of expertise impact upon their teacher identity? </vt:lpstr>
      <vt:lpstr>The primary teacher as a problem solver.  </vt:lpstr>
      <vt:lpstr>Conclusions </vt:lpstr>
      <vt:lpstr>Recommendations </vt:lpstr>
      <vt:lpstr>The five domains of primary teacher knowledge </vt:lpstr>
      <vt:lpstr>Deliberate practice supported by Brookfield’s model of reflective practice </vt:lpstr>
      <vt:lpstr>Model of Developing expertise  in primary teaching. </vt:lpstr>
      <vt:lpstr>Further Research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Lorain Miller</dc:creator>
  <cp:lastModifiedBy>Lorain Miller</cp:lastModifiedBy>
  <cp:revision>1</cp:revision>
  <dcterms:created xsi:type="dcterms:W3CDTF">2024-11-11T11:33:31Z</dcterms:created>
  <dcterms:modified xsi:type="dcterms:W3CDTF">2024-11-11T16:42:47Z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0x0101008953D52AC5EFC34CA92E8D6091DF89C8</vt:lpwstr>
  </property>
</Properties>
</file>