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9" r:id="rId6"/>
    <p:sldMasterId id="2147483660" r:id="rId7"/>
  </p:sldMasterIdLst>
  <p:notesMasterIdLst>
    <p:notesMasterId r:id="rId10"/>
  </p:notesMasterIdLst>
  <p:sldIdLst>
    <p:sldId id="258" r:id="rId8"/>
    <p:sldId id="25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B9826B-3B7D-4B0C-986E-DFEB688071A4}" vWet="4" dt="2023-10-09T09:58:07.608"/>
    <p1510:client id="{7FD9741F-C2AB-4F00-9B6A-A37082EFF6BF}" v="410" dt="2023-10-09T10:07:20.5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presProps" Target="presProps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14" Type="http://schemas.openxmlformats.org/officeDocument/2006/relationships/tableStyles" Target="tableStyles.xml"/><Relationship Id="rId9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ON, Jamie" userId="7dc59590-1eb4-4591-bda4-5579e8f3a88d" providerId="ADAL" clId="{7FD9741F-C2AB-4F00-9B6A-A37082EFF6BF}"/>
    <pc:docChg chg="undo custSel delSld modSld">
      <pc:chgData name="ISON, Jamie" userId="7dc59590-1eb4-4591-bda4-5579e8f3a88d" providerId="ADAL" clId="{7FD9741F-C2AB-4F00-9B6A-A37082EFF6BF}" dt="2023-10-09T10:07:20.523" v="473" actId="20577"/>
      <pc:docMkLst>
        <pc:docMk/>
      </pc:docMkLst>
      <pc:sldChg chg="modSp mod">
        <pc:chgData name="ISON, Jamie" userId="7dc59590-1eb4-4591-bda4-5579e8f3a88d" providerId="ADAL" clId="{7FD9741F-C2AB-4F00-9B6A-A37082EFF6BF}" dt="2023-10-09T10:07:20.523" v="473" actId="20577"/>
        <pc:sldMkLst>
          <pc:docMk/>
          <pc:sldMk cId="2265759587" sldId="257"/>
        </pc:sldMkLst>
        <pc:spChg chg="mod">
          <ac:chgData name="ISON, Jamie" userId="7dc59590-1eb4-4591-bda4-5579e8f3a88d" providerId="ADAL" clId="{7FD9741F-C2AB-4F00-9B6A-A37082EFF6BF}" dt="2023-10-09T10:07:20.523" v="473" actId="20577"/>
          <ac:spMkLst>
            <pc:docMk/>
            <pc:sldMk cId="2265759587" sldId="257"/>
            <ac:spMk id="14" creationId="{68E5E139-823E-74CC-3B17-C156F5A9A36B}"/>
          </ac:spMkLst>
        </pc:spChg>
        <pc:grpChg chg="mod">
          <ac:chgData name="ISON, Jamie" userId="7dc59590-1eb4-4591-bda4-5579e8f3a88d" providerId="ADAL" clId="{7FD9741F-C2AB-4F00-9B6A-A37082EFF6BF}" dt="2023-10-09T10:05:32.399" v="441" actId="1076"/>
          <ac:grpSpMkLst>
            <pc:docMk/>
            <pc:sldMk cId="2265759587" sldId="257"/>
            <ac:grpSpMk id="25" creationId="{B5575330-B32C-1EC5-5880-6A952CDF6935}"/>
          </ac:grpSpMkLst>
        </pc:grpChg>
      </pc:sldChg>
      <pc:sldChg chg="del">
        <pc:chgData name="ISON, Jamie" userId="7dc59590-1eb4-4591-bda4-5579e8f3a88d" providerId="ADAL" clId="{7FD9741F-C2AB-4F00-9B6A-A37082EFF6BF}" dt="2023-10-06T14:38:43.149" v="63" actId="47"/>
        <pc:sldMkLst>
          <pc:docMk/>
          <pc:sldMk cId="2692748478" sldId="259"/>
        </pc:sldMkLst>
      </pc:sldChg>
      <pc:sldChg chg="addSp delSp modSp mod">
        <pc:chgData name="ISON, Jamie" userId="7dc59590-1eb4-4591-bda4-5579e8f3a88d" providerId="ADAL" clId="{7FD9741F-C2AB-4F00-9B6A-A37082EFF6BF}" dt="2023-10-06T14:38:10.988" v="62" actId="2711"/>
        <pc:sldMkLst>
          <pc:docMk/>
          <pc:sldMk cId="1915384208" sldId="260"/>
        </pc:sldMkLst>
        <pc:spChg chg="mod">
          <ac:chgData name="ISON, Jamie" userId="7dc59590-1eb4-4591-bda4-5579e8f3a88d" providerId="ADAL" clId="{7FD9741F-C2AB-4F00-9B6A-A37082EFF6BF}" dt="2023-10-06T13:51:41.802" v="1" actId="6549"/>
          <ac:spMkLst>
            <pc:docMk/>
            <pc:sldMk cId="1915384208" sldId="260"/>
            <ac:spMk id="14" creationId="{68E5E139-823E-74CC-3B17-C156F5A9A36B}"/>
          </ac:spMkLst>
        </pc:spChg>
        <pc:spChg chg="mod">
          <ac:chgData name="ISON, Jamie" userId="7dc59590-1eb4-4591-bda4-5579e8f3a88d" providerId="ADAL" clId="{7FD9741F-C2AB-4F00-9B6A-A37082EFF6BF}" dt="2023-10-06T13:52:00.948" v="30" actId="6549"/>
          <ac:spMkLst>
            <pc:docMk/>
            <pc:sldMk cId="1915384208" sldId="260"/>
            <ac:spMk id="15" creationId="{0FDF6D2D-0C64-E237-BC3F-FCBDAC9F07D8}"/>
          </ac:spMkLst>
        </pc:spChg>
        <pc:spChg chg="mod">
          <ac:chgData name="ISON, Jamie" userId="7dc59590-1eb4-4591-bda4-5579e8f3a88d" providerId="ADAL" clId="{7FD9741F-C2AB-4F00-9B6A-A37082EFF6BF}" dt="2023-10-06T14:01:51.962" v="34" actId="20577"/>
          <ac:spMkLst>
            <pc:docMk/>
            <pc:sldMk cId="1915384208" sldId="260"/>
            <ac:spMk id="16" creationId="{B32900EA-43A3-25D2-DE84-86FD552C6EC1}"/>
          </ac:spMkLst>
        </pc:spChg>
        <pc:spChg chg="add mod">
          <ac:chgData name="ISON, Jamie" userId="7dc59590-1eb4-4591-bda4-5579e8f3a88d" providerId="ADAL" clId="{7FD9741F-C2AB-4F00-9B6A-A37082EFF6BF}" dt="2023-10-06T14:38:10.988" v="62" actId="2711"/>
          <ac:spMkLst>
            <pc:docMk/>
            <pc:sldMk cId="1915384208" sldId="260"/>
            <ac:spMk id="20" creationId="{CF018460-BE32-DC3F-F721-954EED26AF69}"/>
          </ac:spMkLst>
        </pc:spChg>
        <pc:spChg chg="del">
          <ac:chgData name="ISON, Jamie" userId="7dc59590-1eb4-4591-bda4-5579e8f3a88d" providerId="ADAL" clId="{7FD9741F-C2AB-4F00-9B6A-A37082EFF6BF}" dt="2023-10-06T13:51:37.479" v="0" actId="478"/>
          <ac:spMkLst>
            <pc:docMk/>
            <pc:sldMk cId="1915384208" sldId="260"/>
            <ac:spMk id="26" creationId="{DF099992-AF42-6BB8-EC5E-8BD3D915BED7}"/>
          </ac:spMkLst>
        </pc:spChg>
        <pc:grpChg chg="mod">
          <ac:chgData name="ISON, Jamie" userId="7dc59590-1eb4-4591-bda4-5579e8f3a88d" providerId="ADAL" clId="{7FD9741F-C2AB-4F00-9B6A-A37082EFF6BF}" dt="2023-10-06T14:02:48.008" v="48" actId="14100"/>
          <ac:grpSpMkLst>
            <pc:docMk/>
            <pc:sldMk cId="1915384208" sldId="260"/>
            <ac:grpSpMk id="17" creationId="{5FCCAEEE-C905-6176-15FD-129D2FDBD88B}"/>
          </ac:grpSpMkLst>
        </pc:grpChg>
        <pc:grpChg chg="del">
          <ac:chgData name="ISON, Jamie" userId="7dc59590-1eb4-4591-bda4-5579e8f3a88d" providerId="ADAL" clId="{7FD9741F-C2AB-4F00-9B6A-A37082EFF6BF}" dt="2023-10-06T13:51:37.479" v="0" actId="478"/>
          <ac:grpSpMkLst>
            <pc:docMk/>
            <pc:sldMk cId="1915384208" sldId="260"/>
            <ac:grpSpMk id="25" creationId="{B5575330-B32C-1EC5-5880-6A952CDF6935}"/>
          </ac:grpSpMkLst>
        </pc:grpChg>
      </pc:sldChg>
    </pc:docChg>
  </pc:docChgLst>
  <pc:docChgLst>
    <pc:chgData name="ISON, Jamie" userId="S::jamie.ison@education.gov.uk::7dc59590-1eb4-4591-bda4-5579e8f3a88d" providerId="AD" clId="Web-{3D0EBCBF-42F8-8B51-DED5-383E6C17CCAE}"/>
    <pc:docChg chg="addSld delSld modSld">
      <pc:chgData name="ISON, Jamie" userId="S::jamie.ison@education.gov.uk::7dc59590-1eb4-4591-bda4-5579e8f3a88d" providerId="AD" clId="Web-{3D0EBCBF-42F8-8B51-DED5-383E6C17CCAE}" dt="2023-10-06T12:06:44.765" v="25" actId="20577"/>
      <pc:docMkLst>
        <pc:docMk/>
      </pc:docMkLst>
      <pc:sldChg chg="delSp modSp">
        <pc:chgData name="ISON, Jamie" userId="S::jamie.ison@education.gov.uk::7dc59590-1eb4-4591-bda4-5579e8f3a88d" providerId="AD" clId="Web-{3D0EBCBF-42F8-8B51-DED5-383E6C17CCAE}" dt="2023-10-06T12:04:57.606" v="10" actId="14100"/>
        <pc:sldMkLst>
          <pc:docMk/>
          <pc:sldMk cId="2265759587" sldId="257"/>
        </pc:sldMkLst>
        <pc:spChg chg="del">
          <ac:chgData name="ISON, Jamie" userId="S::jamie.ison@education.gov.uk::7dc59590-1eb4-4591-bda4-5579e8f3a88d" providerId="AD" clId="Web-{3D0EBCBF-42F8-8B51-DED5-383E6C17CCAE}" dt="2023-10-06T12:02:05.179" v="3"/>
          <ac:spMkLst>
            <pc:docMk/>
            <pc:sldMk cId="2265759587" sldId="257"/>
            <ac:spMk id="7" creationId="{D4B4B2E3-E17B-7F3E-E9DF-3C2A84E498A7}"/>
          </ac:spMkLst>
        </pc:spChg>
        <pc:spChg chg="mod">
          <ac:chgData name="ISON, Jamie" userId="S::jamie.ison@education.gov.uk::7dc59590-1eb4-4591-bda4-5579e8f3a88d" providerId="AD" clId="Web-{3D0EBCBF-42F8-8B51-DED5-383E6C17CCAE}" dt="2023-10-06T12:04:57.606" v="10" actId="14100"/>
          <ac:spMkLst>
            <pc:docMk/>
            <pc:sldMk cId="2265759587" sldId="257"/>
            <ac:spMk id="14" creationId="{68E5E139-823E-74CC-3B17-C156F5A9A36B}"/>
          </ac:spMkLst>
        </pc:spChg>
        <pc:spChg chg="mod">
          <ac:chgData name="ISON, Jamie" userId="S::jamie.ison@education.gov.uk::7dc59590-1eb4-4591-bda4-5579e8f3a88d" providerId="AD" clId="Web-{3D0EBCBF-42F8-8B51-DED5-383E6C17CCAE}" dt="2023-10-06T12:02:16.132" v="5" actId="14100"/>
          <ac:spMkLst>
            <pc:docMk/>
            <pc:sldMk cId="2265759587" sldId="257"/>
            <ac:spMk id="15" creationId="{0FDF6D2D-0C64-E237-BC3F-FCBDAC9F07D8}"/>
          </ac:spMkLst>
        </pc:spChg>
        <pc:spChg chg="mod">
          <ac:chgData name="ISON, Jamie" userId="S::jamie.ison@education.gov.uk::7dc59590-1eb4-4591-bda4-5579e8f3a88d" providerId="AD" clId="Web-{3D0EBCBF-42F8-8B51-DED5-383E6C17CCAE}" dt="2023-10-06T12:02:28.680" v="7" actId="1076"/>
          <ac:spMkLst>
            <pc:docMk/>
            <pc:sldMk cId="2265759587" sldId="257"/>
            <ac:spMk id="26" creationId="{DF099992-AF42-6BB8-EC5E-8BD3D915BED7}"/>
          </ac:spMkLst>
        </pc:spChg>
        <pc:grpChg chg="del">
          <ac:chgData name="ISON, Jamie" userId="S::jamie.ison@education.gov.uk::7dc59590-1eb4-4591-bda4-5579e8f3a88d" providerId="AD" clId="Web-{3D0EBCBF-42F8-8B51-DED5-383E6C17CCAE}" dt="2023-10-06T12:02:01.210" v="2"/>
          <ac:grpSpMkLst>
            <pc:docMk/>
            <pc:sldMk cId="2265759587" sldId="257"/>
            <ac:grpSpMk id="20" creationId="{A1AEE202-DD64-9D00-4166-86C0E265CC88}"/>
          </ac:grpSpMkLst>
        </pc:grpChg>
        <pc:grpChg chg="mod">
          <ac:chgData name="ISON, Jamie" userId="S::jamie.ison@education.gov.uk::7dc59590-1eb4-4591-bda4-5579e8f3a88d" providerId="AD" clId="Web-{3D0EBCBF-42F8-8B51-DED5-383E6C17CCAE}" dt="2023-10-06T12:02:28.664" v="6" actId="1076"/>
          <ac:grpSpMkLst>
            <pc:docMk/>
            <pc:sldMk cId="2265759587" sldId="257"/>
            <ac:grpSpMk id="25" creationId="{B5575330-B32C-1EC5-5880-6A952CDF6935}"/>
          </ac:grpSpMkLst>
        </pc:grpChg>
      </pc:sldChg>
      <pc:sldChg chg="new">
        <pc:chgData name="ISON, Jamie" userId="S::jamie.ison@education.gov.uk::7dc59590-1eb4-4591-bda4-5579e8f3a88d" providerId="AD" clId="Web-{3D0EBCBF-42F8-8B51-DED5-383E6C17CCAE}" dt="2023-10-06T12:05:25.513" v="11"/>
        <pc:sldMkLst>
          <pc:docMk/>
          <pc:sldMk cId="2692748478" sldId="259"/>
        </pc:sldMkLst>
      </pc:sldChg>
      <pc:sldChg chg="add del">
        <pc:chgData name="ISON, Jamie" userId="S::jamie.ison@education.gov.uk::7dc59590-1eb4-4591-bda4-5579e8f3a88d" providerId="AD" clId="Web-{3D0EBCBF-42F8-8B51-DED5-383E6C17CCAE}" dt="2023-10-06T12:05:45.982" v="15"/>
        <pc:sldMkLst>
          <pc:docMk/>
          <pc:sldMk cId="502587511" sldId="260"/>
        </pc:sldMkLst>
      </pc:sldChg>
      <pc:sldChg chg="add del">
        <pc:chgData name="ISON, Jamie" userId="S::jamie.ison@education.gov.uk::7dc59590-1eb4-4591-bda4-5579e8f3a88d" providerId="AD" clId="Web-{3D0EBCBF-42F8-8B51-DED5-383E6C17CCAE}" dt="2023-10-06T12:05:59.451" v="19"/>
        <pc:sldMkLst>
          <pc:docMk/>
          <pc:sldMk cId="1858583774" sldId="260"/>
        </pc:sldMkLst>
      </pc:sldChg>
      <pc:sldChg chg="modSp add replId">
        <pc:chgData name="ISON, Jamie" userId="S::jamie.ison@education.gov.uk::7dc59590-1eb4-4591-bda4-5579e8f3a88d" providerId="AD" clId="Web-{3D0EBCBF-42F8-8B51-DED5-383E6C17CCAE}" dt="2023-10-06T12:06:44.765" v="25" actId="20577"/>
        <pc:sldMkLst>
          <pc:docMk/>
          <pc:sldMk cId="1915384208" sldId="260"/>
        </pc:sldMkLst>
        <pc:spChg chg="mod">
          <ac:chgData name="ISON, Jamie" userId="S::jamie.ison@education.gov.uk::7dc59590-1eb4-4591-bda4-5579e8f3a88d" providerId="AD" clId="Web-{3D0EBCBF-42F8-8B51-DED5-383E6C17CCAE}" dt="2023-10-06T12:06:44.765" v="25" actId="20577"/>
          <ac:spMkLst>
            <pc:docMk/>
            <pc:sldMk cId="1915384208" sldId="260"/>
            <ac:spMk id="16" creationId="{B32900EA-43A3-25D2-DE84-86FD552C6EC1}"/>
          </ac:spMkLst>
        </pc:spChg>
      </pc:sldChg>
      <pc:sldChg chg="add del">
        <pc:chgData name="ISON, Jamie" userId="S::jamie.ison@education.gov.uk::7dc59590-1eb4-4591-bda4-5579e8f3a88d" providerId="AD" clId="Web-{3D0EBCBF-42F8-8B51-DED5-383E6C17CCAE}" dt="2023-10-06T12:05:58.811" v="18"/>
        <pc:sldMkLst>
          <pc:docMk/>
          <pc:sldMk cId="3552938834" sldId="261"/>
        </pc:sldMkLst>
      </pc:sldChg>
      <pc:sldChg chg="add del">
        <pc:chgData name="ISON, Jamie" userId="S::jamie.ison@education.gov.uk::7dc59590-1eb4-4591-bda4-5579e8f3a88d" providerId="AD" clId="Web-{3D0EBCBF-42F8-8B51-DED5-383E6C17CCAE}" dt="2023-10-06T12:05:45.420" v="14"/>
        <pc:sldMkLst>
          <pc:docMk/>
          <pc:sldMk cId="4036713048" sldId="261"/>
        </pc:sldMkLst>
      </pc:sldChg>
    </pc:docChg>
  </pc:docChgLst>
  <pc:docChgLst>
    <pc:chgData name="LALOR, Frances" userId="7bb0af76-f1d3-40db-9d8b-1413f58ec031" providerId="ADAL" clId="{65B9826B-3B7D-4B0C-986E-DFEB688071A4}"/>
    <pc:docChg chg="undo custSel modSld">
      <pc:chgData name="LALOR, Frances" userId="7bb0af76-f1d3-40db-9d8b-1413f58ec031" providerId="ADAL" clId="{65B9826B-3B7D-4B0C-986E-DFEB688071A4}" dt="2023-10-09T07:30:07.280" v="32" actId="21"/>
      <pc:docMkLst>
        <pc:docMk/>
      </pc:docMkLst>
      <pc:sldChg chg="modSp mod">
        <pc:chgData name="LALOR, Frances" userId="7bb0af76-f1d3-40db-9d8b-1413f58ec031" providerId="ADAL" clId="{65B9826B-3B7D-4B0C-986E-DFEB688071A4}" dt="2023-10-09T07:26:47.689" v="30" actId="14100"/>
        <pc:sldMkLst>
          <pc:docMk/>
          <pc:sldMk cId="2265759587" sldId="257"/>
        </pc:sldMkLst>
        <pc:spChg chg="mod">
          <ac:chgData name="LALOR, Frances" userId="7bb0af76-f1d3-40db-9d8b-1413f58ec031" providerId="ADAL" clId="{65B9826B-3B7D-4B0C-986E-DFEB688071A4}" dt="2023-10-09T07:26:02.939" v="22" actId="20577"/>
          <ac:spMkLst>
            <pc:docMk/>
            <pc:sldMk cId="2265759587" sldId="257"/>
            <ac:spMk id="12" creationId="{E40B02E6-AF94-3E94-C874-91D29F02C4C4}"/>
          </ac:spMkLst>
        </pc:spChg>
        <pc:spChg chg="mod">
          <ac:chgData name="LALOR, Frances" userId="7bb0af76-f1d3-40db-9d8b-1413f58ec031" providerId="ADAL" clId="{65B9826B-3B7D-4B0C-986E-DFEB688071A4}" dt="2023-10-09T07:25:12.054" v="14" actId="20577"/>
          <ac:spMkLst>
            <pc:docMk/>
            <pc:sldMk cId="2265759587" sldId="257"/>
            <ac:spMk id="14" creationId="{68E5E139-823E-74CC-3B17-C156F5A9A36B}"/>
          </ac:spMkLst>
        </pc:spChg>
        <pc:spChg chg="mod">
          <ac:chgData name="LALOR, Frances" userId="7bb0af76-f1d3-40db-9d8b-1413f58ec031" providerId="ADAL" clId="{65B9826B-3B7D-4B0C-986E-DFEB688071A4}" dt="2023-10-09T07:26:07.813" v="28" actId="20577"/>
          <ac:spMkLst>
            <pc:docMk/>
            <pc:sldMk cId="2265759587" sldId="257"/>
            <ac:spMk id="19" creationId="{47F70B90-668E-469C-FD9A-1F1BAFE34D42}"/>
          </ac:spMkLst>
        </pc:spChg>
        <pc:spChg chg="mod">
          <ac:chgData name="LALOR, Frances" userId="7bb0af76-f1d3-40db-9d8b-1413f58ec031" providerId="ADAL" clId="{65B9826B-3B7D-4B0C-986E-DFEB688071A4}" dt="2023-10-09T07:26:47.689" v="30" actId="14100"/>
          <ac:spMkLst>
            <pc:docMk/>
            <pc:sldMk cId="2265759587" sldId="257"/>
            <ac:spMk id="24" creationId="{C10A5890-BA6A-7DCD-9DEA-EF3D30C84409}"/>
          </ac:spMkLst>
        </pc:spChg>
      </pc:sldChg>
      <pc:sldChg chg="modSp mod">
        <pc:chgData name="LALOR, Frances" userId="7bb0af76-f1d3-40db-9d8b-1413f58ec031" providerId="ADAL" clId="{65B9826B-3B7D-4B0C-986E-DFEB688071A4}" dt="2023-10-09T07:30:07.280" v="32" actId="21"/>
        <pc:sldMkLst>
          <pc:docMk/>
          <pc:sldMk cId="489583825" sldId="258"/>
        </pc:sldMkLst>
        <pc:spChg chg="mod">
          <ac:chgData name="LALOR, Frances" userId="7bb0af76-f1d3-40db-9d8b-1413f58ec031" providerId="ADAL" clId="{65B9826B-3B7D-4B0C-986E-DFEB688071A4}" dt="2023-10-09T07:30:07.280" v="32" actId="21"/>
          <ac:spMkLst>
            <pc:docMk/>
            <pc:sldMk cId="489583825" sldId="258"/>
            <ac:spMk id="21" creationId="{30BC4373-9617-C24A-9349-9881584808A4}"/>
          </ac:spMkLst>
        </pc:spChg>
      </pc:sldChg>
    </pc:docChg>
  </pc:docChgLst>
  <pc:docChgLst>
    <pc:chgData clId="Web-{70231C33-FE15-46C0-917A-CD2C27AB123C}"/>
    <pc:docChg chg="addSld addMainMaster modMainMaster">
      <pc:chgData name="" userId="" providerId="" clId="Web-{70231C33-FE15-46C0-917A-CD2C27AB123C}" dt="2023-10-06T12:01:17.571" v="1"/>
      <pc:docMkLst>
        <pc:docMk/>
      </pc:docMkLst>
      <pc:sldChg chg="add">
        <pc:chgData name="" userId="" providerId="" clId="Web-{70231C33-FE15-46C0-917A-CD2C27AB123C}" dt="2023-10-06T12:01:17.477" v="0"/>
        <pc:sldMkLst>
          <pc:docMk/>
          <pc:sldMk cId="2265759587" sldId="257"/>
        </pc:sldMkLst>
      </pc:sldChg>
      <pc:sldChg chg="add">
        <pc:chgData name="" userId="" providerId="" clId="Web-{70231C33-FE15-46C0-917A-CD2C27AB123C}" dt="2023-10-06T12:01:17.571" v="1"/>
        <pc:sldMkLst>
          <pc:docMk/>
          <pc:sldMk cId="489583825" sldId="258"/>
        </pc:sldMkLst>
      </pc:sldChg>
      <pc:sldMasterChg chg="add addSldLayout">
        <pc:chgData name="" userId="" providerId="" clId="Web-{70231C33-FE15-46C0-917A-CD2C27AB123C}" dt="2023-10-06T12:01:17.477" v="0"/>
        <pc:sldMasterMkLst>
          <pc:docMk/>
          <pc:sldMasterMk cId="75585261" sldId="2147483660"/>
        </pc:sldMasterMkLst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1866085691" sldId="2147483661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1565153521" sldId="2147483662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319998526" sldId="2147483663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3673688051" sldId="2147483664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1741240550" sldId="2147483665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1848977717" sldId="2147483666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1069236128" sldId="2147483667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3068859120" sldId="2147483668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1230800956" sldId="2147483669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2094185754" sldId="2147483670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2552796030" sldId="2147483671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917100061" sldId="2147483672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3523377305" sldId="2147483673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2621850163" sldId="2147483674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4031283978" sldId="2147483817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3792248301" sldId="2147483818"/>
          </pc:sldLayoutMkLst>
        </pc:sldLayoutChg>
      </pc:sldMasterChg>
      <pc:sldMasterChg chg="replId modSldLayout">
        <pc:chgData name="" userId="" providerId="" clId="Web-{70231C33-FE15-46C0-917A-CD2C27AB123C}" dt="2023-10-06T12:01:17.477" v="0"/>
        <pc:sldMasterMkLst>
          <pc:docMk/>
          <pc:sldMasterMk cId="2460954070" sldId="2147483819"/>
        </pc:sldMasterMkLst>
        <pc:sldLayoutChg chg="replId">
          <pc:chgData name="" userId="" providerId="" clId="Web-{70231C33-FE15-46C0-917A-CD2C27AB123C}" dt="2023-10-06T12:01:17.477" v="0"/>
          <pc:sldLayoutMkLst>
            <pc:docMk/>
            <pc:sldMasterMk cId="2460954070" sldId="2147483819"/>
            <pc:sldLayoutMk cId="2385387890" sldId="2147483820"/>
          </pc:sldLayoutMkLst>
        </pc:sldLayoutChg>
        <pc:sldLayoutChg chg="replId">
          <pc:chgData name="" userId="" providerId="" clId="Web-{70231C33-FE15-46C0-917A-CD2C27AB123C}" dt="2023-10-06T12:01:17.477" v="0"/>
          <pc:sldLayoutMkLst>
            <pc:docMk/>
            <pc:sldMasterMk cId="2460954070" sldId="2147483819"/>
            <pc:sldLayoutMk cId="949138452" sldId="2147483821"/>
          </pc:sldLayoutMkLst>
        </pc:sldLayoutChg>
        <pc:sldLayoutChg chg="replId">
          <pc:chgData name="" userId="" providerId="" clId="Web-{70231C33-FE15-46C0-917A-CD2C27AB123C}" dt="2023-10-06T12:01:17.477" v="0"/>
          <pc:sldLayoutMkLst>
            <pc:docMk/>
            <pc:sldMasterMk cId="2460954070" sldId="2147483819"/>
            <pc:sldLayoutMk cId="2591524520" sldId="2147483822"/>
          </pc:sldLayoutMkLst>
        </pc:sldLayoutChg>
        <pc:sldLayoutChg chg="replId">
          <pc:chgData name="" userId="" providerId="" clId="Web-{70231C33-FE15-46C0-917A-CD2C27AB123C}" dt="2023-10-06T12:01:17.477" v="0"/>
          <pc:sldLayoutMkLst>
            <pc:docMk/>
            <pc:sldMasterMk cId="2460954070" sldId="2147483819"/>
            <pc:sldLayoutMk cId="1203092039" sldId="2147483823"/>
          </pc:sldLayoutMkLst>
        </pc:sldLayoutChg>
        <pc:sldLayoutChg chg="replId">
          <pc:chgData name="" userId="" providerId="" clId="Web-{70231C33-FE15-46C0-917A-CD2C27AB123C}" dt="2023-10-06T12:01:17.477" v="0"/>
          <pc:sldLayoutMkLst>
            <pc:docMk/>
            <pc:sldMasterMk cId="2460954070" sldId="2147483819"/>
            <pc:sldLayoutMk cId="3733172339" sldId="2147483824"/>
          </pc:sldLayoutMkLst>
        </pc:sldLayoutChg>
        <pc:sldLayoutChg chg="replId">
          <pc:chgData name="" userId="" providerId="" clId="Web-{70231C33-FE15-46C0-917A-CD2C27AB123C}" dt="2023-10-06T12:01:17.477" v="0"/>
          <pc:sldLayoutMkLst>
            <pc:docMk/>
            <pc:sldMasterMk cId="2460954070" sldId="2147483819"/>
            <pc:sldLayoutMk cId="3210312558" sldId="2147483825"/>
          </pc:sldLayoutMkLst>
        </pc:sldLayoutChg>
        <pc:sldLayoutChg chg="replId">
          <pc:chgData name="" userId="" providerId="" clId="Web-{70231C33-FE15-46C0-917A-CD2C27AB123C}" dt="2023-10-06T12:01:17.477" v="0"/>
          <pc:sldLayoutMkLst>
            <pc:docMk/>
            <pc:sldMasterMk cId="2460954070" sldId="2147483819"/>
            <pc:sldLayoutMk cId="3146388984" sldId="2147483826"/>
          </pc:sldLayoutMkLst>
        </pc:sldLayoutChg>
        <pc:sldLayoutChg chg="replId">
          <pc:chgData name="" userId="" providerId="" clId="Web-{70231C33-FE15-46C0-917A-CD2C27AB123C}" dt="2023-10-06T12:01:17.477" v="0"/>
          <pc:sldLayoutMkLst>
            <pc:docMk/>
            <pc:sldMasterMk cId="2460954070" sldId="2147483819"/>
            <pc:sldLayoutMk cId="3171841454" sldId="2147483827"/>
          </pc:sldLayoutMkLst>
        </pc:sldLayoutChg>
        <pc:sldLayoutChg chg="replId">
          <pc:chgData name="" userId="" providerId="" clId="Web-{70231C33-FE15-46C0-917A-CD2C27AB123C}" dt="2023-10-06T12:01:17.477" v="0"/>
          <pc:sldLayoutMkLst>
            <pc:docMk/>
            <pc:sldMasterMk cId="2460954070" sldId="2147483819"/>
            <pc:sldLayoutMk cId="1718958274" sldId="2147483828"/>
          </pc:sldLayoutMkLst>
        </pc:sldLayoutChg>
        <pc:sldLayoutChg chg="replId">
          <pc:chgData name="" userId="" providerId="" clId="Web-{70231C33-FE15-46C0-917A-CD2C27AB123C}" dt="2023-10-06T12:01:17.477" v="0"/>
          <pc:sldLayoutMkLst>
            <pc:docMk/>
            <pc:sldMasterMk cId="2460954070" sldId="2147483819"/>
            <pc:sldLayoutMk cId="2202905451" sldId="2147483829"/>
          </pc:sldLayoutMkLst>
        </pc:sldLayoutChg>
        <pc:sldLayoutChg chg="replId">
          <pc:chgData name="" userId="" providerId="" clId="Web-{70231C33-FE15-46C0-917A-CD2C27AB123C}" dt="2023-10-06T12:01:17.477" v="0"/>
          <pc:sldLayoutMkLst>
            <pc:docMk/>
            <pc:sldMasterMk cId="2460954070" sldId="2147483819"/>
            <pc:sldLayoutMk cId="3479445657" sldId="2147483830"/>
          </pc:sldLayoutMkLst>
        </pc:sldLayoutChg>
      </pc:sldMasterChg>
    </pc:docChg>
  </pc:docChgLst>
  <pc:docChgLst>
    <pc:chgData name="LOCK, Freya" userId="eec9f507-0a0c-4916-8e0f-47e297546bdc" providerId="ADAL" clId="{93F50801-9098-43ED-8F22-C423D38E3CC3}"/>
    <pc:docChg chg="custSel modSld">
      <pc:chgData name="LOCK, Freya" userId="eec9f507-0a0c-4916-8e0f-47e297546bdc" providerId="ADAL" clId="{93F50801-9098-43ED-8F22-C423D38E3CC3}" dt="2023-10-06T15:57:15.883" v="82" actId="20577"/>
      <pc:docMkLst>
        <pc:docMk/>
      </pc:docMkLst>
      <pc:sldChg chg="modSp mod">
        <pc:chgData name="LOCK, Freya" userId="eec9f507-0a0c-4916-8e0f-47e297546bdc" providerId="ADAL" clId="{93F50801-9098-43ED-8F22-C423D38E3CC3}" dt="2023-10-06T15:53:29.412" v="80" actId="20577"/>
        <pc:sldMkLst>
          <pc:docMk/>
          <pc:sldMk cId="2265759587" sldId="257"/>
        </pc:sldMkLst>
        <pc:spChg chg="mod">
          <ac:chgData name="LOCK, Freya" userId="eec9f507-0a0c-4916-8e0f-47e297546bdc" providerId="ADAL" clId="{93F50801-9098-43ED-8F22-C423D38E3CC3}" dt="2023-10-06T15:53:29.412" v="80" actId="20577"/>
          <ac:spMkLst>
            <pc:docMk/>
            <pc:sldMk cId="2265759587" sldId="257"/>
            <ac:spMk id="14" creationId="{68E5E139-823E-74CC-3B17-C156F5A9A36B}"/>
          </ac:spMkLst>
        </pc:spChg>
      </pc:sldChg>
      <pc:sldChg chg="modSp mod">
        <pc:chgData name="LOCK, Freya" userId="eec9f507-0a0c-4916-8e0f-47e297546bdc" providerId="ADAL" clId="{93F50801-9098-43ED-8F22-C423D38E3CC3}" dt="2023-10-06T15:57:15.883" v="82" actId="20577"/>
        <pc:sldMkLst>
          <pc:docMk/>
          <pc:sldMk cId="489583825" sldId="258"/>
        </pc:sldMkLst>
        <pc:spChg chg="mod">
          <ac:chgData name="LOCK, Freya" userId="eec9f507-0a0c-4916-8e0f-47e297546bdc" providerId="ADAL" clId="{93F50801-9098-43ED-8F22-C423D38E3CC3}" dt="2023-10-06T15:57:15.883" v="82" actId="20577"/>
          <ac:spMkLst>
            <pc:docMk/>
            <pc:sldMk cId="489583825" sldId="258"/>
            <ac:spMk id="21" creationId="{30BC4373-9617-C24A-9349-9881584808A4}"/>
          </ac:spMkLst>
        </pc:spChg>
      </pc:sldChg>
      <pc:sldChg chg="modSp mod">
        <pc:chgData name="LOCK, Freya" userId="eec9f507-0a0c-4916-8e0f-47e297546bdc" providerId="ADAL" clId="{93F50801-9098-43ED-8F22-C423D38E3CC3}" dt="2023-10-06T15:52:05.210" v="20" actId="20577"/>
        <pc:sldMkLst>
          <pc:docMk/>
          <pc:sldMk cId="1915384208" sldId="260"/>
        </pc:sldMkLst>
        <pc:spChg chg="mod">
          <ac:chgData name="LOCK, Freya" userId="eec9f507-0a0c-4916-8e0f-47e297546bdc" providerId="ADAL" clId="{93F50801-9098-43ED-8F22-C423D38E3CC3}" dt="2023-10-06T15:52:05.210" v="20" actId="20577"/>
          <ac:spMkLst>
            <pc:docMk/>
            <pc:sldMk cId="1915384208" sldId="260"/>
            <ac:spMk id="20" creationId="{CF018460-BE32-DC3F-F721-954EED26AF69}"/>
          </ac:spMkLst>
        </pc:spChg>
      </pc:sldChg>
    </pc:docChg>
  </pc:docChgLst>
  <pc:docChgLst>
    <pc:chgData name="ISON, Jamie" userId="S::jamie.ison@education.gov.uk::7dc59590-1eb4-4591-bda4-5579e8f3a88d" providerId="AD" clId="Web-{70231C33-FE15-46C0-917A-CD2C27AB123C}"/>
    <pc:docChg chg="delSld">
      <pc:chgData name="ISON, Jamie" userId="S::jamie.ison@education.gov.uk::7dc59590-1eb4-4591-bda4-5579e8f3a88d" providerId="AD" clId="Web-{70231C33-FE15-46C0-917A-CD2C27AB123C}" dt="2023-10-06T12:01:21.227" v="0"/>
      <pc:docMkLst>
        <pc:docMk/>
      </pc:docMkLst>
      <pc:sldChg chg="del">
        <pc:chgData name="ISON, Jamie" userId="S::jamie.ison@education.gov.uk::7dc59590-1eb4-4591-bda4-5579e8f3a88d" providerId="AD" clId="Web-{70231C33-FE15-46C0-917A-CD2C27AB123C}" dt="2023-10-06T12:01:21.227" v="0"/>
        <pc:sldMkLst>
          <pc:docMk/>
          <pc:sldMk cId="109857222" sldId="256"/>
        </pc:sldMkLst>
      </pc:sldChg>
    </pc:docChg>
  </pc:docChgLst>
  <pc:docChgLst>
    <pc:chgData name="ISON, Jamie" userId="7dc59590-1eb4-4591-bda4-5579e8f3a88d" providerId="ADAL" clId="{9E94B7DA-26B0-4563-8D73-FE9A711A2197}"/>
    <pc:docChg chg="delSld modSld">
      <pc:chgData name="ISON, Jamie" userId="7dc59590-1eb4-4591-bda4-5579e8f3a88d" providerId="ADAL" clId="{9E94B7DA-26B0-4563-8D73-FE9A711A2197}" dt="2023-10-09T12:12:54.479" v="28" actId="20577"/>
      <pc:docMkLst>
        <pc:docMk/>
      </pc:docMkLst>
      <pc:sldChg chg="modSp mod">
        <pc:chgData name="ISON, Jamie" userId="7dc59590-1eb4-4591-bda4-5579e8f3a88d" providerId="ADAL" clId="{9E94B7DA-26B0-4563-8D73-FE9A711A2197}" dt="2023-10-09T12:12:54.479" v="28" actId="20577"/>
        <pc:sldMkLst>
          <pc:docMk/>
          <pc:sldMk cId="2265759587" sldId="257"/>
        </pc:sldMkLst>
        <pc:spChg chg="mod">
          <ac:chgData name="ISON, Jamie" userId="7dc59590-1eb4-4591-bda4-5579e8f3a88d" providerId="ADAL" clId="{9E94B7DA-26B0-4563-8D73-FE9A711A2197}" dt="2023-10-09T12:12:06.296" v="27" actId="20577"/>
          <ac:spMkLst>
            <pc:docMk/>
            <pc:sldMk cId="2265759587" sldId="257"/>
            <ac:spMk id="13" creationId="{7C5C396B-7DAA-F254-27D9-F7FEB1B07E8C}"/>
          </ac:spMkLst>
        </pc:spChg>
        <pc:spChg chg="mod">
          <ac:chgData name="ISON, Jamie" userId="7dc59590-1eb4-4591-bda4-5579e8f3a88d" providerId="ADAL" clId="{9E94B7DA-26B0-4563-8D73-FE9A711A2197}" dt="2023-10-09T12:12:54.479" v="28" actId="20577"/>
          <ac:spMkLst>
            <pc:docMk/>
            <pc:sldMk cId="2265759587" sldId="257"/>
            <ac:spMk id="14" creationId="{68E5E139-823E-74CC-3B17-C156F5A9A36B}"/>
          </ac:spMkLst>
        </pc:spChg>
      </pc:sldChg>
      <pc:sldChg chg="del">
        <pc:chgData name="ISON, Jamie" userId="7dc59590-1eb4-4591-bda4-5579e8f3a88d" providerId="ADAL" clId="{9E94B7DA-26B0-4563-8D73-FE9A711A2197}" dt="2023-10-09T12:11:45.258" v="0" actId="47"/>
        <pc:sldMkLst>
          <pc:docMk/>
          <pc:sldMk cId="1915384208" sldId="26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E5F4D4-B05E-4E3C-B6FA-5A376779A023}" type="datetimeFigureOut">
              <a:t>10/9/2023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FF9E52-2F95-4D83-B699-528AD1A51A5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513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2DEB12-D92A-4CCA-86B3-28735D4D008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3465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67F8A-A519-CFD3-B6EE-A99F6C3E64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503294-B4A8-B30D-8171-9289BBE2D9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E449B1-67BF-D28C-EC8C-402431983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5706-49B1-4C9F-85B6-32B0CA5F09C2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8E78BE-46CE-D0F0-AE64-34F2A1CD6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D502F1-CF33-8D2F-33BB-F0C59F759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89A6-E99A-4A42-A294-4D8286BE5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60856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A964F-E9D1-238C-36B9-FF0DBE9F2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FB4AB-9278-3B10-E812-19BC2071F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9D473A-ABBA-BE55-F9F1-9EF1E7136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5706-49B1-4C9F-85B6-32B0CA5F09C2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4A649-7A7B-754D-DFAB-E83488BE2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27906-1350-93CD-C0CC-60F731C2F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89A6-E99A-4A42-A294-4D8286BE5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153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75723-7491-A802-2119-8911310F4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6B31B7-7495-4B41-6DC8-B006E404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39E17-94AA-B5E3-F8D7-16FE15AFA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5706-49B1-4C9F-85B6-32B0CA5F09C2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1E671-886F-C108-3DDF-B96B70854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912CE-6803-B639-E823-4E260DA06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89A6-E99A-4A42-A294-4D8286BE5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98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D0139-CA2E-C1FA-C255-1302658D3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9926B-EFC2-C918-AFDC-20BF38F877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481B4-72FC-8F22-2D8F-1C240E49AF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CEC445-7386-6541-3D12-1E5681A66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5706-49B1-4C9F-85B6-32B0CA5F09C2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8B5404-44A8-D73F-639C-A206E4488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BABD93-8242-186D-E4E4-285D99F74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89A6-E99A-4A42-A294-4D8286BE5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36880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9D294-21A0-401E-71D8-343CF715E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A82477-2C56-AE9A-1605-3AF646FD6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0F2ED-93DA-6C74-E00D-5A018E8326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846115-9352-BAF6-F7E4-5CF16C0B1A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5FDFE1-C8C6-640D-9C96-D523A23A65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125D4A-2AE0-95DD-EA3E-643B4D3C1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5706-49B1-4C9F-85B6-32B0CA5F09C2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8E2EE2-F9F9-2CC3-A5E4-E73B8416B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07B07-B079-0752-7C9B-3661D4BF8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89A6-E99A-4A42-A294-4D8286BE5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12405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4CA73-D4B3-9583-A348-F58F35004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1D37C5-1807-7111-E929-589724F28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5706-49B1-4C9F-85B6-32B0CA5F09C2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CE1C45-6D81-1451-1D75-C2607BFD0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5DD1D7-0BF4-01FC-3746-CED785C52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89A6-E99A-4A42-A294-4D8286BE5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9777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347301-DED4-8F49-EF9F-FD478CA1C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5706-49B1-4C9F-85B6-32B0CA5F09C2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D0EE82-45C6-1E9B-3FFE-6855F24FB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5F9CDB-32A5-D01E-3EAC-87D0F6D46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89A6-E99A-4A42-A294-4D8286BE5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2361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548CE-A51C-3446-76E4-8218B96B4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D2D07-9398-EBF1-805F-C2B9A8D1B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B839D6-0587-3858-F049-02422C3740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B950F8-1739-071C-755E-3B861EE62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5706-49B1-4C9F-85B6-32B0CA5F09C2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F7F103-34B4-CED7-5AC0-6BE8FC52B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AC91D4-B2BF-029C-D4A8-62DA034F5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89A6-E99A-4A42-A294-4D8286BE5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8591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FE4B7-F9F7-39B2-A050-26086DE6A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C8A527-47E6-72DC-BF94-1229F6B7CA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0BD12-4AE2-6DB1-1B48-CA12002C8B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FB735-6EF8-A6B9-9E23-8C6B48C97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5706-49B1-4C9F-85B6-32B0CA5F09C2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9D23FC-63C1-F7A6-5C8D-2B4E6ACCD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AA604-F96E-A779-A39F-18DA46A2D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89A6-E99A-4A42-A294-4D8286BE5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8009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C5C3A-6212-987A-50BC-098BC2C1D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4D8E9D-3E85-EF2E-D494-1740DEDF7E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45D6D-4659-2D7C-1EEF-54397543D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5706-49B1-4C9F-85B6-32B0CA5F09C2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EB0F8-E131-8372-91E1-447C7BE9F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791BE-F6E1-A3A1-A287-604388D6E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89A6-E99A-4A42-A294-4D8286BE5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41857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B904A3-D5BE-9AD1-FD3C-F1641396D2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D43E09-2FE3-026B-32F3-25772E6FE2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7A9F5-3DAC-744A-98BD-7DCD192CE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5706-49B1-4C9F-85B6-32B0CA5F09C2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36B8E-F494-CF9C-80A7-D6BEF6945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C01019-B3F3-E073-C510-DA3A961CD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89A6-E99A-4A42-A294-4D8286BE5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7960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BA4E23-FCBE-46E9-AF92-F481572D7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838586" y="2836677"/>
            <a:ext cx="7492777" cy="1630088"/>
          </a:xfrm>
        </p:spPr>
        <p:txBody>
          <a:bodyPr anchor="t" anchorCtr="0">
            <a:normAutofit/>
          </a:bodyPr>
          <a:lstStyle>
            <a:lvl1pPr algn="l">
              <a:lnSpc>
                <a:spcPct val="85000"/>
              </a:lnSpc>
              <a:defRPr sz="3600" b="1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917100061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546" y="1361856"/>
            <a:ext cx="10956797" cy="469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D6E40B-1386-4F79-92BB-AF61607C32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63F045-6FE1-4010-B19A-965F378207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On the Insert ribbon select Header and Footer to edit this holding text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80D8CA-E46C-483D-8651-178424FBAA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1549ED-722D-4AEA-92EE-7A281974A9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377305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1678E0C5-FB8F-4FBE-9EDF-F8DFE163D22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40988119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01" imgH="502" progId="TCLayout.ActiveDocument.1">
                  <p:embed/>
                </p:oleObj>
              </mc:Choice>
              <mc:Fallback>
                <p:oleObj name="think-cell Slide" r:id="rId4" imgW="501" imgH="502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1678E0C5-FB8F-4FBE-9EDF-F8DFE163D2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C372551F-F98A-4888-982D-352DE41C931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2" y="0"/>
            <a:ext cx="211666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200" b="0" i="0" baseline="0">
              <a:latin typeface="Trebuchet MS" panose="020B0603020202020204" pitchFamily="34" charset="0"/>
              <a:ea typeface="+mj-ea"/>
              <a:cs typeface="Arial" panose="020B0604020202020204" pitchFamily="34" charset="0"/>
              <a:sym typeface="Trebuchet MS" panose="020B0603020202020204" pitchFamily="34" charset="0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14670" y="6566446"/>
            <a:ext cx="478367" cy="155496"/>
          </a:xfrm>
          <a:prstGeom prst="rect">
            <a:avLst/>
          </a:prstGeom>
        </p:spPr>
        <p:txBody>
          <a:bodyPr anchor="ctr"/>
          <a:lstStyle>
            <a:lvl1pPr algn="ctr">
              <a:defRPr sz="900"/>
            </a:lvl1pPr>
          </a:lstStyle>
          <a:p>
            <a:fld id="{5D5369AF-0EB7-4BAF-8B64-14FFB1E0C7E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368B10A-604C-4FB6-8C54-0A936EC1C8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493" y="303439"/>
            <a:ext cx="11162649" cy="656173"/>
          </a:xfrm>
        </p:spPr>
        <p:txBody>
          <a:bodyPr lIns="36000" rIns="36000" bIns="0"/>
          <a:lstStyle>
            <a:lvl1pPr>
              <a:defRPr lang="en-GB" sz="2400" b="0" dirty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edit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8501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epartment for Education">
            <a:extLst>
              <a:ext uri="{FF2B5EF4-FFF2-40B4-BE49-F238E27FC236}">
                <a16:creationId xmlns:a16="http://schemas.microsoft.com/office/drawing/2014/main" id="{6A8D118D-2BCC-4257-AFED-B794C7C526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1556" y="2324659"/>
            <a:ext cx="7296081" cy="790775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85000"/>
              </a:lnSpc>
              <a:defRPr sz="4000" b="1" cap="none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CD4B75E-DBEF-4869-8866-2D0CD8203D7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1555" y="6253382"/>
            <a:ext cx="3229663" cy="37465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5pPr marL="744101" indent="0" algn="l">
              <a:buNone/>
              <a:defRPr/>
            </a:lvl5pPr>
          </a:lstStyle>
          <a:p>
            <a:pPr lvl="0"/>
            <a:r>
              <a:rPr lang="en-GB"/>
              <a:t>Month YYYY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D9DD1-0B8F-492B-872E-711A3C7027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1556" y="3124193"/>
            <a:ext cx="7296081" cy="790776"/>
          </a:xfrm>
        </p:spPr>
        <p:txBody>
          <a:bodyPr lIns="0" tIns="0" rIns="0" bIns="0">
            <a:no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0312839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D5510-0A3E-44EE-8B36-7AF554DAF31F}" type="datetime1">
              <a:rPr lang="en-GB" smtClean="0"/>
              <a:t>09/10/2023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98E5A-76C0-453E-B1E0-BC4AB04722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248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B1EE27-9290-83D6-E40B-E90516654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FCBD89-6DBB-525E-6805-2AECF4BBF0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7B6AB-B46B-A005-80CA-5C3F87E78F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795706-49B1-4C9F-85B6-32B0CA5F09C2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DEE49-10D7-D5C7-0C78-5F87375264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00CC29-74E8-830D-6534-4699ED1496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E89A6-E99A-4A42-A294-4D8286BE5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85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817" r:id="rId15"/>
    <p:sldLayoutId id="2147483818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99CEA5A2-AC98-4C8B-37A4-DC1CC15D6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492" y="161977"/>
            <a:ext cx="11162648" cy="656169"/>
          </a:xfrm>
        </p:spPr>
        <p:txBody>
          <a:bodyPr>
            <a:normAutofit/>
          </a:bodyPr>
          <a:lstStyle/>
          <a:p>
            <a:r>
              <a:rPr lang="en-GB" sz="2500" b="1">
                <a:solidFill>
                  <a:srgbClr val="0037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Introducing the CCF &amp; ECF Review 2023</a:t>
            </a:r>
            <a:endParaRPr lang="en-GB" sz="2500" b="1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D2097A-C9DA-7683-D941-A2761003DE30}"/>
              </a:ext>
            </a:extLst>
          </p:cNvPr>
          <p:cNvSpPr/>
          <p:nvPr/>
        </p:nvSpPr>
        <p:spPr>
          <a:xfrm>
            <a:off x="506860" y="689403"/>
            <a:ext cx="11162646" cy="257486"/>
          </a:xfrm>
          <a:prstGeom prst="rect">
            <a:avLst/>
          </a:prstGeom>
          <a:solidFill>
            <a:srgbClr val="1838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Calibri" panose="020F0502020204030204" pitchFamily="34" charset="0"/>
              </a:rPr>
              <a:t>Background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FC1C31F-164C-A78A-0D3C-7518828AE82C}"/>
              </a:ext>
            </a:extLst>
          </p:cNvPr>
          <p:cNvSpPr/>
          <p:nvPr/>
        </p:nvSpPr>
        <p:spPr>
          <a:xfrm>
            <a:off x="506858" y="947617"/>
            <a:ext cx="11162648" cy="1227692"/>
          </a:xfrm>
          <a:prstGeom prst="rect">
            <a:avLst/>
          </a:prstGeom>
          <a:noFill/>
          <a:ln w="1270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  <p:txBody>
          <a:bodyPr lIns="91440" tIns="45720" rIns="91440" bIns="45720" rtlCol="0" anchor="t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The Early Career Framework (ECF) was published in January 2019 and the ITT Core Content Framework (CCF) in November 2019.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The underpinning evidence of both frameworks was independently assessed by the Education Endowment Foundation (EEF)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5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kumimoji="0" lang="en-GB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CCF introduction sets out the department’s intention to review both frameworks in parallel drawing on the best available evidence. </a:t>
            </a:r>
            <a:endParaRPr kumimoji="0" lang="en-GB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2075" marR="0" lvl="0" indent="-920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5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0BDEAC3-3527-C372-B774-E43974AA6B6D}"/>
              </a:ext>
            </a:extLst>
          </p:cNvPr>
          <p:cNvSpPr/>
          <p:nvPr/>
        </p:nvSpPr>
        <p:spPr>
          <a:xfrm>
            <a:off x="492823" y="2327754"/>
            <a:ext cx="11162646" cy="261810"/>
          </a:xfrm>
          <a:prstGeom prst="rect">
            <a:avLst/>
          </a:prstGeom>
          <a:solidFill>
            <a:srgbClr val="1838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Calibri" panose="020F0502020204030204" pitchFamily="34" charset="0"/>
              </a:rPr>
              <a:t>Scope of the review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0BC4373-9617-C24A-9349-9881584808A4}"/>
              </a:ext>
            </a:extLst>
          </p:cNvPr>
          <p:cNvSpPr/>
          <p:nvPr/>
        </p:nvSpPr>
        <p:spPr>
          <a:xfrm>
            <a:off x="492823" y="2589564"/>
            <a:ext cx="11156425" cy="4106459"/>
          </a:xfrm>
          <a:prstGeom prst="rect">
            <a:avLst/>
          </a:prstGeom>
          <a:noFill/>
          <a:ln w="1270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  <p:txBody>
          <a:bodyPr lIns="91440" tIns="45720" rIns="91440" bIns="45720" rtlCol="0" anchor="t"/>
          <a:lstStyle/>
          <a:p>
            <a:pPr algn="ctr">
              <a:defRPr/>
            </a:pPr>
            <a:r>
              <a:rPr lang="en-GB" sz="1500" b="1" i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 review the content of the </a:t>
            </a:r>
            <a:r>
              <a:rPr lang="en-GB" sz="1500" b="1" i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CCF</a:t>
            </a:r>
            <a:r>
              <a:rPr lang="en-GB" sz="1500" b="1" i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and the ECF against the current evidence base, and in parallel review the ECF delivery model, drawing on feedback and our own evaluations</a:t>
            </a:r>
            <a:r>
              <a:rPr lang="en-GB" sz="1500" b="1" i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1500" b="1" i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 make improvements whilst ensuring continuity of induction</a:t>
            </a:r>
            <a:r>
              <a:rPr lang="en-GB" sz="1500" b="1" i="1">
                <a:solidFill>
                  <a:srgbClr val="24406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br>
              <a:rPr lang="en-GB" sz="1500" b="1" i="1">
                <a:solidFill>
                  <a:srgbClr val="24406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GB" sz="1500" b="1" i="1">
              <a:solidFill>
                <a:srgbClr val="24406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1500" b="1">
                <a:solidFill>
                  <a:srgbClr val="24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 this by: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kumimoji="0" lang="en-GB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Developing a more closely integrated CCF and ECF framework, or set of </a:t>
            </a:r>
            <a:r>
              <a:rPr lang="en-GB" sz="1500" b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frameworks</a:t>
            </a:r>
            <a:r>
              <a:rPr lang="en-GB" sz="150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GB" sz="1500" b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articulating what trainee and new teachers need to know and need to know how to do, grounded in the </a:t>
            </a:r>
            <a:r>
              <a:rPr lang="en-GB" sz="1500" b="0">
                <a:latin typeface="Arial" panose="020B0604020202020204" pitchFamily="34" charset="0"/>
                <a:cs typeface="Arial" panose="020B0604020202020204" pitchFamily="34" charset="0"/>
              </a:rPr>
              <a:t>latest evidence to inform future training for trainee teachers and ECTs.</a:t>
            </a:r>
            <a:br>
              <a:rPr kumimoji="0" lang="en-GB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n-GB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Differentiating what needs to be focused on at different stages (where these are different), and where there is overlap applying the principles of </a:t>
            </a:r>
            <a:r>
              <a:rPr kumimoji="0" lang="en-GB" sz="1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kumimoji="0" lang="en-GB" sz="15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learn, consolidate, refine</a:t>
            </a:r>
            <a:r>
              <a:rPr kumimoji="0" lang="en-GB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’ to articulate the level of depth of mastery needed at each point to facilitate progression.</a:t>
            </a:r>
            <a:br>
              <a:rPr kumimoji="0" lang="en-GB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n-GB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Drawing in more evidence on SEND to upskill all new teachers to understand and be confident in supporting pupils with SEND</a:t>
            </a:r>
            <a:br>
              <a:rPr kumimoji="0" lang="en-GB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n-GB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kumimoji="0" lang="en-GB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N.B</a:t>
            </a: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The updated framework(s) will inform the future procurement of ECF-based training and we are reviewing the delivery model for ECF-based training </a:t>
            </a:r>
            <a:r>
              <a:rPr lang="en-GB" sz="1400" ker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ensure we can learn from what is and isn’t working - 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in time delivery of the new commercial framework (Sept 25)</a:t>
            </a:r>
            <a:r>
              <a:rPr lang="en-GB" sz="1400" ker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We are </a:t>
            </a: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not reviewing the ITT delivery model and do not plan for any changes in this respect</a:t>
            </a:r>
            <a:r>
              <a:rPr kumimoji="0" lang="en-GB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sz="1600" b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2075" marR="0" lvl="0" indent="-920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583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5FCCAEEE-C905-6176-15FD-129D2FDBD88B}"/>
              </a:ext>
            </a:extLst>
          </p:cNvPr>
          <p:cNvGrpSpPr/>
          <p:nvPr/>
        </p:nvGrpSpPr>
        <p:grpSpPr>
          <a:xfrm>
            <a:off x="437379" y="611016"/>
            <a:ext cx="10842129" cy="3268691"/>
            <a:chOff x="514676" y="1064191"/>
            <a:chExt cx="18299766" cy="243737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8E5E139-823E-74CC-3B17-C156F5A9A36B}"/>
                </a:ext>
              </a:extLst>
            </p:cNvPr>
            <p:cNvSpPr/>
            <p:nvPr/>
          </p:nvSpPr>
          <p:spPr>
            <a:xfrm>
              <a:off x="514676" y="1321677"/>
              <a:ext cx="18291953" cy="2179887"/>
            </a:xfrm>
            <a:prstGeom prst="rect">
              <a:avLst/>
            </a:prstGeom>
            <a:noFill/>
            <a:ln w="12700" cap="flat" cmpd="sng" algn="ctr">
              <a:solidFill>
                <a:srgbClr val="FFFFFF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lIns="91440" tIns="45720" rIns="91440" bIns="45720" rtlCol="0" anchor="t"/>
            <a:lstStyle/>
            <a:p>
              <a:pPr marL="92075" indent="-92075">
                <a:spcAft>
                  <a:spcPts val="6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</a:rPr>
                <a:t>The review remains on track to publish an updated framework in early 2024. </a:t>
              </a:r>
            </a:p>
            <a:p>
              <a:pPr marL="92075" indent="-92075">
                <a:spcAft>
                  <a:spcPts val="6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</a:rPr>
                <a:t>Options for framework integration have been developed with expert groups enabling </a:t>
              </a: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</a:rPr>
                <a:t>a single framework </a:t>
              </a:r>
              <a:r>
                <a:rPr lang="en-GB" sz="1600" kern="0" dirty="0">
                  <a:solidFill>
                    <a:srgbClr val="000000"/>
                  </a:solidFill>
                  <a:latin typeface="Arial"/>
                  <a:cs typeface="Arial"/>
                </a:rPr>
                <a:t>to be </a:t>
              </a: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</a:rPr>
                <a:t>drafted </a:t>
              </a:r>
              <a:r>
                <a:rPr lang="en-GB" sz="1600" kern="0" dirty="0">
                  <a:solidFill>
                    <a:srgbClr val="000000"/>
                  </a:solidFill>
                  <a:latin typeface="Arial"/>
                  <a:cs typeface="Arial"/>
                </a:rPr>
                <a:t>containing new</a:t>
              </a: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</a:rPr>
                <a:t> progression statements which articulate how trainees and teachers should interact with the statements in the framework according to where they are on the development journey between ITT and induction.</a:t>
              </a:r>
              <a:endParaRPr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endParaRPr>
            </a:p>
            <a:p>
              <a:pPr marL="92075" indent="-92075">
                <a:spcAft>
                  <a:spcPts val="6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</a:rPr>
                <a:t>A ‘</a:t>
              </a:r>
              <a:r>
                <a:rPr lang="en-GB" sz="1600" kern="0" dirty="0">
                  <a:solidFill>
                    <a:srgbClr val="000000"/>
                  </a:solidFill>
                  <a:latin typeface="Arial"/>
                  <a:cs typeface="Arial"/>
                </a:rPr>
                <a:t>C</a:t>
              </a: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</a:rPr>
                <a:t>all </a:t>
              </a:r>
              <a:r>
                <a:rPr lang="en-GB" sz="1600" kern="0" dirty="0">
                  <a:solidFill>
                    <a:srgbClr val="000000"/>
                  </a:solidFill>
                  <a:latin typeface="Arial"/>
                  <a:cs typeface="Arial"/>
                </a:rPr>
                <a:t>F</a:t>
              </a: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</a:rPr>
                <a:t>or Evidence’ to identify new evidence ran in the Spring; responses have since been evaluated with expert support from EEF. Alongside EEF’s wider literature review of the framework evidence, the content team have  analysed the most relevant submissions </a:t>
              </a:r>
              <a:r>
                <a:rPr lang="en-GB" sz="1600" kern="0" dirty="0">
                  <a:solidFill>
                    <a:srgbClr val="000000"/>
                  </a:solidFill>
                  <a:latin typeface="Arial"/>
                  <a:cs typeface="Arial"/>
                </a:rPr>
                <a:t>to the Call for Evidence </a:t>
              </a: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</a:rPr>
                <a:t>and have updated the frameworks’ evidence base.</a:t>
              </a:r>
            </a:p>
            <a:p>
              <a:pPr marL="92075" indent="-92075">
                <a:spcAft>
                  <a:spcPts val="600"/>
                </a:spcAft>
                <a:buFont typeface="Arial" panose="020B0604020202020204" pitchFamily="34" charset="0"/>
                <a:buChar char="•"/>
                <a:defRPr/>
              </a:pPr>
              <a:r>
                <a:rPr lang="en-GB" sz="1600" kern="0" dirty="0">
                  <a:solidFill>
                    <a:srgbClr val="000000"/>
                  </a:solidFill>
                  <a:latin typeface="Arial"/>
                  <a:cs typeface="Arial"/>
                </a:rPr>
                <a:t>Through the Call for Evidence and engagement with key stakeholders we have prioritised areas for the review such as more inclusion of SEND, addressing perceptions </a:t>
              </a:r>
              <a:r>
                <a:rPr lang="en-GB" sz="1600" kern="0">
                  <a:solidFill>
                    <a:srgbClr val="000000"/>
                  </a:solidFill>
                  <a:latin typeface="Arial"/>
                  <a:cs typeface="Arial"/>
                </a:rPr>
                <a:t>of repetition, </a:t>
              </a:r>
              <a:r>
                <a:rPr lang="en-GB" sz="1600" kern="0" dirty="0">
                  <a:solidFill>
                    <a:srgbClr val="000000"/>
                  </a:solidFill>
                  <a:latin typeface="Arial"/>
                  <a:cs typeface="Arial"/>
                </a:rPr>
                <a:t>improving definition of progression from CCF to ECF and aligning the frameworks more closely.</a:t>
              </a:r>
              <a:endParaRPr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92075" indent="-92075">
                <a:spcAft>
                  <a:spcPts val="600"/>
                </a:spcAft>
                <a:buFont typeface="Arial" panose="020B0604020202020204" pitchFamily="34" charset="0"/>
                <a:buChar char="•"/>
                <a:defRPr/>
              </a:pPr>
              <a:endParaRPr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92075" marR="0" lvl="0" indent="-920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lang="en-GB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FDF6D2D-0C64-E237-BC3F-FCBDAC9F07D8}"/>
                </a:ext>
              </a:extLst>
            </p:cNvPr>
            <p:cNvSpPr/>
            <p:nvPr/>
          </p:nvSpPr>
          <p:spPr>
            <a:xfrm>
              <a:off x="522491" y="1064191"/>
              <a:ext cx="18291951" cy="257486"/>
            </a:xfrm>
            <a:prstGeom prst="rect">
              <a:avLst/>
            </a:prstGeom>
            <a:solidFill>
              <a:srgbClr val="18386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Current Progress </a:t>
              </a:r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B32900EA-43A3-25D2-DE84-86FD552C6EC1}"/>
              </a:ext>
            </a:extLst>
          </p:cNvPr>
          <p:cNvSpPr txBox="1">
            <a:spLocks/>
          </p:cNvSpPr>
          <p:nvPr/>
        </p:nvSpPr>
        <p:spPr>
          <a:xfrm>
            <a:off x="437379" y="72642"/>
            <a:ext cx="11162648" cy="65616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500" b="1">
                <a:solidFill>
                  <a:srgbClr val="0037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 and timelines</a:t>
            </a:r>
            <a:endParaRPr lang="en-GB" sz="2500" b="1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5575330-B32C-1EC5-5880-6A952CDF6935}"/>
              </a:ext>
            </a:extLst>
          </p:cNvPr>
          <p:cNvGrpSpPr/>
          <p:nvPr/>
        </p:nvGrpSpPr>
        <p:grpSpPr>
          <a:xfrm>
            <a:off x="655816" y="4129920"/>
            <a:ext cx="10944211" cy="2117064"/>
            <a:chOff x="644868" y="4874622"/>
            <a:chExt cx="10944211" cy="2117064"/>
          </a:xfrm>
        </p:grpSpPr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64CFE6B4-B2E8-C791-C409-A046FFC045FB}"/>
                </a:ext>
              </a:extLst>
            </p:cNvPr>
            <p:cNvSpPr/>
            <p:nvPr/>
          </p:nvSpPr>
          <p:spPr>
            <a:xfrm>
              <a:off x="644868" y="4874622"/>
              <a:ext cx="1434297" cy="731834"/>
            </a:xfrm>
            <a:custGeom>
              <a:avLst/>
              <a:gdLst>
                <a:gd name="connsiteX0" fmla="*/ 0 w 1434297"/>
                <a:gd name="connsiteY0" fmla="*/ 73183 h 731834"/>
                <a:gd name="connsiteX1" fmla="*/ 73183 w 1434297"/>
                <a:gd name="connsiteY1" fmla="*/ 0 h 731834"/>
                <a:gd name="connsiteX2" fmla="*/ 1361114 w 1434297"/>
                <a:gd name="connsiteY2" fmla="*/ 0 h 731834"/>
                <a:gd name="connsiteX3" fmla="*/ 1434297 w 1434297"/>
                <a:gd name="connsiteY3" fmla="*/ 73183 h 731834"/>
                <a:gd name="connsiteX4" fmla="*/ 1434297 w 1434297"/>
                <a:gd name="connsiteY4" fmla="*/ 658651 h 731834"/>
                <a:gd name="connsiteX5" fmla="*/ 1361114 w 1434297"/>
                <a:gd name="connsiteY5" fmla="*/ 731834 h 731834"/>
                <a:gd name="connsiteX6" fmla="*/ 73183 w 1434297"/>
                <a:gd name="connsiteY6" fmla="*/ 731834 h 731834"/>
                <a:gd name="connsiteX7" fmla="*/ 0 w 1434297"/>
                <a:gd name="connsiteY7" fmla="*/ 658651 h 731834"/>
                <a:gd name="connsiteX8" fmla="*/ 0 w 1434297"/>
                <a:gd name="connsiteY8" fmla="*/ 73183 h 731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4297" h="731834">
                  <a:moveTo>
                    <a:pt x="0" y="73183"/>
                  </a:moveTo>
                  <a:cubicBezTo>
                    <a:pt x="0" y="32765"/>
                    <a:pt x="32765" y="0"/>
                    <a:pt x="73183" y="0"/>
                  </a:cubicBezTo>
                  <a:lnTo>
                    <a:pt x="1361114" y="0"/>
                  </a:lnTo>
                  <a:cubicBezTo>
                    <a:pt x="1401532" y="0"/>
                    <a:pt x="1434297" y="32765"/>
                    <a:pt x="1434297" y="73183"/>
                  </a:cubicBezTo>
                  <a:lnTo>
                    <a:pt x="1434297" y="658651"/>
                  </a:lnTo>
                  <a:cubicBezTo>
                    <a:pt x="1434297" y="699069"/>
                    <a:pt x="1401532" y="731834"/>
                    <a:pt x="1361114" y="731834"/>
                  </a:cubicBezTo>
                  <a:lnTo>
                    <a:pt x="73183" y="731834"/>
                  </a:lnTo>
                  <a:cubicBezTo>
                    <a:pt x="32765" y="731834"/>
                    <a:pt x="0" y="699069"/>
                    <a:pt x="0" y="658651"/>
                  </a:cubicBezTo>
                  <a:lnTo>
                    <a:pt x="0" y="7318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896" tIns="56896" rIns="56896" bIns="274425" numCol="1" spcCol="1270" anchor="t" anchorCtr="0">
              <a:noAutofit/>
            </a:bodyPr>
            <a:lstStyle/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PHASE 1</a:t>
              </a:r>
            </a:p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Nov – Dec 2022 </a:t>
              </a:r>
            </a:p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Scoping</a:t>
              </a:r>
            </a:p>
          </p:txBody>
        </p:sp>
        <p:sp>
          <p:nvSpPr>
            <p:cNvPr id="3" name="Freeform: Shape 8">
              <a:extLst>
                <a:ext uri="{FF2B5EF4-FFF2-40B4-BE49-F238E27FC236}">
                  <a16:creationId xmlns:a16="http://schemas.microsoft.com/office/drawing/2014/main" id="{15B695DA-BFBC-9EF5-2BBF-8C690FFF8101}"/>
                </a:ext>
              </a:extLst>
            </p:cNvPr>
            <p:cNvSpPr/>
            <p:nvPr/>
          </p:nvSpPr>
          <p:spPr>
            <a:xfrm>
              <a:off x="938640" y="5372699"/>
              <a:ext cx="1434297" cy="1618987"/>
            </a:xfrm>
            <a:custGeom>
              <a:avLst/>
              <a:gdLst>
                <a:gd name="connsiteX0" fmla="*/ 0 w 1434297"/>
                <a:gd name="connsiteY0" fmla="*/ 143430 h 1618987"/>
                <a:gd name="connsiteX1" fmla="*/ 143430 w 1434297"/>
                <a:gd name="connsiteY1" fmla="*/ 0 h 1618987"/>
                <a:gd name="connsiteX2" fmla="*/ 1290867 w 1434297"/>
                <a:gd name="connsiteY2" fmla="*/ 0 h 1618987"/>
                <a:gd name="connsiteX3" fmla="*/ 1434297 w 1434297"/>
                <a:gd name="connsiteY3" fmla="*/ 143430 h 1618987"/>
                <a:gd name="connsiteX4" fmla="*/ 1434297 w 1434297"/>
                <a:gd name="connsiteY4" fmla="*/ 1475557 h 1618987"/>
                <a:gd name="connsiteX5" fmla="*/ 1290867 w 1434297"/>
                <a:gd name="connsiteY5" fmla="*/ 1618987 h 1618987"/>
                <a:gd name="connsiteX6" fmla="*/ 143430 w 1434297"/>
                <a:gd name="connsiteY6" fmla="*/ 1618987 h 1618987"/>
                <a:gd name="connsiteX7" fmla="*/ 0 w 1434297"/>
                <a:gd name="connsiteY7" fmla="*/ 1475557 h 1618987"/>
                <a:gd name="connsiteX8" fmla="*/ 0 w 1434297"/>
                <a:gd name="connsiteY8" fmla="*/ 143430 h 1618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4297" h="1618987">
                  <a:moveTo>
                    <a:pt x="0" y="143430"/>
                  </a:moveTo>
                  <a:cubicBezTo>
                    <a:pt x="0" y="64216"/>
                    <a:pt x="64216" y="0"/>
                    <a:pt x="143430" y="0"/>
                  </a:cubicBezTo>
                  <a:lnTo>
                    <a:pt x="1290867" y="0"/>
                  </a:lnTo>
                  <a:cubicBezTo>
                    <a:pt x="1370081" y="0"/>
                    <a:pt x="1434297" y="64216"/>
                    <a:pt x="1434297" y="143430"/>
                  </a:cubicBezTo>
                  <a:lnTo>
                    <a:pt x="1434297" y="1475557"/>
                  </a:lnTo>
                  <a:cubicBezTo>
                    <a:pt x="1434297" y="1554771"/>
                    <a:pt x="1370081" y="1618987"/>
                    <a:pt x="1290867" y="1618987"/>
                  </a:cubicBezTo>
                  <a:lnTo>
                    <a:pt x="143430" y="1618987"/>
                  </a:lnTo>
                  <a:cubicBezTo>
                    <a:pt x="64216" y="1618987"/>
                    <a:pt x="0" y="1554771"/>
                    <a:pt x="0" y="1475557"/>
                  </a:cubicBezTo>
                  <a:lnTo>
                    <a:pt x="0" y="143430"/>
                  </a:lnTo>
                  <a:close/>
                </a:path>
              </a:pathLst>
            </a:cu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241" tIns="120241" rIns="120241" bIns="120241" numCol="1" spcCol="1270" anchor="t" anchorCtr="0">
              <a:noAutofit/>
            </a:bodyPr>
            <a:lstStyle/>
            <a:p>
              <a:pPr marL="57150" marR="0" lvl="1" indent="-5715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Establish project team</a:t>
              </a:r>
            </a:p>
            <a:p>
              <a:pPr marL="57150" marR="0" lvl="1" indent="-5715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Define parameters and scale of change</a:t>
              </a:r>
            </a:p>
            <a:p>
              <a:pPr marL="57150" marR="0" lvl="1" indent="-5715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Delivery pla</a:t>
              </a: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</a:t>
              </a:r>
            </a:p>
          </p:txBody>
        </p:sp>
        <p:sp>
          <p:nvSpPr>
            <p:cNvPr id="4" name="Freeform: Shape 9">
              <a:extLst>
                <a:ext uri="{FF2B5EF4-FFF2-40B4-BE49-F238E27FC236}">
                  <a16:creationId xmlns:a16="http://schemas.microsoft.com/office/drawing/2014/main" id="{50FEC9E7-B09D-B634-BCC9-F65284720033}"/>
                </a:ext>
              </a:extLst>
            </p:cNvPr>
            <p:cNvSpPr/>
            <p:nvPr/>
          </p:nvSpPr>
          <p:spPr>
            <a:xfrm rot="15200">
              <a:off x="2296598" y="4945169"/>
              <a:ext cx="460965" cy="357098"/>
            </a:xfrm>
            <a:custGeom>
              <a:avLst/>
              <a:gdLst>
                <a:gd name="connsiteX0" fmla="*/ 0 w 460965"/>
                <a:gd name="connsiteY0" fmla="*/ 71420 h 357098"/>
                <a:gd name="connsiteX1" fmla="*/ 282416 w 460965"/>
                <a:gd name="connsiteY1" fmla="*/ 71420 h 357098"/>
                <a:gd name="connsiteX2" fmla="*/ 282416 w 460965"/>
                <a:gd name="connsiteY2" fmla="*/ 0 h 357098"/>
                <a:gd name="connsiteX3" fmla="*/ 460965 w 460965"/>
                <a:gd name="connsiteY3" fmla="*/ 178549 h 357098"/>
                <a:gd name="connsiteX4" fmla="*/ 282416 w 460965"/>
                <a:gd name="connsiteY4" fmla="*/ 357098 h 357098"/>
                <a:gd name="connsiteX5" fmla="*/ 282416 w 460965"/>
                <a:gd name="connsiteY5" fmla="*/ 285678 h 357098"/>
                <a:gd name="connsiteX6" fmla="*/ 0 w 460965"/>
                <a:gd name="connsiteY6" fmla="*/ 285678 h 357098"/>
                <a:gd name="connsiteX7" fmla="*/ 0 w 460965"/>
                <a:gd name="connsiteY7" fmla="*/ 71420 h 35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0965" h="357098">
                  <a:moveTo>
                    <a:pt x="0" y="71420"/>
                  </a:moveTo>
                  <a:lnTo>
                    <a:pt x="282416" y="71420"/>
                  </a:lnTo>
                  <a:lnTo>
                    <a:pt x="282416" y="0"/>
                  </a:lnTo>
                  <a:lnTo>
                    <a:pt x="460965" y="178549"/>
                  </a:lnTo>
                  <a:lnTo>
                    <a:pt x="282416" y="357098"/>
                  </a:lnTo>
                  <a:lnTo>
                    <a:pt x="282416" y="285678"/>
                  </a:lnTo>
                  <a:lnTo>
                    <a:pt x="0" y="285678"/>
                  </a:lnTo>
                  <a:lnTo>
                    <a:pt x="0" y="7142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71419" rIns="107128" bIns="71420" numCol="1" spcCol="1270" anchor="ctr" anchorCtr="0">
              <a:noAutofit/>
            </a:bodyPr>
            <a:lstStyle/>
            <a:p>
              <a:pPr marL="0" marR="0" lvl="0" indent="0" algn="ctr" defTabSz="2667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" name="Freeform: Shape 10">
              <a:extLst>
                <a:ext uri="{FF2B5EF4-FFF2-40B4-BE49-F238E27FC236}">
                  <a16:creationId xmlns:a16="http://schemas.microsoft.com/office/drawing/2014/main" id="{41C06D82-D1A8-ECE3-F8D8-5C311CCF4F3A}"/>
                </a:ext>
              </a:extLst>
            </p:cNvPr>
            <p:cNvSpPr/>
            <p:nvPr/>
          </p:nvSpPr>
          <p:spPr>
            <a:xfrm>
              <a:off x="2948904" y="4884810"/>
              <a:ext cx="1434297" cy="731834"/>
            </a:xfrm>
            <a:custGeom>
              <a:avLst/>
              <a:gdLst>
                <a:gd name="connsiteX0" fmla="*/ 0 w 1434297"/>
                <a:gd name="connsiteY0" fmla="*/ 73183 h 731834"/>
                <a:gd name="connsiteX1" fmla="*/ 73183 w 1434297"/>
                <a:gd name="connsiteY1" fmla="*/ 0 h 731834"/>
                <a:gd name="connsiteX2" fmla="*/ 1361114 w 1434297"/>
                <a:gd name="connsiteY2" fmla="*/ 0 h 731834"/>
                <a:gd name="connsiteX3" fmla="*/ 1434297 w 1434297"/>
                <a:gd name="connsiteY3" fmla="*/ 73183 h 731834"/>
                <a:gd name="connsiteX4" fmla="*/ 1434297 w 1434297"/>
                <a:gd name="connsiteY4" fmla="*/ 658651 h 731834"/>
                <a:gd name="connsiteX5" fmla="*/ 1361114 w 1434297"/>
                <a:gd name="connsiteY5" fmla="*/ 731834 h 731834"/>
                <a:gd name="connsiteX6" fmla="*/ 73183 w 1434297"/>
                <a:gd name="connsiteY6" fmla="*/ 731834 h 731834"/>
                <a:gd name="connsiteX7" fmla="*/ 0 w 1434297"/>
                <a:gd name="connsiteY7" fmla="*/ 658651 h 731834"/>
                <a:gd name="connsiteX8" fmla="*/ 0 w 1434297"/>
                <a:gd name="connsiteY8" fmla="*/ 73183 h 731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4297" h="731834">
                  <a:moveTo>
                    <a:pt x="0" y="73183"/>
                  </a:moveTo>
                  <a:cubicBezTo>
                    <a:pt x="0" y="32765"/>
                    <a:pt x="32765" y="0"/>
                    <a:pt x="73183" y="0"/>
                  </a:cubicBezTo>
                  <a:lnTo>
                    <a:pt x="1361114" y="0"/>
                  </a:lnTo>
                  <a:cubicBezTo>
                    <a:pt x="1401532" y="0"/>
                    <a:pt x="1434297" y="32765"/>
                    <a:pt x="1434297" y="73183"/>
                  </a:cubicBezTo>
                  <a:lnTo>
                    <a:pt x="1434297" y="658651"/>
                  </a:lnTo>
                  <a:cubicBezTo>
                    <a:pt x="1434297" y="699069"/>
                    <a:pt x="1401532" y="731834"/>
                    <a:pt x="1361114" y="731834"/>
                  </a:cubicBezTo>
                  <a:lnTo>
                    <a:pt x="73183" y="731834"/>
                  </a:lnTo>
                  <a:cubicBezTo>
                    <a:pt x="32765" y="731834"/>
                    <a:pt x="0" y="699069"/>
                    <a:pt x="0" y="658651"/>
                  </a:cubicBezTo>
                  <a:lnTo>
                    <a:pt x="0" y="7318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896" tIns="56896" rIns="56896" bIns="274425" numCol="1" spcCol="1270" anchor="t" anchorCtr="0">
              <a:noAutofit/>
            </a:bodyPr>
            <a:lstStyle/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PHASE 2</a:t>
              </a:r>
            </a:p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Feb – </a:t>
              </a:r>
              <a:r>
                <a:rPr lang="en-GB" sz="800">
                  <a:solidFill>
                    <a:srgbClr val="FFFFFF"/>
                  </a:solidFill>
                  <a:latin typeface="Arial" panose="020B0604020202020204"/>
                </a:rPr>
                <a:t>May</a:t>
              </a: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2023 </a:t>
              </a:r>
            </a:p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Evidence and Engagement</a:t>
              </a:r>
              <a:endPara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" name="Freeform: Shape 11">
              <a:extLst>
                <a:ext uri="{FF2B5EF4-FFF2-40B4-BE49-F238E27FC236}">
                  <a16:creationId xmlns:a16="http://schemas.microsoft.com/office/drawing/2014/main" id="{C737F8FF-8005-A361-B590-86A1D3680AB7}"/>
                </a:ext>
              </a:extLst>
            </p:cNvPr>
            <p:cNvSpPr/>
            <p:nvPr/>
          </p:nvSpPr>
          <p:spPr>
            <a:xfrm>
              <a:off x="3242676" y="5372699"/>
              <a:ext cx="1434297" cy="1618987"/>
            </a:xfrm>
            <a:custGeom>
              <a:avLst/>
              <a:gdLst>
                <a:gd name="connsiteX0" fmla="*/ 0 w 1434297"/>
                <a:gd name="connsiteY0" fmla="*/ 143430 h 1618987"/>
                <a:gd name="connsiteX1" fmla="*/ 143430 w 1434297"/>
                <a:gd name="connsiteY1" fmla="*/ 0 h 1618987"/>
                <a:gd name="connsiteX2" fmla="*/ 1290867 w 1434297"/>
                <a:gd name="connsiteY2" fmla="*/ 0 h 1618987"/>
                <a:gd name="connsiteX3" fmla="*/ 1434297 w 1434297"/>
                <a:gd name="connsiteY3" fmla="*/ 143430 h 1618987"/>
                <a:gd name="connsiteX4" fmla="*/ 1434297 w 1434297"/>
                <a:gd name="connsiteY4" fmla="*/ 1475557 h 1618987"/>
                <a:gd name="connsiteX5" fmla="*/ 1290867 w 1434297"/>
                <a:gd name="connsiteY5" fmla="*/ 1618987 h 1618987"/>
                <a:gd name="connsiteX6" fmla="*/ 143430 w 1434297"/>
                <a:gd name="connsiteY6" fmla="*/ 1618987 h 1618987"/>
                <a:gd name="connsiteX7" fmla="*/ 0 w 1434297"/>
                <a:gd name="connsiteY7" fmla="*/ 1475557 h 1618987"/>
                <a:gd name="connsiteX8" fmla="*/ 0 w 1434297"/>
                <a:gd name="connsiteY8" fmla="*/ 143430 h 1618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4297" h="1618987">
                  <a:moveTo>
                    <a:pt x="0" y="143430"/>
                  </a:moveTo>
                  <a:cubicBezTo>
                    <a:pt x="0" y="64216"/>
                    <a:pt x="64216" y="0"/>
                    <a:pt x="143430" y="0"/>
                  </a:cubicBezTo>
                  <a:lnTo>
                    <a:pt x="1290867" y="0"/>
                  </a:lnTo>
                  <a:cubicBezTo>
                    <a:pt x="1370081" y="0"/>
                    <a:pt x="1434297" y="64216"/>
                    <a:pt x="1434297" y="143430"/>
                  </a:cubicBezTo>
                  <a:lnTo>
                    <a:pt x="1434297" y="1475557"/>
                  </a:lnTo>
                  <a:cubicBezTo>
                    <a:pt x="1434297" y="1554771"/>
                    <a:pt x="1370081" y="1618987"/>
                    <a:pt x="1290867" y="1618987"/>
                  </a:cubicBezTo>
                  <a:lnTo>
                    <a:pt x="143430" y="1618987"/>
                  </a:lnTo>
                  <a:cubicBezTo>
                    <a:pt x="64216" y="1618987"/>
                    <a:pt x="0" y="1554771"/>
                    <a:pt x="0" y="1475557"/>
                  </a:cubicBezTo>
                  <a:lnTo>
                    <a:pt x="0" y="143430"/>
                  </a:lnTo>
                  <a:close/>
                </a:path>
              </a:pathLst>
            </a:cu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241" tIns="120241" rIns="120241" bIns="120241" numCol="1" spcCol="1270" anchor="t" anchorCtr="0">
              <a:noAutofit/>
            </a:bodyPr>
            <a:lstStyle/>
            <a:p>
              <a:pPr marL="57150" marR="0" lvl="1" indent="-5715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Review of existing evidence – what has changed?</a:t>
              </a:r>
            </a:p>
            <a:p>
              <a:pPr marL="57150" marR="0" lvl="1" indent="-5715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Stakeholder and governance plans in action</a:t>
              </a:r>
            </a:p>
          </p:txBody>
        </p:sp>
        <p:sp>
          <p:nvSpPr>
            <p:cNvPr id="8" name="Freeform: Shape 12">
              <a:extLst>
                <a:ext uri="{FF2B5EF4-FFF2-40B4-BE49-F238E27FC236}">
                  <a16:creationId xmlns:a16="http://schemas.microsoft.com/office/drawing/2014/main" id="{FBAEE135-4049-E39F-7B58-1FB60D4C0A69}"/>
                </a:ext>
              </a:extLst>
            </p:cNvPr>
            <p:cNvSpPr/>
            <p:nvPr/>
          </p:nvSpPr>
          <p:spPr>
            <a:xfrm>
              <a:off x="4600636" y="4950205"/>
              <a:ext cx="460960" cy="357098"/>
            </a:xfrm>
            <a:custGeom>
              <a:avLst/>
              <a:gdLst>
                <a:gd name="connsiteX0" fmla="*/ 0 w 460960"/>
                <a:gd name="connsiteY0" fmla="*/ 71420 h 357098"/>
                <a:gd name="connsiteX1" fmla="*/ 282411 w 460960"/>
                <a:gd name="connsiteY1" fmla="*/ 71420 h 357098"/>
                <a:gd name="connsiteX2" fmla="*/ 282411 w 460960"/>
                <a:gd name="connsiteY2" fmla="*/ 0 h 357098"/>
                <a:gd name="connsiteX3" fmla="*/ 460960 w 460960"/>
                <a:gd name="connsiteY3" fmla="*/ 178549 h 357098"/>
                <a:gd name="connsiteX4" fmla="*/ 282411 w 460960"/>
                <a:gd name="connsiteY4" fmla="*/ 357098 h 357098"/>
                <a:gd name="connsiteX5" fmla="*/ 282411 w 460960"/>
                <a:gd name="connsiteY5" fmla="*/ 285678 h 357098"/>
                <a:gd name="connsiteX6" fmla="*/ 0 w 460960"/>
                <a:gd name="connsiteY6" fmla="*/ 285678 h 357098"/>
                <a:gd name="connsiteX7" fmla="*/ 0 w 460960"/>
                <a:gd name="connsiteY7" fmla="*/ 71420 h 35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0960" h="357098">
                  <a:moveTo>
                    <a:pt x="0" y="71420"/>
                  </a:moveTo>
                  <a:lnTo>
                    <a:pt x="282411" y="71420"/>
                  </a:lnTo>
                  <a:lnTo>
                    <a:pt x="282411" y="0"/>
                  </a:lnTo>
                  <a:lnTo>
                    <a:pt x="460960" y="178549"/>
                  </a:lnTo>
                  <a:lnTo>
                    <a:pt x="282411" y="357098"/>
                  </a:lnTo>
                  <a:lnTo>
                    <a:pt x="282411" y="285678"/>
                  </a:lnTo>
                  <a:lnTo>
                    <a:pt x="0" y="285678"/>
                  </a:lnTo>
                  <a:lnTo>
                    <a:pt x="0" y="7142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71420" rIns="107129" bIns="71420" numCol="1" spcCol="1270" anchor="ctr" anchorCtr="0">
              <a:noAutofit/>
            </a:bodyPr>
            <a:lstStyle/>
            <a:p>
              <a:pPr marL="0" marR="0" lvl="0" indent="0" algn="ctr" defTabSz="2667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" name="Freeform: Shape 13">
              <a:extLst>
                <a:ext uri="{FF2B5EF4-FFF2-40B4-BE49-F238E27FC236}">
                  <a16:creationId xmlns:a16="http://schemas.microsoft.com/office/drawing/2014/main" id="{3907BD57-59A5-CC9D-1EA7-E24792D409F2}"/>
                </a:ext>
              </a:extLst>
            </p:cNvPr>
            <p:cNvSpPr/>
            <p:nvPr/>
          </p:nvSpPr>
          <p:spPr>
            <a:xfrm>
              <a:off x="5252939" y="4884810"/>
              <a:ext cx="1434297" cy="731834"/>
            </a:xfrm>
            <a:custGeom>
              <a:avLst/>
              <a:gdLst>
                <a:gd name="connsiteX0" fmla="*/ 0 w 1434297"/>
                <a:gd name="connsiteY0" fmla="*/ 73183 h 731834"/>
                <a:gd name="connsiteX1" fmla="*/ 73183 w 1434297"/>
                <a:gd name="connsiteY1" fmla="*/ 0 h 731834"/>
                <a:gd name="connsiteX2" fmla="*/ 1361114 w 1434297"/>
                <a:gd name="connsiteY2" fmla="*/ 0 h 731834"/>
                <a:gd name="connsiteX3" fmla="*/ 1434297 w 1434297"/>
                <a:gd name="connsiteY3" fmla="*/ 73183 h 731834"/>
                <a:gd name="connsiteX4" fmla="*/ 1434297 w 1434297"/>
                <a:gd name="connsiteY4" fmla="*/ 658651 h 731834"/>
                <a:gd name="connsiteX5" fmla="*/ 1361114 w 1434297"/>
                <a:gd name="connsiteY5" fmla="*/ 731834 h 731834"/>
                <a:gd name="connsiteX6" fmla="*/ 73183 w 1434297"/>
                <a:gd name="connsiteY6" fmla="*/ 731834 h 731834"/>
                <a:gd name="connsiteX7" fmla="*/ 0 w 1434297"/>
                <a:gd name="connsiteY7" fmla="*/ 658651 h 731834"/>
                <a:gd name="connsiteX8" fmla="*/ 0 w 1434297"/>
                <a:gd name="connsiteY8" fmla="*/ 73183 h 731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4297" h="731834">
                  <a:moveTo>
                    <a:pt x="0" y="73183"/>
                  </a:moveTo>
                  <a:cubicBezTo>
                    <a:pt x="0" y="32765"/>
                    <a:pt x="32765" y="0"/>
                    <a:pt x="73183" y="0"/>
                  </a:cubicBezTo>
                  <a:lnTo>
                    <a:pt x="1361114" y="0"/>
                  </a:lnTo>
                  <a:cubicBezTo>
                    <a:pt x="1401532" y="0"/>
                    <a:pt x="1434297" y="32765"/>
                    <a:pt x="1434297" y="73183"/>
                  </a:cubicBezTo>
                  <a:lnTo>
                    <a:pt x="1434297" y="658651"/>
                  </a:lnTo>
                  <a:cubicBezTo>
                    <a:pt x="1434297" y="699069"/>
                    <a:pt x="1401532" y="731834"/>
                    <a:pt x="1361114" y="731834"/>
                  </a:cubicBezTo>
                  <a:lnTo>
                    <a:pt x="73183" y="731834"/>
                  </a:lnTo>
                  <a:cubicBezTo>
                    <a:pt x="32765" y="731834"/>
                    <a:pt x="0" y="699069"/>
                    <a:pt x="0" y="658651"/>
                  </a:cubicBezTo>
                  <a:lnTo>
                    <a:pt x="0" y="7318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896" tIns="56896" rIns="56896" bIns="274425" numCol="1" spcCol="1270" anchor="t" anchorCtr="0">
              <a:noAutofit/>
            </a:bodyPr>
            <a:lstStyle/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PHASE 3</a:t>
              </a:r>
            </a:p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May – </a:t>
              </a:r>
              <a:r>
                <a:rPr lang="en-GB" sz="800">
                  <a:solidFill>
                    <a:srgbClr val="FFFFFF"/>
                  </a:solidFill>
                  <a:latin typeface="Arial" panose="020B0604020202020204"/>
                </a:rPr>
                <a:t>Oct</a:t>
              </a: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2023</a:t>
              </a:r>
            </a:p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Analysis</a:t>
              </a:r>
            </a:p>
          </p:txBody>
        </p:sp>
        <p:sp>
          <p:nvSpPr>
            <p:cNvPr id="10" name="Freeform: Shape 14">
              <a:extLst>
                <a:ext uri="{FF2B5EF4-FFF2-40B4-BE49-F238E27FC236}">
                  <a16:creationId xmlns:a16="http://schemas.microsoft.com/office/drawing/2014/main" id="{7519311E-CC0F-1B8D-64AC-79A83E155BFB}"/>
                </a:ext>
              </a:extLst>
            </p:cNvPr>
            <p:cNvSpPr/>
            <p:nvPr/>
          </p:nvSpPr>
          <p:spPr>
            <a:xfrm>
              <a:off x="5546711" y="5372699"/>
              <a:ext cx="1434297" cy="1618987"/>
            </a:xfrm>
            <a:custGeom>
              <a:avLst/>
              <a:gdLst>
                <a:gd name="connsiteX0" fmla="*/ 0 w 1434297"/>
                <a:gd name="connsiteY0" fmla="*/ 143430 h 1618987"/>
                <a:gd name="connsiteX1" fmla="*/ 143430 w 1434297"/>
                <a:gd name="connsiteY1" fmla="*/ 0 h 1618987"/>
                <a:gd name="connsiteX2" fmla="*/ 1290867 w 1434297"/>
                <a:gd name="connsiteY2" fmla="*/ 0 h 1618987"/>
                <a:gd name="connsiteX3" fmla="*/ 1434297 w 1434297"/>
                <a:gd name="connsiteY3" fmla="*/ 143430 h 1618987"/>
                <a:gd name="connsiteX4" fmla="*/ 1434297 w 1434297"/>
                <a:gd name="connsiteY4" fmla="*/ 1475557 h 1618987"/>
                <a:gd name="connsiteX5" fmla="*/ 1290867 w 1434297"/>
                <a:gd name="connsiteY5" fmla="*/ 1618987 h 1618987"/>
                <a:gd name="connsiteX6" fmla="*/ 143430 w 1434297"/>
                <a:gd name="connsiteY6" fmla="*/ 1618987 h 1618987"/>
                <a:gd name="connsiteX7" fmla="*/ 0 w 1434297"/>
                <a:gd name="connsiteY7" fmla="*/ 1475557 h 1618987"/>
                <a:gd name="connsiteX8" fmla="*/ 0 w 1434297"/>
                <a:gd name="connsiteY8" fmla="*/ 143430 h 1618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4297" h="1618987">
                  <a:moveTo>
                    <a:pt x="0" y="143430"/>
                  </a:moveTo>
                  <a:cubicBezTo>
                    <a:pt x="0" y="64216"/>
                    <a:pt x="64216" y="0"/>
                    <a:pt x="143430" y="0"/>
                  </a:cubicBezTo>
                  <a:lnTo>
                    <a:pt x="1290867" y="0"/>
                  </a:lnTo>
                  <a:cubicBezTo>
                    <a:pt x="1370081" y="0"/>
                    <a:pt x="1434297" y="64216"/>
                    <a:pt x="1434297" y="143430"/>
                  </a:cubicBezTo>
                  <a:lnTo>
                    <a:pt x="1434297" y="1475557"/>
                  </a:lnTo>
                  <a:cubicBezTo>
                    <a:pt x="1434297" y="1554771"/>
                    <a:pt x="1370081" y="1618987"/>
                    <a:pt x="1290867" y="1618987"/>
                  </a:cubicBezTo>
                  <a:lnTo>
                    <a:pt x="143430" y="1618987"/>
                  </a:lnTo>
                  <a:cubicBezTo>
                    <a:pt x="64216" y="1618987"/>
                    <a:pt x="0" y="1554771"/>
                    <a:pt x="0" y="1475557"/>
                  </a:cubicBezTo>
                  <a:lnTo>
                    <a:pt x="0" y="143430"/>
                  </a:lnTo>
                  <a:close/>
                </a:path>
              </a:pathLst>
            </a:cu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241" tIns="120241" rIns="120241" bIns="120241" numCol="1" spcCol="1270" anchor="t" anchorCtr="0">
              <a:noAutofit/>
            </a:bodyPr>
            <a:lstStyle/>
            <a:p>
              <a:pPr marL="57150" marR="0" lvl="1" indent="-5715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Finalise evidence base</a:t>
              </a:r>
            </a:p>
            <a:p>
              <a:pPr marL="57150" marR="0" lvl="1" indent="-5715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Policy analysis</a:t>
              </a:r>
            </a:p>
            <a:p>
              <a:pPr marL="57150" marR="0" lvl="1" indent="-5715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Define framework structure</a:t>
              </a:r>
            </a:p>
            <a:p>
              <a:pPr marL="57150" marR="0" lvl="1" indent="-5715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Iterative drafting</a:t>
              </a:r>
            </a:p>
            <a:p>
              <a:pPr marL="57150" marR="0" lvl="1" indent="-5715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57150" marR="0" lvl="1" indent="-5715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" name="Freeform: Shape 15">
              <a:extLst>
                <a:ext uri="{FF2B5EF4-FFF2-40B4-BE49-F238E27FC236}">
                  <a16:creationId xmlns:a16="http://schemas.microsoft.com/office/drawing/2014/main" id="{9343AA89-C56B-E395-40D4-7FE98ED47D68}"/>
                </a:ext>
              </a:extLst>
            </p:cNvPr>
            <p:cNvSpPr/>
            <p:nvPr/>
          </p:nvSpPr>
          <p:spPr>
            <a:xfrm>
              <a:off x="6904671" y="4950205"/>
              <a:ext cx="460960" cy="357098"/>
            </a:xfrm>
            <a:custGeom>
              <a:avLst/>
              <a:gdLst>
                <a:gd name="connsiteX0" fmla="*/ 0 w 460960"/>
                <a:gd name="connsiteY0" fmla="*/ 71420 h 357098"/>
                <a:gd name="connsiteX1" fmla="*/ 282411 w 460960"/>
                <a:gd name="connsiteY1" fmla="*/ 71420 h 357098"/>
                <a:gd name="connsiteX2" fmla="*/ 282411 w 460960"/>
                <a:gd name="connsiteY2" fmla="*/ 0 h 357098"/>
                <a:gd name="connsiteX3" fmla="*/ 460960 w 460960"/>
                <a:gd name="connsiteY3" fmla="*/ 178549 h 357098"/>
                <a:gd name="connsiteX4" fmla="*/ 282411 w 460960"/>
                <a:gd name="connsiteY4" fmla="*/ 357098 h 357098"/>
                <a:gd name="connsiteX5" fmla="*/ 282411 w 460960"/>
                <a:gd name="connsiteY5" fmla="*/ 285678 h 357098"/>
                <a:gd name="connsiteX6" fmla="*/ 0 w 460960"/>
                <a:gd name="connsiteY6" fmla="*/ 285678 h 357098"/>
                <a:gd name="connsiteX7" fmla="*/ 0 w 460960"/>
                <a:gd name="connsiteY7" fmla="*/ 71420 h 35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0960" h="357098">
                  <a:moveTo>
                    <a:pt x="0" y="71420"/>
                  </a:moveTo>
                  <a:lnTo>
                    <a:pt x="282411" y="71420"/>
                  </a:lnTo>
                  <a:lnTo>
                    <a:pt x="282411" y="0"/>
                  </a:lnTo>
                  <a:lnTo>
                    <a:pt x="460960" y="178549"/>
                  </a:lnTo>
                  <a:lnTo>
                    <a:pt x="282411" y="357098"/>
                  </a:lnTo>
                  <a:lnTo>
                    <a:pt x="282411" y="285678"/>
                  </a:lnTo>
                  <a:lnTo>
                    <a:pt x="0" y="285678"/>
                  </a:lnTo>
                  <a:lnTo>
                    <a:pt x="0" y="7142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71420" rIns="107129" bIns="71420" numCol="1" spcCol="1270" anchor="ctr" anchorCtr="0">
              <a:noAutofit/>
            </a:bodyPr>
            <a:lstStyle/>
            <a:p>
              <a:pPr marL="0" marR="0" lvl="0" indent="0" algn="ctr" defTabSz="2667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" name="Freeform: Shape 16">
              <a:extLst>
                <a:ext uri="{FF2B5EF4-FFF2-40B4-BE49-F238E27FC236}">
                  <a16:creationId xmlns:a16="http://schemas.microsoft.com/office/drawing/2014/main" id="{E40B02E6-AF94-3E94-C874-91D29F02C4C4}"/>
                </a:ext>
              </a:extLst>
            </p:cNvPr>
            <p:cNvSpPr/>
            <p:nvPr/>
          </p:nvSpPr>
          <p:spPr>
            <a:xfrm>
              <a:off x="7556974" y="4884810"/>
              <a:ext cx="1434297" cy="731834"/>
            </a:xfrm>
            <a:custGeom>
              <a:avLst/>
              <a:gdLst>
                <a:gd name="connsiteX0" fmla="*/ 0 w 1434297"/>
                <a:gd name="connsiteY0" fmla="*/ 73183 h 731834"/>
                <a:gd name="connsiteX1" fmla="*/ 73183 w 1434297"/>
                <a:gd name="connsiteY1" fmla="*/ 0 h 731834"/>
                <a:gd name="connsiteX2" fmla="*/ 1361114 w 1434297"/>
                <a:gd name="connsiteY2" fmla="*/ 0 h 731834"/>
                <a:gd name="connsiteX3" fmla="*/ 1434297 w 1434297"/>
                <a:gd name="connsiteY3" fmla="*/ 73183 h 731834"/>
                <a:gd name="connsiteX4" fmla="*/ 1434297 w 1434297"/>
                <a:gd name="connsiteY4" fmla="*/ 658651 h 731834"/>
                <a:gd name="connsiteX5" fmla="*/ 1361114 w 1434297"/>
                <a:gd name="connsiteY5" fmla="*/ 731834 h 731834"/>
                <a:gd name="connsiteX6" fmla="*/ 73183 w 1434297"/>
                <a:gd name="connsiteY6" fmla="*/ 731834 h 731834"/>
                <a:gd name="connsiteX7" fmla="*/ 0 w 1434297"/>
                <a:gd name="connsiteY7" fmla="*/ 658651 h 731834"/>
                <a:gd name="connsiteX8" fmla="*/ 0 w 1434297"/>
                <a:gd name="connsiteY8" fmla="*/ 73183 h 731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4297" h="731834">
                  <a:moveTo>
                    <a:pt x="0" y="73183"/>
                  </a:moveTo>
                  <a:cubicBezTo>
                    <a:pt x="0" y="32765"/>
                    <a:pt x="32765" y="0"/>
                    <a:pt x="73183" y="0"/>
                  </a:cubicBezTo>
                  <a:lnTo>
                    <a:pt x="1361114" y="0"/>
                  </a:lnTo>
                  <a:cubicBezTo>
                    <a:pt x="1401532" y="0"/>
                    <a:pt x="1434297" y="32765"/>
                    <a:pt x="1434297" y="73183"/>
                  </a:cubicBezTo>
                  <a:lnTo>
                    <a:pt x="1434297" y="658651"/>
                  </a:lnTo>
                  <a:cubicBezTo>
                    <a:pt x="1434297" y="699069"/>
                    <a:pt x="1401532" y="731834"/>
                    <a:pt x="1361114" y="731834"/>
                  </a:cubicBezTo>
                  <a:lnTo>
                    <a:pt x="73183" y="731834"/>
                  </a:lnTo>
                  <a:cubicBezTo>
                    <a:pt x="32765" y="731834"/>
                    <a:pt x="0" y="699069"/>
                    <a:pt x="0" y="658651"/>
                  </a:cubicBezTo>
                  <a:lnTo>
                    <a:pt x="0" y="7318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896" tIns="56896" rIns="56896" bIns="274425" numCol="1" spcCol="1270" anchor="t" anchorCtr="0">
              <a:noAutofit/>
            </a:bodyPr>
            <a:lstStyle/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PHASE 4</a:t>
              </a:r>
            </a:p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Oct - </a:t>
              </a:r>
              <a:r>
                <a:rPr lang="en-GB" sz="800">
                  <a:solidFill>
                    <a:srgbClr val="FFFFFF"/>
                  </a:solidFill>
                  <a:latin typeface="Arial" panose="020B0604020202020204"/>
                </a:rPr>
                <a:t>Dec</a:t>
              </a: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2023</a:t>
              </a:r>
            </a:p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Testing</a:t>
              </a:r>
            </a:p>
          </p:txBody>
        </p:sp>
        <p:sp>
          <p:nvSpPr>
            <p:cNvPr id="13" name="Freeform: Shape 17">
              <a:extLst>
                <a:ext uri="{FF2B5EF4-FFF2-40B4-BE49-F238E27FC236}">
                  <a16:creationId xmlns:a16="http://schemas.microsoft.com/office/drawing/2014/main" id="{7C5C396B-7DAA-F254-27D9-F7FEB1B07E8C}"/>
                </a:ext>
              </a:extLst>
            </p:cNvPr>
            <p:cNvSpPr/>
            <p:nvPr/>
          </p:nvSpPr>
          <p:spPr>
            <a:xfrm>
              <a:off x="7850746" y="5372699"/>
              <a:ext cx="1434297" cy="1618987"/>
            </a:xfrm>
            <a:custGeom>
              <a:avLst/>
              <a:gdLst>
                <a:gd name="connsiteX0" fmla="*/ 0 w 1434297"/>
                <a:gd name="connsiteY0" fmla="*/ 143430 h 1618987"/>
                <a:gd name="connsiteX1" fmla="*/ 143430 w 1434297"/>
                <a:gd name="connsiteY1" fmla="*/ 0 h 1618987"/>
                <a:gd name="connsiteX2" fmla="*/ 1290867 w 1434297"/>
                <a:gd name="connsiteY2" fmla="*/ 0 h 1618987"/>
                <a:gd name="connsiteX3" fmla="*/ 1434297 w 1434297"/>
                <a:gd name="connsiteY3" fmla="*/ 143430 h 1618987"/>
                <a:gd name="connsiteX4" fmla="*/ 1434297 w 1434297"/>
                <a:gd name="connsiteY4" fmla="*/ 1475557 h 1618987"/>
                <a:gd name="connsiteX5" fmla="*/ 1290867 w 1434297"/>
                <a:gd name="connsiteY5" fmla="*/ 1618987 h 1618987"/>
                <a:gd name="connsiteX6" fmla="*/ 143430 w 1434297"/>
                <a:gd name="connsiteY6" fmla="*/ 1618987 h 1618987"/>
                <a:gd name="connsiteX7" fmla="*/ 0 w 1434297"/>
                <a:gd name="connsiteY7" fmla="*/ 1475557 h 1618987"/>
                <a:gd name="connsiteX8" fmla="*/ 0 w 1434297"/>
                <a:gd name="connsiteY8" fmla="*/ 143430 h 1618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4297" h="1618987">
                  <a:moveTo>
                    <a:pt x="0" y="143430"/>
                  </a:moveTo>
                  <a:cubicBezTo>
                    <a:pt x="0" y="64216"/>
                    <a:pt x="64216" y="0"/>
                    <a:pt x="143430" y="0"/>
                  </a:cubicBezTo>
                  <a:lnTo>
                    <a:pt x="1290867" y="0"/>
                  </a:lnTo>
                  <a:cubicBezTo>
                    <a:pt x="1370081" y="0"/>
                    <a:pt x="1434297" y="64216"/>
                    <a:pt x="1434297" y="143430"/>
                  </a:cubicBezTo>
                  <a:lnTo>
                    <a:pt x="1434297" y="1475557"/>
                  </a:lnTo>
                  <a:cubicBezTo>
                    <a:pt x="1434297" y="1554771"/>
                    <a:pt x="1370081" y="1618987"/>
                    <a:pt x="1290867" y="1618987"/>
                  </a:cubicBezTo>
                  <a:lnTo>
                    <a:pt x="143430" y="1618987"/>
                  </a:lnTo>
                  <a:cubicBezTo>
                    <a:pt x="64216" y="1618987"/>
                    <a:pt x="0" y="1554771"/>
                    <a:pt x="0" y="1475557"/>
                  </a:cubicBezTo>
                  <a:lnTo>
                    <a:pt x="0" y="143430"/>
                  </a:lnTo>
                  <a:close/>
                </a:path>
              </a:pathLst>
            </a:cu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241" tIns="120241" rIns="120241" bIns="120241" numCol="1" spcCol="1270" anchor="t" anchorCtr="0">
              <a:noAutofit/>
            </a:bodyPr>
            <a:lstStyle/>
            <a:p>
              <a:pPr marL="57150" marR="0" lvl="1" indent="-5715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Test with stakeholders</a:t>
              </a:r>
            </a:p>
            <a:p>
              <a:pPr marL="57150" marR="0" lvl="1" indent="-5715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Near complete framework by end </a:t>
              </a:r>
              <a:r>
                <a:rPr lang="en-GB" sz="1100" dirty="0"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latin typeface="Arial" panose="020B0604020202020204"/>
                </a:rPr>
                <a:t>Nov</a:t>
              </a: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23</a:t>
              </a:r>
            </a:p>
          </p:txBody>
        </p:sp>
        <p:sp>
          <p:nvSpPr>
            <p:cNvPr id="18" name="Freeform: Shape 18">
              <a:extLst>
                <a:ext uri="{FF2B5EF4-FFF2-40B4-BE49-F238E27FC236}">
                  <a16:creationId xmlns:a16="http://schemas.microsoft.com/office/drawing/2014/main" id="{138D8974-BEFC-CE93-82CA-3160287D90FC}"/>
                </a:ext>
              </a:extLst>
            </p:cNvPr>
            <p:cNvSpPr/>
            <p:nvPr/>
          </p:nvSpPr>
          <p:spPr>
            <a:xfrm>
              <a:off x="9208707" y="4950205"/>
              <a:ext cx="460960" cy="357098"/>
            </a:xfrm>
            <a:custGeom>
              <a:avLst/>
              <a:gdLst>
                <a:gd name="connsiteX0" fmla="*/ 0 w 460960"/>
                <a:gd name="connsiteY0" fmla="*/ 71420 h 357098"/>
                <a:gd name="connsiteX1" fmla="*/ 282411 w 460960"/>
                <a:gd name="connsiteY1" fmla="*/ 71420 h 357098"/>
                <a:gd name="connsiteX2" fmla="*/ 282411 w 460960"/>
                <a:gd name="connsiteY2" fmla="*/ 0 h 357098"/>
                <a:gd name="connsiteX3" fmla="*/ 460960 w 460960"/>
                <a:gd name="connsiteY3" fmla="*/ 178549 h 357098"/>
                <a:gd name="connsiteX4" fmla="*/ 282411 w 460960"/>
                <a:gd name="connsiteY4" fmla="*/ 357098 h 357098"/>
                <a:gd name="connsiteX5" fmla="*/ 282411 w 460960"/>
                <a:gd name="connsiteY5" fmla="*/ 285678 h 357098"/>
                <a:gd name="connsiteX6" fmla="*/ 0 w 460960"/>
                <a:gd name="connsiteY6" fmla="*/ 285678 h 357098"/>
                <a:gd name="connsiteX7" fmla="*/ 0 w 460960"/>
                <a:gd name="connsiteY7" fmla="*/ 71420 h 35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0960" h="357098">
                  <a:moveTo>
                    <a:pt x="0" y="71420"/>
                  </a:moveTo>
                  <a:lnTo>
                    <a:pt x="282411" y="71420"/>
                  </a:lnTo>
                  <a:lnTo>
                    <a:pt x="282411" y="0"/>
                  </a:lnTo>
                  <a:lnTo>
                    <a:pt x="460960" y="178549"/>
                  </a:lnTo>
                  <a:lnTo>
                    <a:pt x="282411" y="357098"/>
                  </a:lnTo>
                  <a:lnTo>
                    <a:pt x="282411" y="285678"/>
                  </a:lnTo>
                  <a:lnTo>
                    <a:pt x="0" y="285678"/>
                  </a:lnTo>
                  <a:lnTo>
                    <a:pt x="0" y="7142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71420" rIns="107129" bIns="71420" numCol="1" spcCol="1270" anchor="ctr" anchorCtr="0">
              <a:noAutofit/>
            </a:bodyPr>
            <a:lstStyle/>
            <a:p>
              <a:pPr marL="0" marR="0" lvl="0" indent="0" algn="ctr" defTabSz="2667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" name="Freeform: Shape 19">
              <a:extLst>
                <a:ext uri="{FF2B5EF4-FFF2-40B4-BE49-F238E27FC236}">
                  <a16:creationId xmlns:a16="http://schemas.microsoft.com/office/drawing/2014/main" id="{47F70B90-668E-469C-FD9A-1F1BAFE34D42}"/>
                </a:ext>
              </a:extLst>
            </p:cNvPr>
            <p:cNvSpPr/>
            <p:nvPr/>
          </p:nvSpPr>
          <p:spPr>
            <a:xfrm>
              <a:off x="9861010" y="4884810"/>
              <a:ext cx="1434297" cy="731834"/>
            </a:xfrm>
            <a:custGeom>
              <a:avLst/>
              <a:gdLst>
                <a:gd name="connsiteX0" fmla="*/ 0 w 1434297"/>
                <a:gd name="connsiteY0" fmla="*/ 73183 h 731834"/>
                <a:gd name="connsiteX1" fmla="*/ 73183 w 1434297"/>
                <a:gd name="connsiteY1" fmla="*/ 0 h 731834"/>
                <a:gd name="connsiteX2" fmla="*/ 1361114 w 1434297"/>
                <a:gd name="connsiteY2" fmla="*/ 0 h 731834"/>
                <a:gd name="connsiteX3" fmla="*/ 1434297 w 1434297"/>
                <a:gd name="connsiteY3" fmla="*/ 73183 h 731834"/>
                <a:gd name="connsiteX4" fmla="*/ 1434297 w 1434297"/>
                <a:gd name="connsiteY4" fmla="*/ 658651 h 731834"/>
                <a:gd name="connsiteX5" fmla="*/ 1361114 w 1434297"/>
                <a:gd name="connsiteY5" fmla="*/ 731834 h 731834"/>
                <a:gd name="connsiteX6" fmla="*/ 73183 w 1434297"/>
                <a:gd name="connsiteY6" fmla="*/ 731834 h 731834"/>
                <a:gd name="connsiteX7" fmla="*/ 0 w 1434297"/>
                <a:gd name="connsiteY7" fmla="*/ 658651 h 731834"/>
                <a:gd name="connsiteX8" fmla="*/ 0 w 1434297"/>
                <a:gd name="connsiteY8" fmla="*/ 73183 h 731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4297" h="731834">
                  <a:moveTo>
                    <a:pt x="0" y="73183"/>
                  </a:moveTo>
                  <a:cubicBezTo>
                    <a:pt x="0" y="32765"/>
                    <a:pt x="32765" y="0"/>
                    <a:pt x="73183" y="0"/>
                  </a:cubicBezTo>
                  <a:lnTo>
                    <a:pt x="1361114" y="0"/>
                  </a:lnTo>
                  <a:cubicBezTo>
                    <a:pt x="1401532" y="0"/>
                    <a:pt x="1434297" y="32765"/>
                    <a:pt x="1434297" y="73183"/>
                  </a:cubicBezTo>
                  <a:lnTo>
                    <a:pt x="1434297" y="658651"/>
                  </a:lnTo>
                  <a:cubicBezTo>
                    <a:pt x="1434297" y="699069"/>
                    <a:pt x="1401532" y="731834"/>
                    <a:pt x="1361114" y="731834"/>
                  </a:cubicBezTo>
                  <a:lnTo>
                    <a:pt x="73183" y="731834"/>
                  </a:lnTo>
                  <a:cubicBezTo>
                    <a:pt x="32765" y="731834"/>
                    <a:pt x="0" y="699069"/>
                    <a:pt x="0" y="658651"/>
                  </a:cubicBezTo>
                  <a:lnTo>
                    <a:pt x="0" y="7318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896" tIns="56896" rIns="56896" bIns="274425" numCol="1" spcCol="1270" anchor="t" anchorCtr="0">
              <a:noAutofit/>
            </a:bodyPr>
            <a:lstStyle/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PHASE 5</a:t>
              </a:r>
            </a:p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800">
                  <a:solidFill>
                    <a:srgbClr val="FFFFFF"/>
                  </a:solidFill>
                  <a:latin typeface="Arial" panose="020B0604020202020204"/>
                </a:rPr>
                <a:t>Dec</a:t>
              </a: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- </a:t>
              </a:r>
              <a:r>
                <a:rPr lang="en-GB" sz="800">
                  <a:solidFill>
                    <a:srgbClr val="FFFFFF"/>
                  </a:solidFill>
                  <a:latin typeface="Arial" panose="020B0604020202020204"/>
                </a:rPr>
                <a:t>Jan</a:t>
              </a: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2024</a:t>
              </a:r>
            </a:p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Approval </a:t>
              </a:r>
            </a:p>
          </p:txBody>
        </p:sp>
        <p:sp>
          <p:nvSpPr>
            <p:cNvPr id="23" name="Freeform: Shape 20">
              <a:extLst>
                <a:ext uri="{FF2B5EF4-FFF2-40B4-BE49-F238E27FC236}">
                  <a16:creationId xmlns:a16="http://schemas.microsoft.com/office/drawing/2014/main" id="{A3751A90-6DA8-EA86-3343-B61B1E069EF4}"/>
                </a:ext>
              </a:extLst>
            </p:cNvPr>
            <p:cNvSpPr/>
            <p:nvPr/>
          </p:nvSpPr>
          <p:spPr>
            <a:xfrm>
              <a:off x="10154782" y="5372699"/>
              <a:ext cx="1434297" cy="1618987"/>
            </a:xfrm>
            <a:custGeom>
              <a:avLst/>
              <a:gdLst>
                <a:gd name="connsiteX0" fmla="*/ 0 w 1434297"/>
                <a:gd name="connsiteY0" fmla="*/ 143430 h 1618987"/>
                <a:gd name="connsiteX1" fmla="*/ 143430 w 1434297"/>
                <a:gd name="connsiteY1" fmla="*/ 0 h 1618987"/>
                <a:gd name="connsiteX2" fmla="*/ 1290867 w 1434297"/>
                <a:gd name="connsiteY2" fmla="*/ 0 h 1618987"/>
                <a:gd name="connsiteX3" fmla="*/ 1434297 w 1434297"/>
                <a:gd name="connsiteY3" fmla="*/ 143430 h 1618987"/>
                <a:gd name="connsiteX4" fmla="*/ 1434297 w 1434297"/>
                <a:gd name="connsiteY4" fmla="*/ 1475557 h 1618987"/>
                <a:gd name="connsiteX5" fmla="*/ 1290867 w 1434297"/>
                <a:gd name="connsiteY5" fmla="*/ 1618987 h 1618987"/>
                <a:gd name="connsiteX6" fmla="*/ 143430 w 1434297"/>
                <a:gd name="connsiteY6" fmla="*/ 1618987 h 1618987"/>
                <a:gd name="connsiteX7" fmla="*/ 0 w 1434297"/>
                <a:gd name="connsiteY7" fmla="*/ 1475557 h 1618987"/>
                <a:gd name="connsiteX8" fmla="*/ 0 w 1434297"/>
                <a:gd name="connsiteY8" fmla="*/ 143430 h 1618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4297" h="1618987">
                  <a:moveTo>
                    <a:pt x="0" y="143430"/>
                  </a:moveTo>
                  <a:cubicBezTo>
                    <a:pt x="0" y="64216"/>
                    <a:pt x="64216" y="0"/>
                    <a:pt x="143430" y="0"/>
                  </a:cubicBezTo>
                  <a:lnTo>
                    <a:pt x="1290867" y="0"/>
                  </a:lnTo>
                  <a:cubicBezTo>
                    <a:pt x="1370081" y="0"/>
                    <a:pt x="1434297" y="64216"/>
                    <a:pt x="1434297" y="143430"/>
                  </a:cubicBezTo>
                  <a:lnTo>
                    <a:pt x="1434297" y="1475557"/>
                  </a:lnTo>
                  <a:cubicBezTo>
                    <a:pt x="1434297" y="1554771"/>
                    <a:pt x="1370081" y="1618987"/>
                    <a:pt x="1290867" y="1618987"/>
                  </a:cubicBezTo>
                  <a:lnTo>
                    <a:pt x="143430" y="1618987"/>
                  </a:lnTo>
                  <a:cubicBezTo>
                    <a:pt x="64216" y="1618987"/>
                    <a:pt x="0" y="1554771"/>
                    <a:pt x="0" y="1475557"/>
                  </a:cubicBezTo>
                  <a:lnTo>
                    <a:pt x="0" y="143430"/>
                  </a:lnTo>
                  <a:close/>
                </a:path>
              </a:pathLst>
            </a:custGeom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241" tIns="120241" rIns="120241" bIns="120241" numCol="1" spcCol="1270" anchor="t" anchorCtr="0">
              <a:noAutofit/>
            </a:bodyPr>
            <a:lstStyle/>
            <a:p>
              <a:pPr marL="57150" marR="0" lvl="1" indent="-5715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Ministerial clearances and final revisions</a:t>
              </a:r>
              <a:endParaRPr kumimoji="0" lang="en-GB" sz="11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57150" marR="0" lvl="1" indent="-5715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Procurement activity through 2024</a:t>
              </a:r>
            </a:p>
            <a:p>
              <a:pPr marL="57150" marR="0" lvl="1" indent="-5715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GB" sz="11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New framework in </a:t>
              </a:r>
              <a:r>
                <a:rPr lang="en-GB" sz="1100" b="1">
                  <a:solidFill>
                    <a:srgbClr val="00B050"/>
                  </a:solidFill>
                  <a:latin typeface="Arial" panose="020B0604020202020204"/>
                </a:rPr>
                <a:t>place by</a:t>
              </a:r>
              <a:r>
                <a:rPr kumimoji="0" lang="en-GB" sz="11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Sep 2025</a:t>
              </a:r>
            </a:p>
          </p:txBody>
        </p:sp>
        <p:sp>
          <p:nvSpPr>
            <p:cNvPr id="24" name="Arrow: Right 23">
              <a:extLst>
                <a:ext uri="{FF2B5EF4-FFF2-40B4-BE49-F238E27FC236}">
                  <a16:creationId xmlns:a16="http://schemas.microsoft.com/office/drawing/2014/main" id="{C10A5890-BA6A-7DCD-9DEA-EF3D30C84409}"/>
                </a:ext>
              </a:extLst>
            </p:cNvPr>
            <p:cNvSpPr/>
            <p:nvPr/>
          </p:nvSpPr>
          <p:spPr>
            <a:xfrm>
              <a:off x="3202254" y="6374920"/>
              <a:ext cx="6128017" cy="48308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Calibri" panose="020F0502020204030204" pitchFamily="34" charset="0"/>
                </a:rPr>
                <a:t>Stakeholder</a:t>
              </a: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Calibri" panose="020F0502020204030204" pitchFamily="34" charset="0"/>
                </a:rPr>
                <a:t>engagement</a:t>
              </a:r>
            </a:p>
          </p:txBody>
        </p:sp>
      </p:grpSp>
      <p:sp>
        <p:nvSpPr>
          <p:cNvPr id="26" name="Star: 5 Points 25">
            <a:extLst>
              <a:ext uri="{FF2B5EF4-FFF2-40B4-BE49-F238E27FC236}">
                <a16:creationId xmlns:a16="http://schemas.microsoft.com/office/drawing/2014/main" id="{DF099992-AF42-6BB8-EC5E-8BD3D915BED7}"/>
              </a:ext>
            </a:extLst>
          </p:cNvPr>
          <p:cNvSpPr/>
          <p:nvPr/>
        </p:nvSpPr>
        <p:spPr>
          <a:xfrm>
            <a:off x="6290623" y="3879707"/>
            <a:ext cx="423125" cy="406129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41AEBF9-14C3-0F81-799D-F23C1604404D}"/>
              </a:ext>
            </a:extLst>
          </p:cNvPr>
          <p:cNvSpPr/>
          <p:nvPr/>
        </p:nvSpPr>
        <p:spPr>
          <a:xfrm>
            <a:off x="0" y="463676"/>
            <a:ext cx="12192000" cy="6716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7595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5FK31KZRewCcGRq0m9CSQ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53D52AC5EFC34CA92E8D6091DF89C8" ma:contentTypeVersion="17" ma:contentTypeDescription="Create a new document." ma:contentTypeScope="" ma:versionID="9131e28c5b3ddf8d74891b9dec96c63e">
  <xsd:schema xmlns:xsd="http://www.w3.org/2001/XMLSchema" xmlns:xs="http://www.w3.org/2001/XMLSchema" xmlns:p="http://schemas.microsoft.com/office/2006/metadata/properties" xmlns:ns2="3995883a-d786-4b4f-a5c8-93a53e2574e9" xmlns:ns3="3c323e8f-b349-459e-99de-466e326f23a6" targetNamespace="http://schemas.microsoft.com/office/2006/metadata/properties" ma:root="true" ma:fieldsID="dd888ad43ccd04c868326dd29e31afee" ns2:_="" ns3:_="">
    <xsd:import namespace="3995883a-d786-4b4f-a5c8-93a53e2574e9"/>
    <xsd:import namespace="3c323e8f-b349-459e-99de-466e326f23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95883a-d786-4b4f-a5c8-93a53e2574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b2e29533-ce21-4a72-8119-d08375b93a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323e8f-b349-459e-99de-466e326f23a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b2454f3-7b2c-42cd-8942-0b44d0a08ad4}" ma:internalName="TaxCatchAll" ma:showField="CatchAllData" ma:web="3c323e8f-b349-459e-99de-466e326f23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c323e8f-b349-459e-99de-466e326f23a6" xsi:nil="true"/>
    <lcf76f155ced4ddcb4097134ff3c332f xmlns="3995883a-d786-4b4f-a5c8-93a53e2574e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ec07c698-60f5-424f-b9af-f4c59398b511" ContentTypeId="0x010100545E941595ED5448BA61900FDDAFF313" PreviousValue="false"/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Official Document" ma:contentTypeID="0x010100545E941595ED5448BA61900FDDAFF31300690B4C4BF5BB6B41B063A53ADBDF2E43" ma:contentTypeVersion="7" ma:contentTypeDescription="" ma:contentTypeScope="" ma:versionID="7c9cd3dd4984bb2eaa481769344e1407">
  <xsd:schema xmlns:xsd="http://www.w3.org/2001/XMLSchema" xmlns:xs="http://www.w3.org/2001/XMLSchema" xmlns:p="http://schemas.microsoft.com/office/2006/metadata/properties" xmlns:ns2="8c566321-f672-4e06-a901-b5e72b4c4357" xmlns:ns3="4259d123-e6a2-4a39-9cc4-e247171b8278" targetNamespace="http://schemas.microsoft.com/office/2006/metadata/properties" ma:root="true" ma:fieldsID="4be94bac671b51ece12cd7ae2bb46535" ns2:_="" ns3:_="">
    <xsd:import namespace="8c566321-f672-4e06-a901-b5e72b4c4357"/>
    <xsd:import namespace="4259d123-e6a2-4a39-9cc4-e247171b827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2:f6ec388a6d534bab86a259abd1bfa088" minOccurs="0"/>
                <xsd:element ref="ns2:p6919dbb65844893b164c5f63a6f0eeb" minOccurs="0"/>
                <xsd:element ref="ns2:c02f73938b5741d4934b358b31a1b80f" minOccurs="0"/>
                <xsd:element ref="ns2:i98b064926ea4fbe8f5b88c394ff652b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566321-f672-4e06-a901-b5e72b4c4357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da1b62f6-7c55-4857-80e2-86b00f747f63}" ma:internalName="TaxCatchAll" ma:showField="CatchAllData" ma:web="4259d123-e6a2-4a39-9cc4-e247171b82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9" nillable="true" ma:displayName="Taxonomy Catch All Column1" ma:hidden="true" ma:list="{da1b62f6-7c55-4857-80e2-86b00f747f63}" ma:internalName="TaxCatchAllLabel" ma:readOnly="true" ma:showField="CatchAllDataLabel" ma:web="4259d123-e6a2-4a39-9cc4-e247171b82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f6ec388a6d534bab86a259abd1bfa088" ma:index="10" ma:taxonomy="true" ma:internalName="f6ec388a6d534bab86a259abd1bfa088" ma:taxonomyFieldName="DfeOrganisationalUnit" ma:displayName="Organisational Unit" ma:default="2;#DfE|cc08a6d4-dfde-4d0f-bd85-069ebcef80d5" ma:fieldId="{f6ec388a-6d53-4bab-86a2-59abd1bfa088}" ma:sspId="ec07c698-60f5-424f-b9af-f4c59398b511" ma:termSetId="b3e263f6-0ab6-425a-b3de-0e67f2faf76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6919dbb65844893b164c5f63a6f0eeb" ma:index="12" ma:taxonomy="true" ma:internalName="p6919dbb65844893b164c5f63a6f0eeb" ma:taxonomyFieldName="DfeOwner" ma:displayName="Owner" ma:default="3;#DfE|a484111e-5b24-4ad9-9778-c536c8c88985" ma:fieldId="{96919dbb-6584-4893-b164-c5f63a6f0eeb}" ma:sspId="ec07c698-60f5-424f-b9af-f4c59398b511" ma:termSetId="12161dbb-b36f-4439-aef1-21e7cc92280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02f73938b5741d4934b358b31a1b80f" ma:index="14" ma:taxonomy="true" ma:internalName="c02f73938b5741d4934b358b31a1b80f" ma:taxonomyFieldName="DfeRights_x003a_ProtectiveMarking" ma:displayName="Rights: Protective Marking" ma:default="1;#Official|0884c477-2e62-47ea-b19c-5af6e91124c5" ma:fieldId="{c02f7393-8b57-41d4-934b-358b31a1b80f}" ma:sspId="ec07c698-60f5-424f-b9af-f4c59398b511" ma:termSetId="7870c18b-dc34-46a1-adf5-a571f0cac88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98b064926ea4fbe8f5b88c394ff652b" ma:index="16" nillable="true" ma:taxonomy="true" ma:internalName="i98b064926ea4fbe8f5b88c394ff652b" ma:taxonomyFieldName="DfeSubject" ma:displayName="Subject" ma:default="" ma:fieldId="{298b0649-26ea-4fbe-8f5b-88c394ff652b}" ma:taxonomyMulti="true" ma:sspId="ec07c698-60f5-424f-b9af-f4c59398b511" ma:termSetId="2f3a6c16-0983-4d36-8f82-2cb41f34c000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59d123-e6a2-4a39-9cc4-e247171b8278" elementFormDefault="qualified">
    <xsd:import namespace="http://schemas.microsoft.com/office/2006/documentManagement/types"/>
    <xsd:import namespace="http://schemas.microsoft.com/office/infopath/2007/PartnerControls"/>
    <xsd:element name="_dlc_DocId" ma:index="1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1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5A87FEB-D4D1-46B6-BEF6-7259013A6464}"/>
</file>

<file path=customXml/itemProps2.xml><?xml version="1.0" encoding="utf-8"?>
<ds:datastoreItem xmlns:ds="http://schemas.openxmlformats.org/officeDocument/2006/customXml" ds:itemID="{8C34B45F-ACB7-46D6-87F3-3B127404C45A}">
  <ds:schemaRefs>
    <ds:schemaRef ds:uri="4259d123-e6a2-4a39-9cc4-e247171b8278"/>
    <ds:schemaRef ds:uri="8c566321-f672-4e06-a901-b5e72b4c435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5C5C1A2-FDBC-41C5-82CE-8FCD4D9892CF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231B3367-59D3-4AE7-BEDF-EB8E312F7720}">
  <ds:schemaRefs>
    <ds:schemaRef ds:uri="Microsoft.SharePoint.Taxonomy.ContentTypeSync"/>
  </ds:schemaRefs>
</ds:datastoreItem>
</file>

<file path=customXml/itemProps5.xml><?xml version="1.0" encoding="utf-8"?>
<ds:datastoreItem xmlns:ds="http://schemas.openxmlformats.org/officeDocument/2006/customXml" ds:itemID="{51B88487-CB77-430F-8652-50B43B9081A3}">
  <ds:schemaRefs>
    <ds:schemaRef ds:uri="4259d123-e6a2-4a39-9cc4-e247171b8278"/>
    <ds:schemaRef ds:uri="8c566321-f672-4e06-a901-b5e72b4c435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584</Words>
  <Application>Microsoft Office PowerPoint</Application>
  <PresentationFormat>Widescreen</PresentationFormat>
  <Paragraphs>51</Paragraphs>
  <Slides>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Arial</vt:lpstr>
      <vt:lpstr>Calibri</vt:lpstr>
      <vt:lpstr>Calibri Light</vt:lpstr>
      <vt:lpstr>Courier New</vt:lpstr>
      <vt:lpstr>Trebuchet MS</vt:lpstr>
      <vt:lpstr>Wingdings</vt:lpstr>
      <vt:lpstr>office theme</vt:lpstr>
      <vt:lpstr>1_Office Theme</vt:lpstr>
      <vt:lpstr>think-cell Slide</vt:lpstr>
      <vt:lpstr>Introducing the CCF &amp; ECF Review 2023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ISON, Jamie</cp:lastModifiedBy>
  <cp:revision>1</cp:revision>
  <dcterms:created xsi:type="dcterms:W3CDTF">2023-10-06T12:01:13Z</dcterms:created>
  <dcterms:modified xsi:type="dcterms:W3CDTF">2023-10-09T12:13:03Z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5181134883947a99a38d116ffff0102">
    <vt:lpwstr>DfE|a484111e-5b24-4ad9-9778-c536c8c88985</vt:lpwstr>
  </property>
  <property fmtid="{D5CDD505-2E9C-101B-9397-08002B2CF9AE}" pid="3" name="_dlc_DocIdItemGuid">
    <vt:lpwstr>2cede1eb-4836-490a-af34-46b82e7e8cf8</vt:lpwstr>
  </property>
  <property fmtid="{D5CDD505-2E9C-101B-9397-08002B2CF9AE}" pid="4" name="IWPFunction">
    <vt:lpwstr/>
  </property>
  <property fmtid="{D5CDD505-2E9C-101B-9397-08002B2CF9AE}" pid="5" name="b11dec6ce0c448c0844aaa6ccb665a34">
    <vt:lpwstr/>
  </property>
  <property fmtid="{D5CDD505-2E9C-101B-9397-08002B2CF9AE}" pid="6" name="ba8d4f2c4b764194bae6c355bbdcc1eb">
    <vt:lpwstr>DfE|cc08a6d4-dfde-4d0f-bd85-069ebcef80d5</vt:lpwstr>
  </property>
  <property fmtid="{D5CDD505-2E9C-101B-9397-08002B2CF9AE}" pid="7" name="IWPOwner">
    <vt:lpwstr>3;#DfE|a484111e-5b24-4ad9-9778-c536c8c88985</vt:lpwstr>
  </property>
  <property fmtid="{D5CDD505-2E9C-101B-9397-08002B2CF9AE}" pid="8" name="IWPSiteType">
    <vt:lpwstr/>
  </property>
  <property fmtid="{D5CDD505-2E9C-101B-9397-08002B2CF9AE}" pid="9" name="DfeSubject">
    <vt:lpwstr/>
  </property>
  <property fmtid="{D5CDD505-2E9C-101B-9397-08002B2CF9AE}" pid="10" name="DfeOrganisationalUnit">
    <vt:lpwstr>2;#DfE|cc08a6d4-dfde-4d0f-bd85-069ebcef80d5</vt:lpwstr>
  </property>
  <property fmtid="{D5CDD505-2E9C-101B-9397-08002B2CF9AE}" pid="11" name="DfeRights:ProtectiveMarking">
    <vt:lpwstr>1;#Official|0884c477-2e62-47ea-b19c-5af6e91124c5</vt:lpwstr>
  </property>
  <property fmtid="{D5CDD505-2E9C-101B-9397-08002B2CF9AE}" pid="12" name="IWPSubject">
    <vt:lpwstr/>
  </property>
  <property fmtid="{D5CDD505-2E9C-101B-9397-08002B2CF9AE}" pid="13" name="IWPOrganisationalUnit">
    <vt:lpwstr>2;#DfE|cc08a6d4-dfde-4d0f-bd85-069ebcef80d5</vt:lpwstr>
  </property>
  <property fmtid="{D5CDD505-2E9C-101B-9397-08002B2CF9AE}" pid="14" name="ContentTypeId">
    <vt:lpwstr>0x010100545E941595ED5448BA61900FDDAFF31300690B4C4BF5BB6B41B063A53ADBDF2E43</vt:lpwstr>
  </property>
  <property fmtid="{D5CDD505-2E9C-101B-9397-08002B2CF9AE}" pid="15" name="MediaServiceImageTags">
    <vt:lpwstr/>
  </property>
  <property fmtid="{D5CDD505-2E9C-101B-9397-08002B2CF9AE}" pid="16" name="lcf76f155ced4ddcb4097134ff3c332f">
    <vt:lpwstr/>
  </property>
  <property fmtid="{D5CDD505-2E9C-101B-9397-08002B2CF9AE}" pid="17" name="DfeOwner">
    <vt:lpwstr>3;#DfE|a484111e-5b24-4ad9-9778-c536c8c88985</vt:lpwstr>
  </property>
  <property fmtid="{D5CDD505-2E9C-101B-9397-08002B2CF9AE}" pid="18" name="h5181134883947a99a38d116ffff0006">
    <vt:lpwstr/>
  </property>
  <property fmtid="{D5CDD505-2E9C-101B-9397-08002B2CF9AE}" pid="19" name="ce5af11cf85042fda4c4f1f7f633f15b">
    <vt:lpwstr>Official|0884c477-2e62-47ea-b19c-5af6e91124c5</vt:lpwstr>
  </property>
  <property fmtid="{D5CDD505-2E9C-101B-9397-08002B2CF9AE}" pid="20" name="fcfa2e3a102f492eb9989c5396408ed9">
    <vt:lpwstr/>
  </property>
  <property fmtid="{D5CDD505-2E9C-101B-9397-08002B2CF9AE}" pid="21" name="IWPRightsProtectiveMarking">
    <vt:lpwstr>1;#Official|0884c477-2e62-47ea-b19c-5af6e91124c5</vt:lpwstr>
  </property>
</Properties>
</file>