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1" r:id="rId2"/>
    <p:sldId id="288" r:id="rId3"/>
    <p:sldId id="272" r:id="rId4"/>
    <p:sldId id="277" r:id="rId5"/>
    <p:sldId id="289" r:id="rId6"/>
    <p:sldId id="278" r:id="rId7"/>
    <p:sldId id="281" r:id="rId8"/>
    <p:sldId id="274" r:id="rId9"/>
    <p:sldId id="270" r:id="rId10"/>
    <p:sldId id="267" r:id="rId11"/>
    <p:sldId id="268" r:id="rId12"/>
    <p:sldId id="269" r:id="rId13"/>
    <p:sldId id="282" r:id="rId14"/>
    <p:sldId id="576" r:id="rId15"/>
    <p:sldId id="283" r:id="rId16"/>
    <p:sldId id="285" r:id="rId17"/>
    <p:sldId id="286" r:id="rId18"/>
    <p:sldId id="287" r:id="rId19"/>
    <p:sldId id="558" r:id="rId20"/>
    <p:sldId id="5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fthouse, Rachel" initials="LR" lastIdx="1" clrIdx="0">
    <p:extLst>
      <p:ext uri="{19B8F6BF-5375-455C-9EA6-DF929625EA0E}">
        <p15:presenceInfo xmlns:p15="http://schemas.microsoft.com/office/powerpoint/2012/main" userId="S::loftho03@leedsbeckett.ac.uk::4317cec3-e814-485a-b04c-a701911a90b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3333FF"/>
    <a:srgbClr val="008080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23EFCE-F38F-4804-BE13-812FE5B38AB3}" v="655" dt="2023-11-07T18:35:50.4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844" autoAdjust="0"/>
  </p:normalViewPr>
  <p:slideViewPr>
    <p:cSldViewPr snapToGrid="0">
      <p:cViewPr varScale="1">
        <p:scale>
          <a:sx n="80" d="100"/>
          <a:sy n="80" d="100"/>
        </p:scale>
        <p:origin x="78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fthouse, Rachel" userId="4317cec3-e814-485a-b04c-a701911a90bc" providerId="ADAL" clId="{6323EFCE-F38F-4804-BE13-812FE5B38AB3}"/>
    <pc:docChg chg="undo custSel addSld delSld modSld sldOrd">
      <pc:chgData name="Lofthouse, Rachel" userId="4317cec3-e814-485a-b04c-a701911a90bc" providerId="ADAL" clId="{6323EFCE-F38F-4804-BE13-812FE5B38AB3}" dt="2023-11-08T13:10:31.896" v="2848" actId="962"/>
      <pc:docMkLst>
        <pc:docMk/>
      </pc:docMkLst>
      <pc:sldChg chg="del">
        <pc:chgData name="Lofthouse, Rachel" userId="4317cec3-e814-485a-b04c-a701911a90bc" providerId="ADAL" clId="{6323EFCE-F38F-4804-BE13-812FE5B38AB3}" dt="2023-11-07T15:30:32.670" v="4" actId="47"/>
        <pc:sldMkLst>
          <pc:docMk/>
          <pc:sldMk cId="4024877545" sldId="256"/>
        </pc:sldMkLst>
      </pc:sldChg>
      <pc:sldChg chg="addSp delSp modSp new mod ord setBg addAnim delAnim modAnim">
        <pc:chgData name="Lofthouse, Rachel" userId="4317cec3-e814-485a-b04c-a701911a90bc" providerId="ADAL" clId="{6323EFCE-F38F-4804-BE13-812FE5B38AB3}" dt="2023-11-07T18:01:19.308" v="1865" actId="1076"/>
        <pc:sldMkLst>
          <pc:docMk/>
          <pc:sldMk cId="2740718888" sldId="270"/>
        </pc:sldMkLst>
        <pc:spChg chg="add del">
          <ac:chgData name="Lofthouse, Rachel" userId="4317cec3-e814-485a-b04c-a701911a90bc" providerId="ADAL" clId="{6323EFCE-F38F-4804-BE13-812FE5B38AB3}" dt="2023-11-07T17:29:59.992" v="839" actId="11529"/>
          <ac:spMkLst>
            <pc:docMk/>
            <pc:sldMk cId="2740718888" sldId="270"/>
            <ac:spMk id="6" creationId="{8220622E-E367-43BE-B433-B564A6D36063}"/>
          </ac:spMkLst>
        </pc:spChg>
        <pc:spChg chg="add">
          <ac:chgData name="Lofthouse, Rachel" userId="4317cec3-e814-485a-b04c-a701911a90bc" providerId="ADAL" clId="{6323EFCE-F38F-4804-BE13-812FE5B38AB3}" dt="2023-11-07T15:36:45.343" v="9" actId="26606"/>
          <ac:spMkLst>
            <pc:docMk/>
            <pc:sldMk cId="2740718888" sldId="270"/>
            <ac:spMk id="7" creationId="{F3060C83-F051-4F0E-ABAD-AA0DFC48B218}"/>
          </ac:spMkLst>
        </pc:spChg>
        <pc:spChg chg="add">
          <ac:chgData name="Lofthouse, Rachel" userId="4317cec3-e814-485a-b04c-a701911a90bc" providerId="ADAL" clId="{6323EFCE-F38F-4804-BE13-812FE5B38AB3}" dt="2023-11-07T15:36:45.343" v="9" actId="26606"/>
          <ac:spMkLst>
            <pc:docMk/>
            <pc:sldMk cId="2740718888" sldId="270"/>
            <ac:spMk id="8" creationId="{83C98ABE-055B-441F-B07E-44F97F083C39}"/>
          </ac:spMkLst>
        </pc:spChg>
        <pc:spChg chg="add del mod">
          <ac:chgData name="Lofthouse, Rachel" userId="4317cec3-e814-485a-b04c-a701911a90bc" providerId="ADAL" clId="{6323EFCE-F38F-4804-BE13-812FE5B38AB3}" dt="2023-11-07T18:01:19.308" v="1865" actId="1076"/>
          <ac:spMkLst>
            <pc:docMk/>
            <pc:sldMk cId="2740718888" sldId="270"/>
            <ac:spMk id="9" creationId="{4FBA3838-5FBF-48EE-BE24-5AFDA3B2F5B4}"/>
          </ac:spMkLst>
        </pc:spChg>
        <pc:spChg chg="add del">
          <ac:chgData name="Lofthouse, Rachel" userId="4317cec3-e814-485a-b04c-a701911a90bc" providerId="ADAL" clId="{6323EFCE-F38F-4804-BE13-812FE5B38AB3}" dt="2023-11-07T15:36:42" v="6" actId="26606"/>
          <ac:spMkLst>
            <pc:docMk/>
            <pc:sldMk cId="2740718888" sldId="270"/>
            <ac:spMk id="10" creationId="{DA2E7C1E-2B5A-4BBA-AE51-1CD8C19309D7}"/>
          </ac:spMkLst>
        </pc:spChg>
        <pc:spChg chg="add del mod">
          <ac:chgData name="Lofthouse, Rachel" userId="4317cec3-e814-485a-b04c-a701911a90bc" providerId="ADAL" clId="{6323EFCE-F38F-4804-BE13-812FE5B38AB3}" dt="2023-11-07T18:00:17.975" v="1812" actId="478"/>
          <ac:spMkLst>
            <pc:docMk/>
            <pc:sldMk cId="2740718888" sldId="270"/>
            <ac:spMk id="11" creationId="{2BDF3C4B-177C-4047-8A2B-7106C5368EE8}"/>
          </ac:spMkLst>
        </pc:spChg>
        <pc:spChg chg="add del">
          <ac:chgData name="Lofthouse, Rachel" userId="4317cec3-e814-485a-b04c-a701911a90bc" providerId="ADAL" clId="{6323EFCE-F38F-4804-BE13-812FE5B38AB3}" dt="2023-11-07T15:36:42" v="6" actId="26606"/>
          <ac:spMkLst>
            <pc:docMk/>
            <pc:sldMk cId="2740718888" sldId="270"/>
            <ac:spMk id="12" creationId="{43DF76B1-5174-4FAF-9D19-FFEE98426836}"/>
          </ac:spMkLst>
        </pc:spChg>
        <pc:spChg chg="add">
          <ac:chgData name="Lofthouse, Rachel" userId="4317cec3-e814-485a-b04c-a701911a90bc" providerId="ADAL" clId="{6323EFCE-F38F-4804-BE13-812FE5B38AB3}" dt="2023-11-07T15:36:45.343" v="9" actId="26606"/>
          <ac:spMkLst>
            <pc:docMk/>
            <pc:sldMk cId="2740718888" sldId="270"/>
            <ac:spMk id="14" creationId="{29FDB030-9B49-4CED-8CCD-4D99382388AC}"/>
          </ac:spMkLst>
        </pc:spChg>
        <pc:spChg chg="add">
          <ac:chgData name="Lofthouse, Rachel" userId="4317cec3-e814-485a-b04c-a701911a90bc" providerId="ADAL" clId="{6323EFCE-F38F-4804-BE13-812FE5B38AB3}" dt="2023-11-07T15:36:45.343" v="9" actId="26606"/>
          <ac:spMkLst>
            <pc:docMk/>
            <pc:sldMk cId="2740718888" sldId="270"/>
            <ac:spMk id="16" creationId="{3783CA14-24A1-485C-8B30-D6A5D87987AD}"/>
          </ac:spMkLst>
        </pc:spChg>
        <pc:spChg chg="add del mod">
          <ac:chgData name="Lofthouse, Rachel" userId="4317cec3-e814-485a-b04c-a701911a90bc" providerId="ADAL" clId="{6323EFCE-F38F-4804-BE13-812FE5B38AB3}" dt="2023-11-07T18:01:03.528" v="1861" actId="478"/>
          <ac:spMkLst>
            <pc:docMk/>
            <pc:sldMk cId="2740718888" sldId="270"/>
            <ac:spMk id="17" creationId="{47E0F9CF-96EC-4AE5-9E7D-E620E0B6586A}"/>
          </ac:spMkLst>
        </pc:spChg>
        <pc:spChg chg="add">
          <ac:chgData name="Lofthouse, Rachel" userId="4317cec3-e814-485a-b04c-a701911a90bc" providerId="ADAL" clId="{6323EFCE-F38F-4804-BE13-812FE5B38AB3}" dt="2023-11-07T15:36:45.343" v="9" actId="26606"/>
          <ac:spMkLst>
            <pc:docMk/>
            <pc:sldMk cId="2740718888" sldId="270"/>
            <ac:spMk id="18" creationId="{9A97C86A-04D6-40F7-AE84-31AB43E6A846}"/>
          </ac:spMkLst>
        </pc:spChg>
        <pc:spChg chg="add">
          <ac:chgData name="Lofthouse, Rachel" userId="4317cec3-e814-485a-b04c-a701911a90bc" providerId="ADAL" clId="{6323EFCE-F38F-4804-BE13-812FE5B38AB3}" dt="2023-11-07T15:36:45.343" v="9" actId="26606"/>
          <ac:spMkLst>
            <pc:docMk/>
            <pc:sldMk cId="2740718888" sldId="270"/>
            <ac:spMk id="20" creationId="{FF9F2414-84E8-453E-B1F3-389FDE8192D9}"/>
          </ac:spMkLst>
        </pc:spChg>
        <pc:spChg chg="add">
          <ac:chgData name="Lofthouse, Rachel" userId="4317cec3-e814-485a-b04c-a701911a90bc" providerId="ADAL" clId="{6323EFCE-F38F-4804-BE13-812FE5B38AB3}" dt="2023-11-07T15:36:45.343" v="9" actId="26606"/>
          <ac:spMkLst>
            <pc:docMk/>
            <pc:sldMk cId="2740718888" sldId="270"/>
            <ac:spMk id="22" creationId="{3ECA69A1-7536-43AC-85EF-C7106179F5ED}"/>
          </ac:spMkLst>
        </pc:spChg>
        <pc:picChg chg="add del">
          <ac:chgData name="Lofthouse, Rachel" userId="4317cec3-e814-485a-b04c-a701911a90bc" providerId="ADAL" clId="{6323EFCE-F38F-4804-BE13-812FE5B38AB3}" dt="2023-11-07T15:30:26.331" v="2" actId="22"/>
          <ac:picMkLst>
            <pc:docMk/>
            <pc:sldMk cId="2740718888" sldId="270"/>
            <ac:picMk id="3" creationId="{2DB43F3A-1C4A-4345-9BF8-4B73E02BEE15}"/>
          </ac:picMkLst>
        </pc:picChg>
        <pc:picChg chg="add mod">
          <ac:chgData name="Lofthouse, Rachel" userId="4317cec3-e814-485a-b04c-a701911a90bc" providerId="ADAL" clId="{6323EFCE-F38F-4804-BE13-812FE5B38AB3}" dt="2023-11-07T17:38:37.860" v="1263" actId="1076"/>
          <ac:picMkLst>
            <pc:docMk/>
            <pc:sldMk cId="2740718888" sldId="270"/>
            <ac:picMk id="5" creationId="{43F47B28-A303-4E9C-B3FD-6919F16D0F4D}"/>
          </ac:picMkLst>
        </pc:picChg>
        <pc:picChg chg="add mod">
          <ac:chgData name="Lofthouse, Rachel" userId="4317cec3-e814-485a-b04c-a701911a90bc" providerId="ADAL" clId="{6323EFCE-F38F-4804-BE13-812FE5B38AB3}" dt="2023-11-07T18:00:32.699" v="1816" actId="1076"/>
          <ac:picMkLst>
            <pc:docMk/>
            <pc:sldMk cId="2740718888" sldId="270"/>
            <ac:picMk id="13" creationId="{967592A4-19AC-49DE-9378-977120D3B937}"/>
          </ac:picMkLst>
        </pc:picChg>
        <pc:picChg chg="add mod">
          <ac:chgData name="Lofthouse, Rachel" userId="4317cec3-e814-485a-b04c-a701911a90bc" providerId="ADAL" clId="{6323EFCE-F38F-4804-BE13-812FE5B38AB3}" dt="2023-11-07T18:01:12.935" v="1864" actId="1076"/>
          <ac:picMkLst>
            <pc:docMk/>
            <pc:sldMk cId="2740718888" sldId="270"/>
            <ac:picMk id="21" creationId="{1EBAA697-1281-4B43-8048-652FE1A665A6}"/>
          </ac:picMkLst>
        </pc:picChg>
      </pc:sldChg>
      <pc:sldChg chg="addSp delSp modSp new mod ord setBg modClrScheme chgLayout">
        <pc:chgData name="Lofthouse, Rachel" userId="4317cec3-e814-485a-b04c-a701911a90bc" providerId="ADAL" clId="{6323EFCE-F38F-4804-BE13-812FE5B38AB3}" dt="2023-11-07T18:20:29.766" v="2190" actId="14826"/>
        <pc:sldMkLst>
          <pc:docMk/>
          <pc:sldMk cId="1893983341" sldId="271"/>
        </pc:sldMkLst>
        <pc:spChg chg="add mod">
          <ac:chgData name="Lofthouse, Rachel" userId="4317cec3-e814-485a-b04c-a701911a90bc" providerId="ADAL" clId="{6323EFCE-F38F-4804-BE13-812FE5B38AB3}" dt="2023-11-07T16:52:07.218" v="345" actId="1076"/>
          <ac:spMkLst>
            <pc:docMk/>
            <pc:sldMk cId="1893983341" sldId="271"/>
            <ac:spMk id="2" creationId="{4FC1C252-06FE-477A-9AB1-40D562D0094C}"/>
          </ac:spMkLst>
        </pc:spChg>
        <pc:spChg chg="add mod ord">
          <ac:chgData name="Lofthouse, Rachel" userId="4317cec3-e814-485a-b04c-a701911a90bc" providerId="ADAL" clId="{6323EFCE-F38F-4804-BE13-812FE5B38AB3}" dt="2023-11-07T17:06:36.057" v="719" actId="1076"/>
          <ac:spMkLst>
            <pc:docMk/>
            <pc:sldMk cId="1893983341" sldId="271"/>
            <ac:spMk id="3" creationId="{C0F97BBA-498F-4A90-B962-AB63ACDC8075}"/>
          </ac:spMkLst>
        </pc:spChg>
        <pc:spChg chg="mod">
          <ac:chgData name="Lofthouse, Rachel" userId="4317cec3-e814-485a-b04c-a701911a90bc" providerId="ADAL" clId="{6323EFCE-F38F-4804-BE13-812FE5B38AB3}" dt="2023-11-07T16:52:02.430" v="344" actId="27636"/>
          <ac:spMkLst>
            <pc:docMk/>
            <pc:sldMk cId="1893983341" sldId="271"/>
            <ac:spMk id="4" creationId="{479AA709-56B6-4298-A90B-FD68F46DF5B0}"/>
          </ac:spMkLst>
        </pc:spChg>
        <pc:spChg chg="add del mod">
          <ac:chgData name="Lofthouse, Rachel" userId="4317cec3-e814-485a-b04c-a701911a90bc" providerId="ADAL" clId="{6323EFCE-F38F-4804-BE13-812FE5B38AB3}" dt="2023-11-07T16:47:24.313" v="203" actId="767"/>
          <ac:spMkLst>
            <pc:docMk/>
            <pc:sldMk cId="1893983341" sldId="271"/>
            <ac:spMk id="5" creationId="{66C4452D-3127-477A-AB14-8D153B536A05}"/>
          </ac:spMkLst>
        </pc:spChg>
        <pc:spChg chg="add del">
          <ac:chgData name="Lofthouse, Rachel" userId="4317cec3-e814-485a-b04c-a701911a90bc" providerId="ADAL" clId="{6323EFCE-F38F-4804-BE13-812FE5B38AB3}" dt="2023-11-07T16:50:16.029" v="292" actId="26606"/>
          <ac:spMkLst>
            <pc:docMk/>
            <pc:sldMk cId="1893983341" sldId="271"/>
            <ac:spMk id="9" creationId="{09588DA8-065E-4F6F-8EFD-43104AB2E0CF}"/>
          </ac:spMkLst>
        </pc:spChg>
        <pc:spChg chg="add del">
          <ac:chgData name="Lofthouse, Rachel" userId="4317cec3-e814-485a-b04c-a701911a90bc" providerId="ADAL" clId="{6323EFCE-F38F-4804-BE13-812FE5B38AB3}" dt="2023-11-07T16:49:52.320" v="290" actId="26606"/>
          <ac:spMkLst>
            <pc:docMk/>
            <pc:sldMk cId="1893983341" sldId="271"/>
            <ac:spMk id="10" creationId="{C1DD1A8A-57D5-4A81-AD04-532B043C5611}"/>
          </ac:spMkLst>
        </pc:spChg>
        <pc:spChg chg="add del">
          <ac:chgData name="Lofthouse, Rachel" userId="4317cec3-e814-485a-b04c-a701911a90bc" providerId="ADAL" clId="{6323EFCE-F38F-4804-BE13-812FE5B38AB3}" dt="2023-11-07T16:50:16.029" v="292" actId="26606"/>
          <ac:spMkLst>
            <pc:docMk/>
            <pc:sldMk cId="1893983341" sldId="271"/>
            <ac:spMk id="11" creationId="{C4285719-470E-454C-AF62-8323075F1F5B}"/>
          </ac:spMkLst>
        </pc:spChg>
        <pc:spChg chg="add del">
          <ac:chgData name="Lofthouse, Rachel" userId="4317cec3-e814-485a-b04c-a701911a90bc" providerId="ADAL" clId="{6323EFCE-F38F-4804-BE13-812FE5B38AB3}" dt="2023-11-07T16:49:52.320" v="290" actId="26606"/>
          <ac:spMkLst>
            <pc:docMk/>
            <pc:sldMk cId="1893983341" sldId="271"/>
            <ac:spMk id="12" creationId="{007891EC-4501-44ED-A8C8-B11B6DB767AB}"/>
          </ac:spMkLst>
        </pc:spChg>
        <pc:spChg chg="add del">
          <ac:chgData name="Lofthouse, Rachel" userId="4317cec3-e814-485a-b04c-a701911a90bc" providerId="ADAL" clId="{6323EFCE-F38F-4804-BE13-812FE5B38AB3}" dt="2023-11-07T16:50:16.029" v="292" actId="26606"/>
          <ac:spMkLst>
            <pc:docMk/>
            <pc:sldMk cId="1893983341" sldId="271"/>
            <ac:spMk id="13" creationId="{CD9FE4EF-C4D8-49A0-B2FF-81D8DB7D8A24}"/>
          </ac:spMkLst>
        </pc:spChg>
        <pc:spChg chg="add del">
          <ac:chgData name="Lofthouse, Rachel" userId="4317cec3-e814-485a-b04c-a701911a90bc" providerId="ADAL" clId="{6323EFCE-F38F-4804-BE13-812FE5B38AB3}" dt="2023-11-07T16:50:16.029" v="292" actId="26606"/>
          <ac:spMkLst>
            <pc:docMk/>
            <pc:sldMk cId="1893983341" sldId="271"/>
            <ac:spMk id="15" creationId="{4300840D-0A0B-4512-BACA-B439D5B9C57C}"/>
          </ac:spMkLst>
        </pc:spChg>
        <pc:spChg chg="add del">
          <ac:chgData name="Lofthouse, Rachel" userId="4317cec3-e814-485a-b04c-a701911a90bc" providerId="ADAL" clId="{6323EFCE-F38F-4804-BE13-812FE5B38AB3}" dt="2023-11-07T16:50:16.029" v="292" actId="26606"/>
          <ac:spMkLst>
            <pc:docMk/>
            <pc:sldMk cId="1893983341" sldId="271"/>
            <ac:spMk id="17" creationId="{D2B78728-A580-49A7-84F9-6EF6F583ADE0}"/>
          </ac:spMkLst>
        </pc:spChg>
        <pc:spChg chg="add del">
          <ac:chgData name="Lofthouse, Rachel" userId="4317cec3-e814-485a-b04c-a701911a90bc" providerId="ADAL" clId="{6323EFCE-F38F-4804-BE13-812FE5B38AB3}" dt="2023-11-07T16:50:16.029" v="292" actId="26606"/>
          <ac:spMkLst>
            <pc:docMk/>
            <pc:sldMk cId="1893983341" sldId="271"/>
            <ac:spMk id="19" creationId="{38FAA1A1-D861-433F-88FA-1E9D6FD31D11}"/>
          </ac:spMkLst>
        </pc:spChg>
        <pc:spChg chg="add del">
          <ac:chgData name="Lofthouse, Rachel" userId="4317cec3-e814-485a-b04c-a701911a90bc" providerId="ADAL" clId="{6323EFCE-F38F-4804-BE13-812FE5B38AB3}" dt="2023-11-07T16:50:16.029" v="292" actId="26606"/>
          <ac:spMkLst>
            <pc:docMk/>
            <pc:sldMk cId="1893983341" sldId="271"/>
            <ac:spMk id="21" creationId="{8D71EDA1-87BF-4D5D-AB79-F346FD19278A}"/>
          </ac:spMkLst>
        </pc:spChg>
        <pc:spChg chg="add del">
          <ac:chgData name="Lofthouse, Rachel" userId="4317cec3-e814-485a-b04c-a701911a90bc" providerId="ADAL" clId="{6323EFCE-F38F-4804-BE13-812FE5B38AB3}" dt="2023-11-07T16:51:39.145" v="334" actId="26606"/>
          <ac:spMkLst>
            <pc:docMk/>
            <pc:sldMk cId="1893983341" sldId="271"/>
            <ac:spMk id="23" creationId="{C1DD1A8A-57D5-4A81-AD04-532B043C5611}"/>
          </ac:spMkLst>
        </pc:spChg>
        <pc:spChg chg="add del">
          <ac:chgData name="Lofthouse, Rachel" userId="4317cec3-e814-485a-b04c-a701911a90bc" providerId="ADAL" clId="{6323EFCE-F38F-4804-BE13-812FE5B38AB3}" dt="2023-11-07T16:51:39.145" v="334" actId="26606"/>
          <ac:spMkLst>
            <pc:docMk/>
            <pc:sldMk cId="1893983341" sldId="271"/>
            <ac:spMk id="25" creationId="{007891EC-4501-44ED-A8C8-B11B6DB767AB}"/>
          </ac:spMkLst>
        </pc:spChg>
        <pc:spChg chg="add">
          <ac:chgData name="Lofthouse, Rachel" userId="4317cec3-e814-485a-b04c-a701911a90bc" providerId="ADAL" clId="{6323EFCE-F38F-4804-BE13-812FE5B38AB3}" dt="2023-11-07T16:51:39.145" v="334" actId="26606"/>
          <ac:spMkLst>
            <pc:docMk/>
            <pc:sldMk cId="1893983341" sldId="271"/>
            <ac:spMk id="30" creationId="{7D9D36D6-2AC5-46A1-A849-4C82D5264A3A}"/>
          </ac:spMkLst>
        </pc:spChg>
        <pc:picChg chg="add del">
          <ac:chgData name="Lofthouse, Rachel" userId="4317cec3-e814-485a-b04c-a701911a90bc" providerId="ADAL" clId="{6323EFCE-F38F-4804-BE13-812FE5B38AB3}" dt="2023-11-07T16:49:52.320" v="290" actId="26606"/>
          <ac:picMkLst>
            <pc:docMk/>
            <pc:sldMk cId="1893983341" sldId="271"/>
            <ac:picMk id="6" creationId="{285BE434-6D32-3A93-B5E0-E634893BFE4A}"/>
          </ac:picMkLst>
        </pc:picChg>
        <pc:picChg chg="add mod ord">
          <ac:chgData name="Lofthouse, Rachel" userId="4317cec3-e814-485a-b04c-a701911a90bc" providerId="ADAL" clId="{6323EFCE-F38F-4804-BE13-812FE5B38AB3}" dt="2023-11-07T18:20:29.766" v="2190" actId="14826"/>
          <ac:picMkLst>
            <pc:docMk/>
            <pc:sldMk cId="1893983341" sldId="271"/>
            <ac:picMk id="24" creationId="{285BE434-6D32-3A93-B5E0-E634893BFE4A}"/>
          </ac:picMkLst>
        </pc:picChg>
      </pc:sldChg>
      <pc:sldChg chg="addSp delSp modSp add mod">
        <pc:chgData name="Lofthouse, Rachel" userId="4317cec3-e814-485a-b04c-a701911a90bc" providerId="ADAL" clId="{6323EFCE-F38F-4804-BE13-812FE5B38AB3}" dt="2023-11-07T18:20:37.383" v="2191" actId="14826"/>
        <pc:sldMkLst>
          <pc:docMk/>
          <pc:sldMk cId="3798343108" sldId="272"/>
        </pc:sldMkLst>
        <pc:spChg chg="del mod">
          <ac:chgData name="Lofthouse, Rachel" userId="4317cec3-e814-485a-b04c-a701911a90bc" providerId="ADAL" clId="{6323EFCE-F38F-4804-BE13-812FE5B38AB3}" dt="2023-11-07T16:52:36.532" v="352" actId="478"/>
          <ac:spMkLst>
            <pc:docMk/>
            <pc:sldMk cId="3798343108" sldId="272"/>
            <ac:spMk id="2" creationId="{4FC1C252-06FE-477A-9AB1-40D562D0094C}"/>
          </ac:spMkLst>
        </pc:spChg>
        <pc:spChg chg="del">
          <ac:chgData name="Lofthouse, Rachel" userId="4317cec3-e814-485a-b04c-a701911a90bc" providerId="ADAL" clId="{6323EFCE-F38F-4804-BE13-812FE5B38AB3}" dt="2023-11-07T16:52:26.560" v="348" actId="478"/>
          <ac:spMkLst>
            <pc:docMk/>
            <pc:sldMk cId="3798343108" sldId="272"/>
            <ac:spMk id="3" creationId="{C0F97BBA-498F-4A90-B962-AB63ACDC8075}"/>
          </ac:spMkLst>
        </pc:spChg>
        <pc:spChg chg="del">
          <ac:chgData name="Lofthouse, Rachel" userId="4317cec3-e814-485a-b04c-a701911a90bc" providerId="ADAL" clId="{6323EFCE-F38F-4804-BE13-812FE5B38AB3}" dt="2023-11-07T16:52:32.131" v="350" actId="478"/>
          <ac:spMkLst>
            <pc:docMk/>
            <pc:sldMk cId="3798343108" sldId="272"/>
            <ac:spMk id="4" creationId="{479AA709-56B6-4298-A90B-FD68F46DF5B0}"/>
          </ac:spMkLst>
        </pc:spChg>
        <pc:spChg chg="add del mod">
          <ac:chgData name="Lofthouse, Rachel" userId="4317cec3-e814-485a-b04c-a701911a90bc" providerId="ADAL" clId="{6323EFCE-F38F-4804-BE13-812FE5B38AB3}" dt="2023-11-07T16:52:29.629" v="349" actId="478"/>
          <ac:spMkLst>
            <pc:docMk/>
            <pc:sldMk cId="3798343108" sldId="272"/>
            <ac:spMk id="6" creationId="{20A6A20D-B672-4D7B-B83E-F6F9729F65B5}"/>
          </ac:spMkLst>
        </pc:spChg>
        <pc:graphicFrameChg chg="add mod modGraphic">
          <ac:chgData name="Lofthouse, Rachel" userId="4317cec3-e814-485a-b04c-a701911a90bc" providerId="ADAL" clId="{6323EFCE-F38F-4804-BE13-812FE5B38AB3}" dt="2023-11-07T17:27:09.458" v="836" actId="14100"/>
          <ac:graphicFrameMkLst>
            <pc:docMk/>
            <pc:sldMk cId="3798343108" sldId="272"/>
            <ac:graphicFrameMk id="7" creationId="{A66BD8E8-3B1D-4B1D-B77E-AFC4D352F342}"/>
          </ac:graphicFrameMkLst>
        </pc:graphicFrameChg>
        <pc:picChg chg="add del">
          <ac:chgData name="Lofthouse, Rachel" userId="4317cec3-e814-485a-b04c-a701911a90bc" providerId="ADAL" clId="{6323EFCE-F38F-4804-BE13-812FE5B38AB3}" dt="2023-11-07T17:50:08.750" v="1573" actId="478"/>
          <ac:picMkLst>
            <pc:docMk/>
            <pc:sldMk cId="3798343108" sldId="272"/>
            <ac:picMk id="9" creationId="{E580133F-F80A-4C96-AB0B-5647E653B143}"/>
          </ac:picMkLst>
        </pc:picChg>
        <pc:picChg chg="mod">
          <ac:chgData name="Lofthouse, Rachel" userId="4317cec3-e814-485a-b04c-a701911a90bc" providerId="ADAL" clId="{6323EFCE-F38F-4804-BE13-812FE5B38AB3}" dt="2023-11-07T18:20:37.383" v="2191" actId="14826"/>
          <ac:picMkLst>
            <pc:docMk/>
            <pc:sldMk cId="3798343108" sldId="272"/>
            <ac:picMk id="24" creationId="{285BE434-6D32-3A93-B5E0-E634893BFE4A}"/>
          </ac:picMkLst>
        </pc:picChg>
      </pc:sldChg>
      <pc:sldChg chg="new del">
        <pc:chgData name="Lofthouse, Rachel" userId="4317cec3-e814-485a-b04c-a701911a90bc" providerId="ADAL" clId="{6323EFCE-F38F-4804-BE13-812FE5B38AB3}" dt="2023-11-07T17:44:35.353" v="1477" actId="47"/>
        <pc:sldMkLst>
          <pc:docMk/>
          <pc:sldMk cId="3512443661" sldId="273"/>
        </pc:sldMkLst>
      </pc:sldChg>
      <pc:sldChg chg="addSp delSp modSp new mod setBg modClrScheme chgLayout">
        <pc:chgData name="Lofthouse, Rachel" userId="4317cec3-e814-485a-b04c-a701911a90bc" providerId="ADAL" clId="{6323EFCE-F38F-4804-BE13-812FE5B38AB3}" dt="2023-11-07T17:45:01.087" v="1479" actId="26606"/>
        <pc:sldMkLst>
          <pc:docMk/>
          <pc:sldMk cId="2762133535" sldId="274"/>
        </pc:sldMkLst>
        <pc:spChg chg="add del mod">
          <ac:chgData name="Lofthouse, Rachel" userId="4317cec3-e814-485a-b04c-a701911a90bc" providerId="ADAL" clId="{6323EFCE-F38F-4804-BE13-812FE5B38AB3}" dt="2023-11-07T17:44:58.137" v="1478" actId="478"/>
          <ac:spMkLst>
            <pc:docMk/>
            <pc:sldMk cId="2762133535" sldId="274"/>
            <ac:spMk id="2" creationId="{C1EA02BE-E4B0-49A8-AF12-6E41D8F8E185}"/>
          </ac:spMkLst>
        </pc:spChg>
        <pc:spChg chg="add del mod">
          <ac:chgData name="Lofthouse, Rachel" userId="4317cec3-e814-485a-b04c-a701911a90bc" providerId="ADAL" clId="{6323EFCE-F38F-4804-BE13-812FE5B38AB3}" dt="2023-11-07T17:44:23.462" v="1476" actId="22"/>
          <ac:spMkLst>
            <pc:docMk/>
            <pc:sldMk cId="2762133535" sldId="274"/>
            <ac:spMk id="3" creationId="{F0119005-1A0C-4F80-8A4F-3E3191B3ADE9}"/>
          </ac:spMkLst>
        </pc:spChg>
        <pc:spChg chg="add del mod">
          <ac:chgData name="Lofthouse, Rachel" userId="4317cec3-e814-485a-b04c-a701911a90bc" providerId="ADAL" clId="{6323EFCE-F38F-4804-BE13-812FE5B38AB3}" dt="2023-11-07T17:43:49.116" v="1475" actId="22"/>
          <ac:spMkLst>
            <pc:docMk/>
            <pc:sldMk cId="2762133535" sldId="274"/>
            <ac:spMk id="4" creationId="{71853B47-F5D4-4761-97C5-813ADE5B8FBA}"/>
          </ac:spMkLst>
        </pc:spChg>
        <pc:spChg chg="add">
          <ac:chgData name="Lofthouse, Rachel" userId="4317cec3-e814-485a-b04c-a701911a90bc" providerId="ADAL" clId="{6323EFCE-F38F-4804-BE13-812FE5B38AB3}" dt="2023-11-07T17:45:01.087" v="1479" actId="26606"/>
          <ac:spMkLst>
            <pc:docMk/>
            <pc:sldMk cId="2762133535" sldId="274"/>
            <ac:spMk id="13" creationId="{F3060C83-F051-4F0E-ABAD-AA0DFC48B218}"/>
          </ac:spMkLst>
        </pc:spChg>
        <pc:spChg chg="add">
          <ac:chgData name="Lofthouse, Rachel" userId="4317cec3-e814-485a-b04c-a701911a90bc" providerId="ADAL" clId="{6323EFCE-F38F-4804-BE13-812FE5B38AB3}" dt="2023-11-07T17:45:01.087" v="1479" actId="26606"/>
          <ac:spMkLst>
            <pc:docMk/>
            <pc:sldMk cId="2762133535" sldId="274"/>
            <ac:spMk id="15" creationId="{83C98ABE-055B-441F-B07E-44F97F083C39}"/>
          </ac:spMkLst>
        </pc:spChg>
        <pc:spChg chg="add">
          <ac:chgData name="Lofthouse, Rachel" userId="4317cec3-e814-485a-b04c-a701911a90bc" providerId="ADAL" clId="{6323EFCE-F38F-4804-BE13-812FE5B38AB3}" dt="2023-11-07T17:45:01.087" v="1479" actId="26606"/>
          <ac:spMkLst>
            <pc:docMk/>
            <pc:sldMk cId="2762133535" sldId="274"/>
            <ac:spMk id="17" creationId="{29FDB030-9B49-4CED-8CCD-4D99382388AC}"/>
          </ac:spMkLst>
        </pc:spChg>
        <pc:spChg chg="add">
          <ac:chgData name="Lofthouse, Rachel" userId="4317cec3-e814-485a-b04c-a701911a90bc" providerId="ADAL" clId="{6323EFCE-F38F-4804-BE13-812FE5B38AB3}" dt="2023-11-07T17:45:01.087" v="1479" actId="26606"/>
          <ac:spMkLst>
            <pc:docMk/>
            <pc:sldMk cId="2762133535" sldId="274"/>
            <ac:spMk id="19" creationId="{3783CA14-24A1-485C-8B30-D6A5D87987AD}"/>
          </ac:spMkLst>
        </pc:spChg>
        <pc:spChg chg="add">
          <ac:chgData name="Lofthouse, Rachel" userId="4317cec3-e814-485a-b04c-a701911a90bc" providerId="ADAL" clId="{6323EFCE-F38F-4804-BE13-812FE5B38AB3}" dt="2023-11-07T17:45:01.087" v="1479" actId="26606"/>
          <ac:spMkLst>
            <pc:docMk/>
            <pc:sldMk cId="2762133535" sldId="274"/>
            <ac:spMk id="21" creationId="{9A97C86A-04D6-40F7-AE84-31AB43E6A846}"/>
          </ac:spMkLst>
        </pc:spChg>
        <pc:spChg chg="add">
          <ac:chgData name="Lofthouse, Rachel" userId="4317cec3-e814-485a-b04c-a701911a90bc" providerId="ADAL" clId="{6323EFCE-F38F-4804-BE13-812FE5B38AB3}" dt="2023-11-07T17:45:01.087" v="1479" actId="26606"/>
          <ac:spMkLst>
            <pc:docMk/>
            <pc:sldMk cId="2762133535" sldId="274"/>
            <ac:spMk id="23" creationId="{FF9F2414-84E8-453E-B1F3-389FDE8192D9}"/>
          </ac:spMkLst>
        </pc:spChg>
        <pc:spChg chg="add">
          <ac:chgData name="Lofthouse, Rachel" userId="4317cec3-e814-485a-b04c-a701911a90bc" providerId="ADAL" clId="{6323EFCE-F38F-4804-BE13-812FE5B38AB3}" dt="2023-11-07T17:45:01.087" v="1479" actId="26606"/>
          <ac:spMkLst>
            <pc:docMk/>
            <pc:sldMk cId="2762133535" sldId="274"/>
            <ac:spMk id="25" creationId="{3ECA69A1-7536-43AC-85EF-C7106179F5ED}"/>
          </ac:spMkLst>
        </pc:spChg>
        <pc:picChg chg="add mod ord">
          <ac:chgData name="Lofthouse, Rachel" userId="4317cec3-e814-485a-b04c-a701911a90bc" providerId="ADAL" clId="{6323EFCE-F38F-4804-BE13-812FE5B38AB3}" dt="2023-11-07T17:45:01.087" v="1479" actId="26606"/>
          <ac:picMkLst>
            <pc:docMk/>
            <pc:sldMk cId="2762133535" sldId="274"/>
            <ac:picMk id="6" creationId="{A2FCEBFF-753C-42B5-A071-B998FB3F96EC}"/>
          </ac:picMkLst>
        </pc:picChg>
        <pc:picChg chg="add mod ord">
          <ac:chgData name="Lofthouse, Rachel" userId="4317cec3-e814-485a-b04c-a701911a90bc" providerId="ADAL" clId="{6323EFCE-F38F-4804-BE13-812FE5B38AB3}" dt="2023-11-07T17:45:01.087" v="1479" actId="26606"/>
          <ac:picMkLst>
            <pc:docMk/>
            <pc:sldMk cId="2762133535" sldId="274"/>
            <ac:picMk id="8" creationId="{1F47C2D9-B7B2-4A3C-B9FB-ED25B9F497B8}"/>
          </ac:picMkLst>
        </pc:picChg>
      </pc:sldChg>
      <pc:sldChg chg="addSp delSp modSp add del mod ord">
        <pc:chgData name="Lofthouse, Rachel" userId="4317cec3-e814-485a-b04c-a701911a90bc" providerId="ADAL" clId="{6323EFCE-F38F-4804-BE13-812FE5B38AB3}" dt="2023-11-07T17:55:20.133" v="1696" actId="47"/>
        <pc:sldMkLst>
          <pc:docMk/>
          <pc:sldMk cId="1908683104" sldId="275"/>
        </pc:sldMkLst>
        <pc:spChg chg="add mod">
          <ac:chgData name="Lofthouse, Rachel" userId="4317cec3-e814-485a-b04c-a701911a90bc" providerId="ADAL" clId="{6323EFCE-F38F-4804-BE13-812FE5B38AB3}" dt="2023-11-07T17:51:18.810" v="1579" actId="26606"/>
          <ac:spMkLst>
            <pc:docMk/>
            <pc:sldMk cId="1908683104" sldId="275"/>
            <ac:spMk id="7" creationId="{90D8AF48-8605-4F04-A6C6-B60348A4F113}"/>
          </ac:spMkLst>
        </pc:spChg>
        <pc:spChg chg="del">
          <ac:chgData name="Lofthouse, Rachel" userId="4317cec3-e814-485a-b04c-a701911a90bc" providerId="ADAL" clId="{6323EFCE-F38F-4804-BE13-812FE5B38AB3}" dt="2023-11-07T17:48:50.866" v="1489" actId="26606"/>
          <ac:spMkLst>
            <pc:docMk/>
            <pc:sldMk cId="1908683104" sldId="275"/>
            <ac:spMk id="13" creationId="{F3060C83-F051-4F0E-ABAD-AA0DFC48B218}"/>
          </ac:spMkLst>
        </pc:spChg>
        <pc:spChg chg="add">
          <ac:chgData name="Lofthouse, Rachel" userId="4317cec3-e814-485a-b04c-a701911a90bc" providerId="ADAL" clId="{6323EFCE-F38F-4804-BE13-812FE5B38AB3}" dt="2023-11-07T17:51:18.810" v="1579" actId="26606"/>
          <ac:spMkLst>
            <pc:docMk/>
            <pc:sldMk cId="1908683104" sldId="275"/>
            <ac:spMk id="14" creationId="{7C98A213-5994-475E-B327-DC6EC27FBA8B}"/>
          </ac:spMkLst>
        </pc:spChg>
        <pc:spChg chg="del">
          <ac:chgData name="Lofthouse, Rachel" userId="4317cec3-e814-485a-b04c-a701911a90bc" providerId="ADAL" clId="{6323EFCE-F38F-4804-BE13-812FE5B38AB3}" dt="2023-11-07T17:48:50.866" v="1489" actId="26606"/>
          <ac:spMkLst>
            <pc:docMk/>
            <pc:sldMk cId="1908683104" sldId="275"/>
            <ac:spMk id="15" creationId="{83C98ABE-055B-441F-B07E-44F97F083C39}"/>
          </ac:spMkLst>
        </pc:spChg>
        <pc:spChg chg="add">
          <ac:chgData name="Lofthouse, Rachel" userId="4317cec3-e814-485a-b04c-a701911a90bc" providerId="ADAL" clId="{6323EFCE-F38F-4804-BE13-812FE5B38AB3}" dt="2023-11-07T17:51:18.810" v="1579" actId="26606"/>
          <ac:spMkLst>
            <pc:docMk/>
            <pc:sldMk cId="1908683104" sldId="275"/>
            <ac:spMk id="16" creationId="{4B030A0D-0DAD-4A99-89BB-419527D6A64B}"/>
          </ac:spMkLst>
        </pc:spChg>
        <pc:spChg chg="del">
          <ac:chgData name="Lofthouse, Rachel" userId="4317cec3-e814-485a-b04c-a701911a90bc" providerId="ADAL" clId="{6323EFCE-F38F-4804-BE13-812FE5B38AB3}" dt="2023-11-07T17:48:50.866" v="1489" actId="26606"/>
          <ac:spMkLst>
            <pc:docMk/>
            <pc:sldMk cId="1908683104" sldId="275"/>
            <ac:spMk id="17" creationId="{29FDB030-9B49-4CED-8CCD-4D99382388AC}"/>
          </ac:spMkLst>
        </pc:spChg>
        <pc:spChg chg="del">
          <ac:chgData name="Lofthouse, Rachel" userId="4317cec3-e814-485a-b04c-a701911a90bc" providerId="ADAL" clId="{6323EFCE-F38F-4804-BE13-812FE5B38AB3}" dt="2023-11-07T17:48:50.866" v="1489" actId="26606"/>
          <ac:spMkLst>
            <pc:docMk/>
            <pc:sldMk cId="1908683104" sldId="275"/>
            <ac:spMk id="19" creationId="{3783CA14-24A1-485C-8B30-D6A5D87987AD}"/>
          </ac:spMkLst>
        </pc:spChg>
        <pc:spChg chg="del">
          <ac:chgData name="Lofthouse, Rachel" userId="4317cec3-e814-485a-b04c-a701911a90bc" providerId="ADAL" clId="{6323EFCE-F38F-4804-BE13-812FE5B38AB3}" dt="2023-11-07T17:48:50.866" v="1489" actId="26606"/>
          <ac:spMkLst>
            <pc:docMk/>
            <pc:sldMk cId="1908683104" sldId="275"/>
            <ac:spMk id="21" creationId="{9A97C86A-04D6-40F7-AE84-31AB43E6A846}"/>
          </ac:spMkLst>
        </pc:spChg>
        <pc:spChg chg="del">
          <ac:chgData name="Lofthouse, Rachel" userId="4317cec3-e814-485a-b04c-a701911a90bc" providerId="ADAL" clId="{6323EFCE-F38F-4804-BE13-812FE5B38AB3}" dt="2023-11-07T17:48:50.866" v="1489" actId="26606"/>
          <ac:spMkLst>
            <pc:docMk/>
            <pc:sldMk cId="1908683104" sldId="275"/>
            <ac:spMk id="23" creationId="{FF9F2414-84E8-453E-B1F3-389FDE8192D9}"/>
          </ac:spMkLst>
        </pc:spChg>
        <pc:spChg chg="del">
          <ac:chgData name="Lofthouse, Rachel" userId="4317cec3-e814-485a-b04c-a701911a90bc" providerId="ADAL" clId="{6323EFCE-F38F-4804-BE13-812FE5B38AB3}" dt="2023-11-07T17:48:50.866" v="1489" actId="26606"/>
          <ac:spMkLst>
            <pc:docMk/>
            <pc:sldMk cId="1908683104" sldId="275"/>
            <ac:spMk id="25" creationId="{3ECA69A1-7536-43AC-85EF-C7106179F5ED}"/>
          </ac:spMkLst>
        </pc:spChg>
        <pc:picChg chg="add mod ord">
          <ac:chgData name="Lofthouse, Rachel" userId="4317cec3-e814-485a-b04c-a701911a90bc" providerId="ADAL" clId="{6323EFCE-F38F-4804-BE13-812FE5B38AB3}" dt="2023-11-07T17:51:18.810" v="1579" actId="26606"/>
          <ac:picMkLst>
            <pc:docMk/>
            <pc:sldMk cId="1908683104" sldId="275"/>
            <ac:picMk id="3" creationId="{CE476E4F-95C8-4191-9CC6-05FD37FF15B6}"/>
          </ac:picMkLst>
        </pc:picChg>
        <pc:picChg chg="add mod ord">
          <ac:chgData name="Lofthouse, Rachel" userId="4317cec3-e814-485a-b04c-a701911a90bc" providerId="ADAL" clId="{6323EFCE-F38F-4804-BE13-812FE5B38AB3}" dt="2023-11-07T17:51:18.810" v="1579" actId="26606"/>
          <ac:picMkLst>
            <pc:docMk/>
            <pc:sldMk cId="1908683104" sldId="275"/>
            <ac:picMk id="5" creationId="{82EDBAC0-84C0-4E73-B3AC-B60564192FD4}"/>
          </ac:picMkLst>
        </pc:picChg>
        <pc:picChg chg="del">
          <ac:chgData name="Lofthouse, Rachel" userId="4317cec3-e814-485a-b04c-a701911a90bc" providerId="ADAL" clId="{6323EFCE-F38F-4804-BE13-812FE5B38AB3}" dt="2023-11-07T17:48:44.456" v="1487" actId="478"/>
          <ac:picMkLst>
            <pc:docMk/>
            <pc:sldMk cId="1908683104" sldId="275"/>
            <ac:picMk id="6" creationId="{A2FCEBFF-753C-42B5-A071-B998FB3F96EC}"/>
          </ac:picMkLst>
        </pc:picChg>
        <pc:picChg chg="del">
          <ac:chgData name="Lofthouse, Rachel" userId="4317cec3-e814-485a-b04c-a701911a90bc" providerId="ADAL" clId="{6323EFCE-F38F-4804-BE13-812FE5B38AB3}" dt="2023-11-07T17:48:07.432" v="1483" actId="478"/>
          <ac:picMkLst>
            <pc:docMk/>
            <pc:sldMk cId="1908683104" sldId="275"/>
            <ac:picMk id="8" creationId="{1F47C2D9-B7B2-4A3C-B9FB-ED25B9F497B8}"/>
          </ac:picMkLst>
        </pc:picChg>
        <pc:picChg chg="add del mod">
          <ac:chgData name="Lofthouse, Rachel" userId="4317cec3-e814-485a-b04c-a701911a90bc" providerId="ADAL" clId="{6323EFCE-F38F-4804-BE13-812FE5B38AB3}" dt="2023-11-07T17:51:10.241" v="1578" actId="478"/>
          <ac:picMkLst>
            <pc:docMk/>
            <pc:sldMk cId="1908683104" sldId="275"/>
            <ac:picMk id="10" creationId="{04C7C275-0F03-49CE-B412-5E3708AB91E8}"/>
          </ac:picMkLst>
        </pc:picChg>
        <pc:picChg chg="add mod">
          <ac:chgData name="Lofthouse, Rachel" userId="4317cec3-e814-485a-b04c-a701911a90bc" providerId="ADAL" clId="{6323EFCE-F38F-4804-BE13-812FE5B38AB3}" dt="2023-11-07T17:51:18.810" v="1579" actId="26606"/>
          <ac:picMkLst>
            <pc:docMk/>
            <pc:sldMk cId="1908683104" sldId="275"/>
            <ac:picMk id="12" creationId="{26C26BF3-8C05-4005-9303-A70C84775D70}"/>
          </ac:picMkLst>
        </pc:picChg>
      </pc:sldChg>
      <pc:sldChg chg="addSp delSp modSp add del mod ord">
        <pc:chgData name="Lofthouse, Rachel" userId="4317cec3-e814-485a-b04c-a701911a90bc" providerId="ADAL" clId="{6323EFCE-F38F-4804-BE13-812FE5B38AB3}" dt="2023-11-07T18:25:45.531" v="2223" actId="47"/>
        <pc:sldMkLst>
          <pc:docMk/>
          <pc:sldMk cId="3150069636" sldId="276"/>
        </pc:sldMkLst>
        <pc:spChg chg="add mod">
          <ac:chgData name="Lofthouse, Rachel" userId="4317cec3-e814-485a-b04c-a701911a90bc" providerId="ADAL" clId="{6323EFCE-F38F-4804-BE13-812FE5B38AB3}" dt="2023-11-07T17:55:14.460" v="1695" actId="1076"/>
          <ac:spMkLst>
            <pc:docMk/>
            <pc:sldMk cId="3150069636" sldId="276"/>
            <ac:spMk id="4" creationId="{AB8C0631-98FF-4E1D-9213-EB8CE7406E93}"/>
          </ac:spMkLst>
        </pc:spChg>
        <pc:spChg chg="add del">
          <ac:chgData name="Lofthouse, Rachel" userId="4317cec3-e814-485a-b04c-a701911a90bc" providerId="ADAL" clId="{6323EFCE-F38F-4804-BE13-812FE5B38AB3}" dt="2023-11-07T17:53:14.343" v="1603" actId="26606"/>
          <ac:spMkLst>
            <pc:docMk/>
            <pc:sldMk cId="3150069636" sldId="276"/>
            <ac:spMk id="13" creationId="{F3060C83-F051-4F0E-ABAD-AA0DFC48B218}"/>
          </ac:spMkLst>
        </pc:spChg>
        <pc:spChg chg="add del">
          <ac:chgData name="Lofthouse, Rachel" userId="4317cec3-e814-485a-b04c-a701911a90bc" providerId="ADAL" clId="{6323EFCE-F38F-4804-BE13-812FE5B38AB3}" dt="2023-11-07T17:53:14.343" v="1603" actId="26606"/>
          <ac:spMkLst>
            <pc:docMk/>
            <pc:sldMk cId="3150069636" sldId="276"/>
            <ac:spMk id="15" creationId="{83C98ABE-055B-441F-B07E-44F97F083C39}"/>
          </ac:spMkLst>
        </pc:spChg>
        <pc:spChg chg="add del">
          <ac:chgData name="Lofthouse, Rachel" userId="4317cec3-e814-485a-b04c-a701911a90bc" providerId="ADAL" clId="{6323EFCE-F38F-4804-BE13-812FE5B38AB3}" dt="2023-11-07T17:53:14.343" v="1603" actId="26606"/>
          <ac:spMkLst>
            <pc:docMk/>
            <pc:sldMk cId="3150069636" sldId="276"/>
            <ac:spMk id="17" creationId="{29FDB030-9B49-4CED-8CCD-4D99382388AC}"/>
          </ac:spMkLst>
        </pc:spChg>
        <pc:spChg chg="add del">
          <ac:chgData name="Lofthouse, Rachel" userId="4317cec3-e814-485a-b04c-a701911a90bc" providerId="ADAL" clId="{6323EFCE-F38F-4804-BE13-812FE5B38AB3}" dt="2023-11-07T17:53:14.343" v="1603" actId="26606"/>
          <ac:spMkLst>
            <pc:docMk/>
            <pc:sldMk cId="3150069636" sldId="276"/>
            <ac:spMk id="19" creationId="{3783CA14-24A1-485C-8B30-D6A5D87987AD}"/>
          </ac:spMkLst>
        </pc:spChg>
        <pc:spChg chg="add del">
          <ac:chgData name="Lofthouse, Rachel" userId="4317cec3-e814-485a-b04c-a701911a90bc" providerId="ADAL" clId="{6323EFCE-F38F-4804-BE13-812FE5B38AB3}" dt="2023-11-07T17:53:14.343" v="1603" actId="26606"/>
          <ac:spMkLst>
            <pc:docMk/>
            <pc:sldMk cId="3150069636" sldId="276"/>
            <ac:spMk id="21" creationId="{9A97C86A-04D6-40F7-AE84-31AB43E6A846}"/>
          </ac:spMkLst>
        </pc:spChg>
        <pc:spChg chg="add del">
          <ac:chgData name="Lofthouse, Rachel" userId="4317cec3-e814-485a-b04c-a701911a90bc" providerId="ADAL" clId="{6323EFCE-F38F-4804-BE13-812FE5B38AB3}" dt="2023-11-07T17:53:14.343" v="1603" actId="26606"/>
          <ac:spMkLst>
            <pc:docMk/>
            <pc:sldMk cId="3150069636" sldId="276"/>
            <ac:spMk id="23" creationId="{FF9F2414-84E8-453E-B1F3-389FDE8192D9}"/>
          </ac:spMkLst>
        </pc:spChg>
        <pc:spChg chg="add del">
          <ac:chgData name="Lofthouse, Rachel" userId="4317cec3-e814-485a-b04c-a701911a90bc" providerId="ADAL" clId="{6323EFCE-F38F-4804-BE13-812FE5B38AB3}" dt="2023-11-07T17:53:14.343" v="1603" actId="26606"/>
          <ac:spMkLst>
            <pc:docMk/>
            <pc:sldMk cId="3150069636" sldId="276"/>
            <ac:spMk id="25" creationId="{3ECA69A1-7536-43AC-85EF-C7106179F5ED}"/>
          </ac:spMkLst>
        </pc:spChg>
        <pc:spChg chg="add del">
          <ac:chgData name="Lofthouse, Rachel" userId="4317cec3-e814-485a-b04c-a701911a90bc" providerId="ADAL" clId="{6323EFCE-F38F-4804-BE13-812FE5B38AB3}" dt="2023-11-07T17:53:03.420" v="1598" actId="26606"/>
          <ac:spMkLst>
            <pc:docMk/>
            <pc:sldMk cId="3150069636" sldId="276"/>
            <ac:spMk id="30" creationId="{262ABC4B-37D8-4218-BDD8-6DF6A00C0C80}"/>
          </ac:spMkLst>
        </pc:spChg>
        <pc:spChg chg="add del">
          <ac:chgData name="Lofthouse, Rachel" userId="4317cec3-e814-485a-b04c-a701911a90bc" providerId="ADAL" clId="{6323EFCE-F38F-4804-BE13-812FE5B38AB3}" dt="2023-11-07T17:53:05.670" v="1600" actId="26606"/>
          <ac:spMkLst>
            <pc:docMk/>
            <pc:sldMk cId="3150069636" sldId="276"/>
            <ac:spMk id="32" creationId="{2B6121AA-FB9C-49D8-9295-014C895AFB60}"/>
          </ac:spMkLst>
        </pc:spChg>
        <pc:spChg chg="add del">
          <ac:chgData name="Lofthouse, Rachel" userId="4317cec3-e814-485a-b04c-a701911a90bc" providerId="ADAL" clId="{6323EFCE-F38F-4804-BE13-812FE5B38AB3}" dt="2023-11-07T17:53:05.670" v="1600" actId="26606"/>
          <ac:spMkLst>
            <pc:docMk/>
            <pc:sldMk cId="3150069636" sldId="276"/>
            <ac:spMk id="33" creationId="{1C598A69-FFFE-4C09-8FE9-D660337B0CD0}"/>
          </ac:spMkLst>
        </pc:spChg>
        <pc:spChg chg="add del">
          <ac:chgData name="Lofthouse, Rachel" userId="4317cec3-e814-485a-b04c-a701911a90bc" providerId="ADAL" clId="{6323EFCE-F38F-4804-BE13-812FE5B38AB3}" dt="2023-11-07T17:53:05.670" v="1600" actId="26606"/>
          <ac:spMkLst>
            <pc:docMk/>
            <pc:sldMk cId="3150069636" sldId="276"/>
            <ac:spMk id="34" creationId="{2C188CD4-9C38-4BEB-8E94-633B1B48BCC4}"/>
          </ac:spMkLst>
        </pc:spChg>
        <pc:spChg chg="add del">
          <ac:chgData name="Lofthouse, Rachel" userId="4317cec3-e814-485a-b04c-a701911a90bc" providerId="ADAL" clId="{6323EFCE-F38F-4804-BE13-812FE5B38AB3}" dt="2023-11-07T17:53:05.670" v="1600" actId="26606"/>
          <ac:spMkLst>
            <pc:docMk/>
            <pc:sldMk cId="3150069636" sldId="276"/>
            <ac:spMk id="36" creationId="{2E8BD155-F3B5-4CE9-AB1C-08C964CDC753}"/>
          </ac:spMkLst>
        </pc:spChg>
        <pc:spChg chg="add del">
          <ac:chgData name="Lofthouse, Rachel" userId="4317cec3-e814-485a-b04c-a701911a90bc" providerId="ADAL" clId="{6323EFCE-F38F-4804-BE13-812FE5B38AB3}" dt="2023-11-07T17:53:14.338" v="1602" actId="26606"/>
          <ac:spMkLst>
            <pc:docMk/>
            <pc:sldMk cId="3150069636" sldId="276"/>
            <ac:spMk id="38" creationId="{42A4FC2C-047E-45A5-965D-8E1E3BF09BC6}"/>
          </ac:spMkLst>
        </pc:spChg>
        <pc:spChg chg="add del">
          <ac:chgData name="Lofthouse, Rachel" userId="4317cec3-e814-485a-b04c-a701911a90bc" providerId="ADAL" clId="{6323EFCE-F38F-4804-BE13-812FE5B38AB3}" dt="2023-11-07T17:54:21.926" v="1611" actId="26606"/>
          <ac:spMkLst>
            <pc:docMk/>
            <pc:sldMk cId="3150069636" sldId="276"/>
            <ac:spMk id="40" creationId="{9527FCEA-6143-4C5E-8C45-8AC9237ADE89}"/>
          </ac:spMkLst>
        </pc:spChg>
        <pc:spChg chg="add del">
          <ac:chgData name="Lofthouse, Rachel" userId="4317cec3-e814-485a-b04c-a701911a90bc" providerId="ADAL" clId="{6323EFCE-F38F-4804-BE13-812FE5B38AB3}" dt="2023-11-07T17:54:21.926" v="1611" actId="26606"/>
          <ac:spMkLst>
            <pc:docMk/>
            <pc:sldMk cId="3150069636" sldId="276"/>
            <ac:spMk id="41" creationId="{1A9F23AD-7A55-49F3-A3EC-743F47F36B0E}"/>
          </ac:spMkLst>
        </pc:spChg>
        <pc:spChg chg="add del">
          <ac:chgData name="Lofthouse, Rachel" userId="4317cec3-e814-485a-b04c-a701911a90bc" providerId="ADAL" clId="{6323EFCE-F38F-4804-BE13-812FE5B38AB3}" dt="2023-11-07T17:54:21.926" v="1611" actId="26606"/>
          <ac:spMkLst>
            <pc:docMk/>
            <pc:sldMk cId="3150069636" sldId="276"/>
            <ac:spMk id="42" creationId="{D7D9F91F-72C9-4DB9-ABD0-A8180D8262D5}"/>
          </ac:spMkLst>
        </pc:spChg>
        <pc:spChg chg="add del">
          <ac:chgData name="Lofthouse, Rachel" userId="4317cec3-e814-485a-b04c-a701911a90bc" providerId="ADAL" clId="{6323EFCE-F38F-4804-BE13-812FE5B38AB3}" dt="2023-11-07T17:54:21.926" v="1611" actId="26606"/>
          <ac:spMkLst>
            <pc:docMk/>
            <pc:sldMk cId="3150069636" sldId="276"/>
            <ac:spMk id="43" creationId="{BE016956-CE9F-4946-8834-A8BC3529D0F6}"/>
          </ac:spMkLst>
        </pc:spChg>
        <pc:spChg chg="add del">
          <ac:chgData name="Lofthouse, Rachel" userId="4317cec3-e814-485a-b04c-a701911a90bc" providerId="ADAL" clId="{6323EFCE-F38F-4804-BE13-812FE5B38AB3}" dt="2023-11-07T17:54:16.287" v="1609" actId="26606"/>
          <ac:spMkLst>
            <pc:docMk/>
            <pc:sldMk cId="3150069636" sldId="276"/>
            <ac:spMk id="48" creationId="{56651B3B-2F8A-4E48-BEA0-5D35421CE7B5}"/>
          </ac:spMkLst>
        </pc:spChg>
        <pc:spChg chg="add del">
          <ac:chgData name="Lofthouse, Rachel" userId="4317cec3-e814-485a-b04c-a701911a90bc" providerId="ADAL" clId="{6323EFCE-F38F-4804-BE13-812FE5B38AB3}" dt="2023-11-07T17:54:16.287" v="1609" actId="26606"/>
          <ac:spMkLst>
            <pc:docMk/>
            <pc:sldMk cId="3150069636" sldId="276"/>
            <ac:spMk id="50" creationId="{112839B5-6527-4FE1-B5CA-71D5FFC47C0E}"/>
          </ac:spMkLst>
        </pc:spChg>
        <pc:spChg chg="add del">
          <ac:chgData name="Lofthouse, Rachel" userId="4317cec3-e814-485a-b04c-a701911a90bc" providerId="ADAL" clId="{6323EFCE-F38F-4804-BE13-812FE5B38AB3}" dt="2023-11-07T17:54:16.287" v="1609" actId="26606"/>
          <ac:spMkLst>
            <pc:docMk/>
            <pc:sldMk cId="3150069636" sldId="276"/>
            <ac:spMk id="52" creationId="{BE12D8E2-6088-4997-A8C6-1794DA9E1D48}"/>
          </ac:spMkLst>
        </pc:spChg>
        <pc:spChg chg="add del">
          <ac:chgData name="Lofthouse, Rachel" userId="4317cec3-e814-485a-b04c-a701911a90bc" providerId="ADAL" clId="{6323EFCE-F38F-4804-BE13-812FE5B38AB3}" dt="2023-11-07T17:54:16.287" v="1609" actId="26606"/>
          <ac:spMkLst>
            <pc:docMk/>
            <pc:sldMk cId="3150069636" sldId="276"/>
            <ac:spMk id="54" creationId="{FAF10F47-1605-47C5-AE58-9062909ADA42}"/>
          </ac:spMkLst>
        </pc:spChg>
        <pc:spChg chg="add del">
          <ac:chgData name="Lofthouse, Rachel" userId="4317cec3-e814-485a-b04c-a701911a90bc" providerId="ADAL" clId="{6323EFCE-F38F-4804-BE13-812FE5B38AB3}" dt="2023-11-07T17:54:21.926" v="1611" actId="26606"/>
          <ac:spMkLst>
            <pc:docMk/>
            <pc:sldMk cId="3150069636" sldId="276"/>
            <ac:spMk id="56" creationId="{B63E10B8-7A5C-4E1D-BE92-AAA068608C08}"/>
          </ac:spMkLst>
        </pc:spChg>
        <pc:spChg chg="add del">
          <ac:chgData name="Lofthouse, Rachel" userId="4317cec3-e814-485a-b04c-a701911a90bc" providerId="ADAL" clId="{6323EFCE-F38F-4804-BE13-812FE5B38AB3}" dt="2023-11-07T17:54:21.926" v="1611" actId="26606"/>
          <ac:spMkLst>
            <pc:docMk/>
            <pc:sldMk cId="3150069636" sldId="276"/>
            <ac:spMk id="57" creationId="{E1C32068-6A8E-44A5-BE2D-65E7EC2DBF9A}"/>
          </ac:spMkLst>
        </pc:spChg>
        <pc:spChg chg="add del">
          <ac:chgData name="Lofthouse, Rachel" userId="4317cec3-e814-485a-b04c-a701911a90bc" providerId="ADAL" clId="{6323EFCE-F38F-4804-BE13-812FE5B38AB3}" dt="2023-11-07T17:54:21.926" v="1611" actId="26606"/>
          <ac:spMkLst>
            <pc:docMk/>
            <pc:sldMk cId="3150069636" sldId="276"/>
            <ac:spMk id="58" creationId="{83940A33-AE5F-4FC1-AFFF-1BC5DD32E14C}"/>
          </ac:spMkLst>
        </pc:spChg>
        <pc:spChg chg="add del">
          <ac:chgData name="Lofthouse, Rachel" userId="4317cec3-e814-485a-b04c-a701911a90bc" providerId="ADAL" clId="{6323EFCE-F38F-4804-BE13-812FE5B38AB3}" dt="2023-11-07T17:54:21.926" v="1611" actId="26606"/>
          <ac:spMkLst>
            <pc:docMk/>
            <pc:sldMk cId="3150069636" sldId="276"/>
            <ac:spMk id="59" creationId="{9310DD53-17D0-4A12-A0E2-72F3334878B5}"/>
          </ac:spMkLst>
        </pc:spChg>
        <pc:picChg chg="add del mod ord">
          <ac:chgData name="Lofthouse, Rachel" userId="4317cec3-e814-485a-b04c-a701911a90bc" providerId="ADAL" clId="{6323EFCE-F38F-4804-BE13-812FE5B38AB3}" dt="2023-11-07T17:54:26.255" v="1613" actId="478"/>
          <ac:picMkLst>
            <pc:docMk/>
            <pc:sldMk cId="3150069636" sldId="276"/>
            <ac:picMk id="3" creationId="{BF025BC2-9292-467D-9752-BCE3A2214BBB}"/>
          </ac:picMkLst>
        </pc:picChg>
        <pc:picChg chg="del">
          <ac:chgData name="Lofthouse, Rachel" userId="4317cec3-e814-485a-b04c-a701911a90bc" providerId="ADAL" clId="{6323EFCE-F38F-4804-BE13-812FE5B38AB3}" dt="2023-11-07T17:52:16.547" v="1590" actId="478"/>
          <ac:picMkLst>
            <pc:docMk/>
            <pc:sldMk cId="3150069636" sldId="276"/>
            <ac:picMk id="6" creationId="{A2FCEBFF-753C-42B5-A071-B998FB3F96EC}"/>
          </ac:picMkLst>
        </pc:picChg>
        <pc:picChg chg="add">
          <ac:chgData name="Lofthouse, Rachel" userId="4317cec3-e814-485a-b04c-a701911a90bc" providerId="ADAL" clId="{6323EFCE-F38F-4804-BE13-812FE5B38AB3}" dt="2023-11-07T18:25:10.027" v="2214" actId="22"/>
          <ac:picMkLst>
            <pc:docMk/>
            <pc:sldMk cId="3150069636" sldId="276"/>
            <ac:picMk id="7" creationId="{9DB263A2-061A-456A-93B7-00583F4AA0B8}"/>
          </ac:picMkLst>
        </pc:picChg>
        <pc:picChg chg="del">
          <ac:chgData name="Lofthouse, Rachel" userId="4317cec3-e814-485a-b04c-a701911a90bc" providerId="ADAL" clId="{6323EFCE-F38F-4804-BE13-812FE5B38AB3}" dt="2023-11-07T17:51:46.071" v="1585" actId="478"/>
          <ac:picMkLst>
            <pc:docMk/>
            <pc:sldMk cId="3150069636" sldId="276"/>
            <ac:picMk id="8" creationId="{1F47C2D9-B7B2-4A3C-B9FB-ED25B9F497B8}"/>
          </ac:picMkLst>
        </pc:picChg>
        <pc:picChg chg="add mod ord">
          <ac:chgData name="Lofthouse, Rachel" userId="4317cec3-e814-485a-b04c-a701911a90bc" providerId="ADAL" clId="{6323EFCE-F38F-4804-BE13-812FE5B38AB3}" dt="2023-11-07T17:54:21.926" v="1611" actId="26606"/>
          <ac:picMkLst>
            <pc:docMk/>
            <pc:sldMk cId="3150069636" sldId="276"/>
            <ac:picMk id="11" creationId="{A8321C8A-3DF0-4B9B-BF7B-839823C1E3BA}"/>
          </ac:picMkLst>
        </pc:picChg>
        <pc:picChg chg="add mod ord">
          <ac:chgData name="Lofthouse, Rachel" userId="4317cec3-e814-485a-b04c-a701911a90bc" providerId="ADAL" clId="{6323EFCE-F38F-4804-BE13-812FE5B38AB3}" dt="2023-11-07T17:54:21.926" v="1611" actId="26606"/>
          <ac:picMkLst>
            <pc:docMk/>
            <pc:sldMk cId="3150069636" sldId="276"/>
            <ac:picMk id="12" creationId="{5D5E689A-71ED-408E-8CEC-82D094EFAD9D}"/>
          </ac:picMkLst>
        </pc:picChg>
        <pc:picChg chg="add mod">
          <ac:chgData name="Lofthouse, Rachel" userId="4317cec3-e814-485a-b04c-a701911a90bc" providerId="ADAL" clId="{6323EFCE-F38F-4804-BE13-812FE5B38AB3}" dt="2023-11-07T17:54:21.926" v="1611" actId="26606"/>
          <ac:picMkLst>
            <pc:docMk/>
            <pc:sldMk cId="3150069636" sldId="276"/>
            <ac:picMk id="14" creationId="{A118BDAB-3C33-446E-BED7-E7888264F46A}"/>
          </ac:picMkLst>
        </pc:picChg>
      </pc:sldChg>
      <pc:sldChg chg="addSp modSp add mod">
        <pc:chgData name="Lofthouse, Rachel" userId="4317cec3-e814-485a-b04c-a701911a90bc" providerId="ADAL" clId="{6323EFCE-F38F-4804-BE13-812FE5B38AB3}" dt="2023-11-07T18:20:47.922" v="2192" actId="14826"/>
        <pc:sldMkLst>
          <pc:docMk/>
          <pc:sldMk cId="2356314233" sldId="277"/>
        </pc:sldMkLst>
        <pc:spChg chg="add mod">
          <ac:chgData name="Lofthouse, Rachel" userId="4317cec3-e814-485a-b04c-a701911a90bc" providerId="ADAL" clId="{6323EFCE-F38F-4804-BE13-812FE5B38AB3}" dt="2023-11-07T18:19:09.913" v="2187" actId="26606"/>
          <ac:spMkLst>
            <pc:docMk/>
            <pc:sldMk cId="2356314233" sldId="277"/>
            <ac:spMk id="2" creationId="{98405FED-13E2-4947-A17B-94C0486A84BA}"/>
          </ac:spMkLst>
        </pc:spChg>
        <pc:spChg chg="mod">
          <ac:chgData name="Lofthouse, Rachel" userId="4317cec3-e814-485a-b04c-a701911a90bc" providerId="ADAL" clId="{6323EFCE-F38F-4804-BE13-812FE5B38AB3}" dt="2023-11-07T18:19:09.913" v="2187" actId="26606"/>
          <ac:spMkLst>
            <pc:docMk/>
            <pc:sldMk cId="2356314233" sldId="277"/>
            <ac:spMk id="30" creationId="{7D9D36D6-2AC5-46A1-A849-4C82D5264A3A}"/>
          </ac:spMkLst>
        </pc:spChg>
        <pc:spChg chg="add">
          <ac:chgData name="Lofthouse, Rachel" userId="4317cec3-e814-485a-b04c-a701911a90bc" providerId="ADAL" clId="{6323EFCE-F38F-4804-BE13-812FE5B38AB3}" dt="2023-11-07T18:19:09.913" v="2187" actId="26606"/>
          <ac:spMkLst>
            <pc:docMk/>
            <pc:sldMk cId="2356314233" sldId="277"/>
            <ac:spMk id="35" creationId="{86FF76B9-219D-4469-AF87-0236D29032F1}"/>
          </ac:spMkLst>
        </pc:spChg>
        <pc:spChg chg="add">
          <ac:chgData name="Lofthouse, Rachel" userId="4317cec3-e814-485a-b04c-a701911a90bc" providerId="ADAL" clId="{6323EFCE-F38F-4804-BE13-812FE5B38AB3}" dt="2023-11-07T18:19:09.913" v="2187" actId="26606"/>
          <ac:spMkLst>
            <pc:docMk/>
            <pc:sldMk cId="2356314233" sldId="277"/>
            <ac:spMk id="41" creationId="{2E80C965-DB6D-4F81-9E9E-B027384D0BD6}"/>
          </ac:spMkLst>
        </pc:spChg>
        <pc:spChg chg="add">
          <ac:chgData name="Lofthouse, Rachel" userId="4317cec3-e814-485a-b04c-a701911a90bc" providerId="ADAL" clId="{6323EFCE-F38F-4804-BE13-812FE5B38AB3}" dt="2023-11-07T18:19:09.913" v="2187" actId="26606"/>
          <ac:spMkLst>
            <pc:docMk/>
            <pc:sldMk cId="2356314233" sldId="277"/>
            <ac:spMk id="43" creationId="{633C5E46-DAC5-4661-9C87-22B08E2A512F}"/>
          </ac:spMkLst>
        </pc:spChg>
        <pc:grpChg chg="add">
          <ac:chgData name="Lofthouse, Rachel" userId="4317cec3-e814-485a-b04c-a701911a90bc" providerId="ADAL" clId="{6323EFCE-F38F-4804-BE13-812FE5B38AB3}" dt="2023-11-07T18:19:09.913" v="2187" actId="26606"/>
          <ac:grpSpMkLst>
            <pc:docMk/>
            <pc:sldMk cId="2356314233" sldId="277"/>
            <ac:grpSpMk id="37" creationId="{DB88BD78-87E1-424D-B479-C37D8E41B12E}"/>
          </ac:grpSpMkLst>
        </pc:grpChg>
        <pc:graphicFrameChg chg="mod">
          <ac:chgData name="Lofthouse, Rachel" userId="4317cec3-e814-485a-b04c-a701911a90bc" providerId="ADAL" clId="{6323EFCE-F38F-4804-BE13-812FE5B38AB3}" dt="2023-11-07T18:19:09.913" v="2187" actId="26606"/>
          <ac:graphicFrameMkLst>
            <pc:docMk/>
            <pc:sldMk cId="2356314233" sldId="277"/>
            <ac:graphicFrameMk id="7" creationId="{A66BD8E8-3B1D-4B1D-B77E-AFC4D352F342}"/>
          </ac:graphicFrameMkLst>
        </pc:graphicFrameChg>
        <pc:picChg chg="mod">
          <ac:chgData name="Lofthouse, Rachel" userId="4317cec3-e814-485a-b04c-a701911a90bc" providerId="ADAL" clId="{6323EFCE-F38F-4804-BE13-812FE5B38AB3}" dt="2023-11-07T18:20:47.922" v="2192" actId="14826"/>
          <ac:picMkLst>
            <pc:docMk/>
            <pc:sldMk cId="2356314233" sldId="277"/>
            <ac:picMk id="24" creationId="{285BE434-6D32-3A93-B5E0-E634893BFE4A}"/>
          </ac:picMkLst>
        </pc:picChg>
      </pc:sldChg>
      <pc:sldChg chg="add del">
        <pc:chgData name="Lofthouse, Rachel" userId="4317cec3-e814-485a-b04c-a701911a90bc" providerId="ADAL" clId="{6323EFCE-F38F-4804-BE13-812FE5B38AB3}" dt="2023-11-07T17:56:07.865" v="1704" actId="47"/>
        <pc:sldMkLst>
          <pc:docMk/>
          <pc:sldMk cId="758248225" sldId="278"/>
        </pc:sldMkLst>
      </pc:sldChg>
      <pc:sldChg chg="addSp modSp add mod ord">
        <pc:chgData name="Lofthouse, Rachel" userId="4317cec3-e814-485a-b04c-a701911a90bc" providerId="ADAL" clId="{6323EFCE-F38F-4804-BE13-812FE5B38AB3}" dt="2023-11-07T18:21:15.828" v="2194" actId="26606"/>
        <pc:sldMkLst>
          <pc:docMk/>
          <pc:sldMk cId="3965487330" sldId="278"/>
        </pc:sldMkLst>
        <pc:spChg chg="mod">
          <ac:chgData name="Lofthouse, Rachel" userId="4317cec3-e814-485a-b04c-a701911a90bc" providerId="ADAL" clId="{6323EFCE-F38F-4804-BE13-812FE5B38AB3}" dt="2023-11-07T18:21:15.828" v="2194" actId="26606"/>
          <ac:spMkLst>
            <pc:docMk/>
            <pc:sldMk cId="3965487330" sldId="278"/>
            <ac:spMk id="2" creationId="{98405FED-13E2-4947-A17B-94C0486A84BA}"/>
          </ac:spMkLst>
        </pc:spChg>
        <pc:spChg chg="add mod">
          <ac:chgData name="Lofthouse, Rachel" userId="4317cec3-e814-485a-b04c-a701911a90bc" providerId="ADAL" clId="{6323EFCE-F38F-4804-BE13-812FE5B38AB3}" dt="2023-11-07T18:21:15.828" v="2194" actId="26606"/>
          <ac:spMkLst>
            <pc:docMk/>
            <pc:sldMk cId="3965487330" sldId="278"/>
            <ac:spMk id="3" creationId="{C0FC7E93-ED21-4169-87D8-DE68B363C029}"/>
          </ac:spMkLst>
        </pc:spChg>
        <pc:spChg chg="mod">
          <ac:chgData name="Lofthouse, Rachel" userId="4317cec3-e814-485a-b04c-a701911a90bc" providerId="ADAL" clId="{6323EFCE-F38F-4804-BE13-812FE5B38AB3}" dt="2023-11-07T18:21:15.828" v="2194" actId="26606"/>
          <ac:spMkLst>
            <pc:docMk/>
            <pc:sldMk cId="3965487330" sldId="278"/>
            <ac:spMk id="30" creationId="{7D9D36D6-2AC5-46A1-A849-4C82D5264A3A}"/>
          </ac:spMkLst>
        </pc:spChg>
        <pc:spChg chg="add">
          <ac:chgData name="Lofthouse, Rachel" userId="4317cec3-e814-485a-b04c-a701911a90bc" providerId="ADAL" clId="{6323EFCE-F38F-4804-BE13-812FE5B38AB3}" dt="2023-11-07T18:21:15.828" v="2194" actId="26606"/>
          <ac:spMkLst>
            <pc:docMk/>
            <pc:sldMk cId="3965487330" sldId="278"/>
            <ac:spMk id="35" creationId="{86FF76B9-219D-4469-AF87-0236D29032F1}"/>
          </ac:spMkLst>
        </pc:spChg>
        <pc:spChg chg="add">
          <ac:chgData name="Lofthouse, Rachel" userId="4317cec3-e814-485a-b04c-a701911a90bc" providerId="ADAL" clId="{6323EFCE-F38F-4804-BE13-812FE5B38AB3}" dt="2023-11-07T18:21:15.828" v="2194" actId="26606"/>
          <ac:spMkLst>
            <pc:docMk/>
            <pc:sldMk cId="3965487330" sldId="278"/>
            <ac:spMk id="41" creationId="{2E80C965-DB6D-4F81-9E9E-B027384D0BD6}"/>
          </ac:spMkLst>
        </pc:spChg>
        <pc:spChg chg="add">
          <ac:chgData name="Lofthouse, Rachel" userId="4317cec3-e814-485a-b04c-a701911a90bc" providerId="ADAL" clId="{6323EFCE-F38F-4804-BE13-812FE5B38AB3}" dt="2023-11-07T18:21:15.828" v="2194" actId="26606"/>
          <ac:spMkLst>
            <pc:docMk/>
            <pc:sldMk cId="3965487330" sldId="278"/>
            <ac:spMk id="43" creationId="{633C5E46-DAC5-4661-9C87-22B08E2A512F}"/>
          </ac:spMkLst>
        </pc:spChg>
        <pc:grpChg chg="add">
          <ac:chgData name="Lofthouse, Rachel" userId="4317cec3-e814-485a-b04c-a701911a90bc" providerId="ADAL" clId="{6323EFCE-F38F-4804-BE13-812FE5B38AB3}" dt="2023-11-07T18:21:15.828" v="2194" actId="26606"/>
          <ac:grpSpMkLst>
            <pc:docMk/>
            <pc:sldMk cId="3965487330" sldId="278"/>
            <ac:grpSpMk id="37" creationId="{DB88BD78-87E1-424D-B479-C37D8E41B12E}"/>
          </ac:grpSpMkLst>
        </pc:grpChg>
        <pc:graphicFrameChg chg="mod">
          <ac:chgData name="Lofthouse, Rachel" userId="4317cec3-e814-485a-b04c-a701911a90bc" providerId="ADAL" clId="{6323EFCE-F38F-4804-BE13-812FE5B38AB3}" dt="2023-11-07T18:21:15.828" v="2194" actId="26606"/>
          <ac:graphicFrameMkLst>
            <pc:docMk/>
            <pc:sldMk cId="3965487330" sldId="278"/>
            <ac:graphicFrameMk id="7" creationId="{A66BD8E8-3B1D-4B1D-B77E-AFC4D352F342}"/>
          </ac:graphicFrameMkLst>
        </pc:graphicFrameChg>
        <pc:picChg chg="mod">
          <ac:chgData name="Lofthouse, Rachel" userId="4317cec3-e814-485a-b04c-a701911a90bc" providerId="ADAL" clId="{6323EFCE-F38F-4804-BE13-812FE5B38AB3}" dt="2023-11-07T18:21:15.828" v="2194" actId="26606"/>
          <ac:picMkLst>
            <pc:docMk/>
            <pc:sldMk cId="3965487330" sldId="278"/>
            <ac:picMk id="24" creationId="{285BE434-6D32-3A93-B5E0-E634893BFE4A}"/>
          </ac:picMkLst>
        </pc:picChg>
      </pc:sldChg>
      <pc:sldChg chg="addSp modSp add del mod ord">
        <pc:chgData name="Lofthouse, Rachel" userId="4317cec3-e814-485a-b04c-a701911a90bc" providerId="ADAL" clId="{6323EFCE-F38F-4804-BE13-812FE5B38AB3}" dt="2023-11-08T13:09:15.342" v="2843" actId="47"/>
        <pc:sldMkLst>
          <pc:docMk/>
          <pc:sldMk cId="3821332843" sldId="279"/>
        </pc:sldMkLst>
        <pc:spChg chg="mod">
          <ac:chgData name="Lofthouse, Rachel" userId="4317cec3-e814-485a-b04c-a701911a90bc" providerId="ADAL" clId="{6323EFCE-F38F-4804-BE13-812FE5B38AB3}" dt="2023-11-07T18:22:38.279" v="2196" actId="26606"/>
          <ac:spMkLst>
            <pc:docMk/>
            <pc:sldMk cId="3821332843" sldId="279"/>
            <ac:spMk id="2" creationId="{98405FED-13E2-4947-A17B-94C0486A84BA}"/>
          </ac:spMkLst>
        </pc:spChg>
        <pc:spChg chg="mod">
          <ac:chgData name="Lofthouse, Rachel" userId="4317cec3-e814-485a-b04c-a701911a90bc" providerId="ADAL" clId="{6323EFCE-F38F-4804-BE13-812FE5B38AB3}" dt="2023-11-07T18:22:38.279" v="2196" actId="26606"/>
          <ac:spMkLst>
            <pc:docMk/>
            <pc:sldMk cId="3821332843" sldId="279"/>
            <ac:spMk id="3" creationId="{C0FC7E93-ED21-4169-87D8-DE68B363C029}"/>
          </ac:spMkLst>
        </pc:spChg>
        <pc:spChg chg="mod">
          <ac:chgData name="Lofthouse, Rachel" userId="4317cec3-e814-485a-b04c-a701911a90bc" providerId="ADAL" clId="{6323EFCE-F38F-4804-BE13-812FE5B38AB3}" dt="2023-11-07T18:22:38.279" v="2196" actId="26606"/>
          <ac:spMkLst>
            <pc:docMk/>
            <pc:sldMk cId="3821332843" sldId="279"/>
            <ac:spMk id="30" creationId="{7D9D36D6-2AC5-46A1-A849-4C82D5264A3A}"/>
          </ac:spMkLst>
        </pc:spChg>
        <pc:spChg chg="add">
          <ac:chgData name="Lofthouse, Rachel" userId="4317cec3-e814-485a-b04c-a701911a90bc" providerId="ADAL" clId="{6323EFCE-F38F-4804-BE13-812FE5B38AB3}" dt="2023-11-07T18:22:38.279" v="2196" actId="26606"/>
          <ac:spMkLst>
            <pc:docMk/>
            <pc:sldMk cId="3821332843" sldId="279"/>
            <ac:spMk id="35" creationId="{86FF76B9-219D-4469-AF87-0236D29032F1}"/>
          </ac:spMkLst>
        </pc:spChg>
        <pc:spChg chg="add">
          <ac:chgData name="Lofthouse, Rachel" userId="4317cec3-e814-485a-b04c-a701911a90bc" providerId="ADAL" clId="{6323EFCE-F38F-4804-BE13-812FE5B38AB3}" dt="2023-11-07T18:22:38.279" v="2196" actId="26606"/>
          <ac:spMkLst>
            <pc:docMk/>
            <pc:sldMk cId="3821332843" sldId="279"/>
            <ac:spMk id="41" creationId="{2E80C965-DB6D-4F81-9E9E-B027384D0BD6}"/>
          </ac:spMkLst>
        </pc:spChg>
        <pc:spChg chg="add">
          <ac:chgData name="Lofthouse, Rachel" userId="4317cec3-e814-485a-b04c-a701911a90bc" providerId="ADAL" clId="{6323EFCE-F38F-4804-BE13-812FE5B38AB3}" dt="2023-11-07T18:22:38.279" v="2196" actId="26606"/>
          <ac:spMkLst>
            <pc:docMk/>
            <pc:sldMk cId="3821332843" sldId="279"/>
            <ac:spMk id="43" creationId="{633C5E46-DAC5-4661-9C87-22B08E2A512F}"/>
          </ac:spMkLst>
        </pc:spChg>
        <pc:grpChg chg="add">
          <ac:chgData name="Lofthouse, Rachel" userId="4317cec3-e814-485a-b04c-a701911a90bc" providerId="ADAL" clId="{6323EFCE-F38F-4804-BE13-812FE5B38AB3}" dt="2023-11-07T18:22:38.279" v="2196" actId="26606"/>
          <ac:grpSpMkLst>
            <pc:docMk/>
            <pc:sldMk cId="3821332843" sldId="279"/>
            <ac:grpSpMk id="37" creationId="{DB88BD78-87E1-424D-B479-C37D8E41B12E}"/>
          </ac:grpSpMkLst>
        </pc:grpChg>
        <pc:graphicFrameChg chg="mod">
          <ac:chgData name="Lofthouse, Rachel" userId="4317cec3-e814-485a-b04c-a701911a90bc" providerId="ADAL" clId="{6323EFCE-F38F-4804-BE13-812FE5B38AB3}" dt="2023-11-07T18:22:38.279" v="2196" actId="26606"/>
          <ac:graphicFrameMkLst>
            <pc:docMk/>
            <pc:sldMk cId="3821332843" sldId="279"/>
            <ac:graphicFrameMk id="7" creationId="{A66BD8E8-3B1D-4B1D-B77E-AFC4D352F342}"/>
          </ac:graphicFrameMkLst>
        </pc:graphicFrameChg>
        <pc:picChg chg="mod">
          <ac:chgData name="Lofthouse, Rachel" userId="4317cec3-e814-485a-b04c-a701911a90bc" providerId="ADAL" clId="{6323EFCE-F38F-4804-BE13-812FE5B38AB3}" dt="2023-11-07T18:22:38.279" v="2196" actId="26606"/>
          <ac:picMkLst>
            <pc:docMk/>
            <pc:sldMk cId="3821332843" sldId="279"/>
            <ac:picMk id="24" creationId="{285BE434-6D32-3A93-B5E0-E634893BFE4A}"/>
          </ac:picMkLst>
        </pc:picChg>
      </pc:sldChg>
      <pc:sldChg chg="addSp modSp new del mod">
        <pc:chgData name="Lofthouse, Rachel" userId="4317cec3-e814-485a-b04c-a701911a90bc" providerId="ADAL" clId="{6323EFCE-F38F-4804-BE13-812FE5B38AB3}" dt="2023-11-07T18:06:20.095" v="2033" actId="47"/>
        <pc:sldMkLst>
          <pc:docMk/>
          <pc:sldMk cId="1831361844" sldId="280"/>
        </pc:sldMkLst>
        <pc:spChg chg="add mod">
          <ac:chgData name="Lofthouse, Rachel" userId="4317cec3-e814-485a-b04c-a701911a90bc" providerId="ADAL" clId="{6323EFCE-F38F-4804-BE13-812FE5B38AB3}" dt="2023-11-07T18:06:05.660" v="2031" actId="403"/>
          <ac:spMkLst>
            <pc:docMk/>
            <pc:sldMk cId="1831361844" sldId="280"/>
            <ac:spMk id="4" creationId="{97A80428-6B40-43CB-B46C-0C98B3E3E3A8}"/>
          </ac:spMkLst>
        </pc:spChg>
        <pc:graphicFrameChg chg="add mod modGraphic">
          <ac:chgData name="Lofthouse, Rachel" userId="4317cec3-e814-485a-b04c-a701911a90bc" providerId="ADAL" clId="{6323EFCE-F38F-4804-BE13-812FE5B38AB3}" dt="2023-11-07T18:05:15.891" v="1976" actId="1076"/>
          <ac:graphicFrameMkLst>
            <pc:docMk/>
            <pc:sldMk cId="1831361844" sldId="280"/>
            <ac:graphicFrameMk id="2" creationId="{38AF62B0-9FDC-4C74-B4D2-EF4840925F30}"/>
          </ac:graphicFrameMkLst>
        </pc:graphicFrameChg>
      </pc:sldChg>
      <pc:sldChg chg="add">
        <pc:chgData name="Lofthouse, Rachel" userId="4317cec3-e814-485a-b04c-a701911a90bc" providerId="ADAL" clId="{6323EFCE-F38F-4804-BE13-812FE5B38AB3}" dt="2023-11-07T17:58:52.841" v="1724" actId="2890"/>
        <pc:sldMkLst>
          <pc:docMk/>
          <pc:sldMk cId="237704406" sldId="281"/>
        </pc:sldMkLst>
      </pc:sldChg>
      <pc:sldChg chg="addSp delSp modSp add mod">
        <pc:chgData name="Lofthouse, Rachel" userId="4317cec3-e814-485a-b04c-a701911a90bc" providerId="ADAL" clId="{6323EFCE-F38F-4804-BE13-812FE5B38AB3}" dt="2023-11-07T18:07:55.716" v="2051" actId="14100"/>
        <pc:sldMkLst>
          <pc:docMk/>
          <pc:sldMk cId="3905277442" sldId="282"/>
        </pc:sldMkLst>
        <pc:spChg chg="add mod">
          <ac:chgData name="Lofthouse, Rachel" userId="4317cec3-e814-485a-b04c-a701911a90bc" providerId="ADAL" clId="{6323EFCE-F38F-4804-BE13-812FE5B38AB3}" dt="2023-11-07T18:07:45.793" v="2049" actId="120"/>
          <ac:spMkLst>
            <pc:docMk/>
            <pc:sldMk cId="3905277442" sldId="282"/>
            <ac:spMk id="13" creationId="{9302C2D2-2907-4168-A187-7E75D55C9041}"/>
          </ac:spMkLst>
        </pc:spChg>
        <pc:spChg chg="del mod">
          <ac:chgData name="Lofthouse, Rachel" userId="4317cec3-e814-485a-b04c-a701911a90bc" providerId="ADAL" clId="{6323EFCE-F38F-4804-BE13-812FE5B38AB3}" dt="2023-11-07T18:05:36.451" v="1981" actId="478"/>
          <ac:spMkLst>
            <pc:docMk/>
            <pc:sldMk cId="3905277442" sldId="282"/>
            <ac:spMk id="15" creationId="{6177AC26-A3F6-488F-8578-FB8FE5097CD3}"/>
          </ac:spMkLst>
        </pc:spChg>
        <pc:spChg chg="add del mod">
          <ac:chgData name="Lofthouse, Rachel" userId="4317cec3-e814-485a-b04c-a701911a90bc" providerId="ADAL" clId="{6323EFCE-F38F-4804-BE13-812FE5B38AB3}" dt="2023-11-07T18:07:09.423" v="2044"/>
          <ac:spMkLst>
            <pc:docMk/>
            <pc:sldMk cId="3905277442" sldId="282"/>
            <ac:spMk id="19" creationId="{933E2641-9E27-4CA2-99A3-D2FFFC571982}"/>
          </ac:spMkLst>
        </pc:spChg>
        <pc:graphicFrameChg chg="add mod">
          <ac:chgData name="Lofthouse, Rachel" userId="4317cec3-e814-485a-b04c-a701911a90bc" providerId="ADAL" clId="{6323EFCE-F38F-4804-BE13-812FE5B38AB3}" dt="2023-11-07T18:07:55.716" v="2051" actId="14100"/>
          <ac:graphicFrameMkLst>
            <pc:docMk/>
            <pc:sldMk cId="3905277442" sldId="282"/>
            <ac:graphicFrameMk id="11" creationId="{1B574CCE-7199-42E2-91EF-7EBD2C69ABA6}"/>
          </ac:graphicFrameMkLst>
        </pc:graphicFrameChg>
        <pc:graphicFrameChg chg="add del mod">
          <ac:chgData name="Lofthouse, Rachel" userId="4317cec3-e814-485a-b04c-a701911a90bc" providerId="ADAL" clId="{6323EFCE-F38F-4804-BE13-812FE5B38AB3}" dt="2023-11-07T18:07:09.423" v="2044"/>
          <ac:graphicFrameMkLst>
            <pc:docMk/>
            <pc:sldMk cId="3905277442" sldId="282"/>
            <ac:graphicFrameMk id="17" creationId="{B9CC1F33-A0AD-409A-8AF8-0BCE16336F35}"/>
          </ac:graphicFrameMkLst>
        </pc:graphicFrameChg>
        <pc:picChg chg="del">
          <ac:chgData name="Lofthouse, Rachel" userId="4317cec3-e814-485a-b04c-a701911a90bc" providerId="ADAL" clId="{6323EFCE-F38F-4804-BE13-812FE5B38AB3}" dt="2023-11-07T18:05:30.792" v="1978" actId="478"/>
          <ac:picMkLst>
            <pc:docMk/>
            <pc:sldMk cId="3905277442" sldId="282"/>
            <ac:picMk id="3" creationId="{A15ED569-FAB5-4337-A073-684F5A3A8641}"/>
          </ac:picMkLst>
        </pc:picChg>
      </pc:sldChg>
      <pc:sldChg chg="addSp modSp add mod ord">
        <pc:chgData name="Lofthouse, Rachel" userId="4317cec3-e814-485a-b04c-a701911a90bc" providerId="ADAL" clId="{6323EFCE-F38F-4804-BE13-812FE5B38AB3}" dt="2023-11-07T18:22:51.395" v="2198" actId="26606"/>
        <pc:sldMkLst>
          <pc:docMk/>
          <pc:sldMk cId="2440037946" sldId="283"/>
        </pc:sldMkLst>
        <pc:spChg chg="mod">
          <ac:chgData name="Lofthouse, Rachel" userId="4317cec3-e814-485a-b04c-a701911a90bc" providerId="ADAL" clId="{6323EFCE-F38F-4804-BE13-812FE5B38AB3}" dt="2023-11-07T18:22:51.395" v="2198" actId="26606"/>
          <ac:spMkLst>
            <pc:docMk/>
            <pc:sldMk cId="2440037946" sldId="283"/>
            <ac:spMk id="2" creationId="{98405FED-13E2-4947-A17B-94C0486A84BA}"/>
          </ac:spMkLst>
        </pc:spChg>
        <pc:spChg chg="mod">
          <ac:chgData name="Lofthouse, Rachel" userId="4317cec3-e814-485a-b04c-a701911a90bc" providerId="ADAL" clId="{6323EFCE-F38F-4804-BE13-812FE5B38AB3}" dt="2023-11-07T18:22:51.395" v="2198" actId="26606"/>
          <ac:spMkLst>
            <pc:docMk/>
            <pc:sldMk cId="2440037946" sldId="283"/>
            <ac:spMk id="3" creationId="{C0FC7E93-ED21-4169-87D8-DE68B363C029}"/>
          </ac:spMkLst>
        </pc:spChg>
        <pc:spChg chg="mod">
          <ac:chgData name="Lofthouse, Rachel" userId="4317cec3-e814-485a-b04c-a701911a90bc" providerId="ADAL" clId="{6323EFCE-F38F-4804-BE13-812FE5B38AB3}" dt="2023-11-07T18:22:51.395" v="2198" actId="26606"/>
          <ac:spMkLst>
            <pc:docMk/>
            <pc:sldMk cId="2440037946" sldId="283"/>
            <ac:spMk id="30" creationId="{7D9D36D6-2AC5-46A1-A849-4C82D5264A3A}"/>
          </ac:spMkLst>
        </pc:spChg>
        <pc:spChg chg="add">
          <ac:chgData name="Lofthouse, Rachel" userId="4317cec3-e814-485a-b04c-a701911a90bc" providerId="ADAL" clId="{6323EFCE-F38F-4804-BE13-812FE5B38AB3}" dt="2023-11-07T18:22:51.395" v="2198" actId="26606"/>
          <ac:spMkLst>
            <pc:docMk/>
            <pc:sldMk cId="2440037946" sldId="283"/>
            <ac:spMk id="35" creationId="{86FF76B9-219D-4469-AF87-0236D29032F1}"/>
          </ac:spMkLst>
        </pc:spChg>
        <pc:spChg chg="add">
          <ac:chgData name="Lofthouse, Rachel" userId="4317cec3-e814-485a-b04c-a701911a90bc" providerId="ADAL" clId="{6323EFCE-F38F-4804-BE13-812FE5B38AB3}" dt="2023-11-07T18:22:51.395" v="2198" actId="26606"/>
          <ac:spMkLst>
            <pc:docMk/>
            <pc:sldMk cId="2440037946" sldId="283"/>
            <ac:spMk id="41" creationId="{2E80C965-DB6D-4F81-9E9E-B027384D0BD6}"/>
          </ac:spMkLst>
        </pc:spChg>
        <pc:spChg chg="add">
          <ac:chgData name="Lofthouse, Rachel" userId="4317cec3-e814-485a-b04c-a701911a90bc" providerId="ADAL" clId="{6323EFCE-F38F-4804-BE13-812FE5B38AB3}" dt="2023-11-07T18:22:51.395" v="2198" actId="26606"/>
          <ac:spMkLst>
            <pc:docMk/>
            <pc:sldMk cId="2440037946" sldId="283"/>
            <ac:spMk id="43" creationId="{633C5E46-DAC5-4661-9C87-22B08E2A512F}"/>
          </ac:spMkLst>
        </pc:spChg>
        <pc:grpChg chg="add">
          <ac:chgData name="Lofthouse, Rachel" userId="4317cec3-e814-485a-b04c-a701911a90bc" providerId="ADAL" clId="{6323EFCE-F38F-4804-BE13-812FE5B38AB3}" dt="2023-11-07T18:22:51.395" v="2198" actId="26606"/>
          <ac:grpSpMkLst>
            <pc:docMk/>
            <pc:sldMk cId="2440037946" sldId="283"/>
            <ac:grpSpMk id="37" creationId="{DB88BD78-87E1-424D-B479-C37D8E41B12E}"/>
          </ac:grpSpMkLst>
        </pc:grpChg>
        <pc:graphicFrameChg chg="mod">
          <ac:chgData name="Lofthouse, Rachel" userId="4317cec3-e814-485a-b04c-a701911a90bc" providerId="ADAL" clId="{6323EFCE-F38F-4804-BE13-812FE5B38AB3}" dt="2023-11-07T18:22:51.395" v="2198" actId="26606"/>
          <ac:graphicFrameMkLst>
            <pc:docMk/>
            <pc:sldMk cId="2440037946" sldId="283"/>
            <ac:graphicFrameMk id="7" creationId="{A66BD8E8-3B1D-4B1D-B77E-AFC4D352F342}"/>
          </ac:graphicFrameMkLst>
        </pc:graphicFrameChg>
        <pc:picChg chg="mod">
          <ac:chgData name="Lofthouse, Rachel" userId="4317cec3-e814-485a-b04c-a701911a90bc" providerId="ADAL" clId="{6323EFCE-F38F-4804-BE13-812FE5B38AB3}" dt="2023-11-07T18:22:51.395" v="2198" actId="26606"/>
          <ac:picMkLst>
            <pc:docMk/>
            <pc:sldMk cId="2440037946" sldId="283"/>
            <ac:picMk id="24" creationId="{285BE434-6D32-3A93-B5E0-E634893BFE4A}"/>
          </ac:picMkLst>
        </pc:picChg>
      </pc:sldChg>
      <pc:sldChg chg="addSp modSp new del">
        <pc:chgData name="Lofthouse, Rachel" userId="4317cec3-e814-485a-b04c-a701911a90bc" providerId="ADAL" clId="{6323EFCE-F38F-4804-BE13-812FE5B38AB3}" dt="2023-11-07T18:12:15.810" v="2111" actId="47"/>
        <pc:sldMkLst>
          <pc:docMk/>
          <pc:sldMk cId="225313859" sldId="284"/>
        </pc:sldMkLst>
        <pc:picChg chg="add mod">
          <ac:chgData name="Lofthouse, Rachel" userId="4317cec3-e814-485a-b04c-a701911a90bc" providerId="ADAL" clId="{6323EFCE-F38F-4804-BE13-812FE5B38AB3}" dt="2023-11-07T18:11:31.718" v="2059"/>
          <ac:picMkLst>
            <pc:docMk/>
            <pc:sldMk cId="225313859" sldId="284"/>
            <ac:picMk id="4" creationId="{63CEE884-D0DC-42C7-BE5E-D0224035E323}"/>
          </ac:picMkLst>
        </pc:picChg>
      </pc:sldChg>
      <pc:sldChg chg="addSp delSp modSp add mod ord">
        <pc:chgData name="Lofthouse, Rachel" userId="4317cec3-e814-485a-b04c-a701911a90bc" providerId="ADAL" clId="{6323EFCE-F38F-4804-BE13-812FE5B38AB3}" dt="2023-11-07T18:15:16.251" v="2148" actId="14100"/>
        <pc:sldMkLst>
          <pc:docMk/>
          <pc:sldMk cId="3237948663" sldId="285"/>
        </pc:sldMkLst>
        <pc:spChg chg="mod">
          <ac:chgData name="Lofthouse, Rachel" userId="4317cec3-e814-485a-b04c-a701911a90bc" providerId="ADAL" clId="{6323EFCE-F38F-4804-BE13-812FE5B38AB3}" dt="2023-11-07T18:15:16.251" v="2148" actId="14100"/>
          <ac:spMkLst>
            <pc:docMk/>
            <pc:sldMk cId="3237948663" sldId="285"/>
            <ac:spMk id="15" creationId="{6177AC26-A3F6-488F-8578-FB8FE5097CD3}"/>
          </ac:spMkLst>
        </pc:spChg>
        <pc:picChg chg="del">
          <ac:chgData name="Lofthouse, Rachel" userId="4317cec3-e814-485a-b04c-a701911a90bc" providerId="ADAL" clId="{6323EFCE-F38F-4804-BE13-812FE5B38AB3}" dt="2023-11-07T18:11:42.715" v="2063" actId="478"/>
          <ac:picMkLst>
            <pc:docMk/>
            <pc:sldMk cId="3237948663" sldId="285"/>
            <ac:picMk id="3" creationId="{A15ED569-FAB5-4337-A073-684F5A3A8641}"/>
          </ac:picMkLst>
        </pc:picChg>
        <pc:picChg chg="add mod">
          <ac:chgData name="Lofthouse, Rachel" userId="4317cec3-e814-485a-b04c-a701911a90bc" providerId="ADAL" clId="{6323EFCE-F38F-4804-BE13-812FE5B38AB3}" dt="2023-11-07T18:12:03.478" v="2107"/>
          <ac:picMkLst>
            <pc:docMk/>
            <pc:sldMk cId="3237948663" sldId="285"/>
            <ac:picMk id="11" creationId="{45F26702-81DD-466C-9BC6-14241B9F920F}"/>
          </ac:picMkLst>
        </pc:picChg>
      </pc:sldChg>
      <pc:sldChg chg="addSp delSp modSp add mod ord">
        <pc:chgData name="Lofthouse, Rachel" userId="4317cec3-e814-485a-b04c-a701911a90bc" providerId="ADAL" clId="{6323EFCE-F38F-4804-BE13-812FE5B38AB3}" dt="2023-11-07T18:23:01.847" v="2200" actId="26606"/>
        <pc:sldMkLst>
          <pc:docMk/>
          <pc:sldMk cId="984908603" sldId="286"/>
        </pc:sldMkLst>
        <pc:spChg chg="mod">
          <ac:chgData name="Lofthouse, Rachel" userId="4317cec3-e814-485a-b04c-a701911a90bc" providerId="ADAL" clId="{6323EFCE-F38F-4804-BE13-812FE5B38AB3}" dt="2023-11-07T18:23:01.847" v="2200" actId="26606"/>
          <ac:spMkLst>
            <pc:docMk/>
            <pc:sldMk cId="984908603" sldId="286"/>
            <ac:spMk id="2" creationId="{98405FED-13E2-4947-A17B-94C0486A84BA}"/>
          </ac:spMkLst>
        </pc:spChg>
        <pc:spChg chg="mod">
          <ac:chgData name="Lofthouse, Rachel" userId="4317cec3-e814-485a-b04c-a701911a90bc" providerId="ADAL" clId="{6323EFCE-F38F-4804-BE13-812FE5B38AB3}" dt="2023-11-07T18:23:01.847" v="2200" actId="26606"/>
          <ac:spMkLst>
            <pc:docMk/>
            <pc:sldMk cId="984908603" sldId="286"/>
            <ac:spMk id="3" creationId="{C0FC7E93-ED21-4169-87D8-DE68B363C029}"/>
          </ac:spMkLst>
        </pc:spChg>
        <pc:spChg chg="mod">
          <ac:chgData name="Lofthouse, Rachel" userId="4317cec3-e814-485a-b04c-a701911a90bc" providerId="ADAL" clId="{6323EFCE-F38F-4804-BE13-812FE5B38AB3}" dt="2023-11-07T18:23:01.847" v="2200" actId="26606"/>
          <ac:spMkLst>
            <pc:docMk/>
            <pc:sldMk cId="984908603" sldId="286"/>
            <ac:spMk id="30" creationId="{7D9D36D6-2AC5-46A1-A849-4C82D5264A3A}"/>
          </ac:spMkLst>
        </pc:spChg>
        <pc:spChg chg="add">
          <ac:chgData name="Lofthouse, Rachel" userId="4317cec3-e814-485a-b04c-a701911a90bc" providerId="ADAL" clId="{6323EFCE-F38F-4804-BE13-812FE5B38AB3}" dt="2023-11-07T18:23:01.847" v="2200" actId="26606"/>
          <ac:spMkLst>
            <pc:docMk/>
            <pc:sldMk cId="984908603" sldId="286"/>
            <ac:spMk id="35" creationId="{86FF76B9-219D-4469-AF87-0236D29032F1}"/>
          </ac:spMkLst>
        </pc:spChg>
        <pc:spChg chg="add">
          <ac:chgData name="Lofthouse, Rachel" userId="4317cec3-e814-485a-b04c-a701911a90bc" providerId="ADAL" clId="{6323EFCE-F38F-4804-BE13-812FE5B38AB3}" dt="2023-11-07T18:23:01.847" v="2200" actId="26606"/>
          <ac:spMkLst>
            <pc:docMk/>
            <pc:sldMk cId="984908603" sldId="286"/>
            <ac:spMk id="41" creationId="{2E80C965-DB6D-4F81-9E9E-B027384D0BD6}"/>
          </ac:spMkLst>
        </pc:spChg>
        <pc:spChg chg="add">
          <ac:chgData name="Lofthouse, Rachel" userId="4317cec3-e814-485a-b04c-a701911a90bc" providerId="ADAL" clId="{6323EFCE-F38F-4804-BE13-812FE5B38AB3}" dt="2023-11-07T18:23:01.847" v="2200" actId="26606"/>
          <ac:spMkLst>
            <pc:docMk/>
            <pc:sldMk cId="984908603" sldId="286"/>
            <ac:spMk id="43" creationId="{633C5E46-DAC5-4661-9C87-22B08E2A512F}"/>
          </ac:spMkLst>
        </pc:spChg>
        <pc:grpChg chg="add">
          <ac:chgData name="Lofthouse, Rachel" userId="4317cec3-e814-485a-b04c-a701911a90bc" providerId="ADAL" clId="{6323EFCE-F38F-4804-BE13-812FE5B38AB3}" dt="2023-11-07T18:23:01.847" v="2200" actId="26606"/>
          <ac:grpSpMkLst>
            <pc:docMk/>
            <pc:sldMk cId="984908603" sldId="286"/>
            <ac:grpSpMk id="37" creationId="{DB88BD78-87E1-424D-B479-C37D8E41B12E}"/>
          </ac:grpSpMkLst>
        </pc:grpChg>
        <pc:graphicFrameChg chg="mod">
          <ac:chgData name="Lofthouse, Rachel" userId="4317cec3-e814-485a-b04c-a701911a90bc" providerId="ADAL" clId="{6323EFCE-F38F-4804-BE13-812FE5B38AB3}" dt="2023-11-07T18:23:01.847" v="2200" actId="26606"/>
          <ac:graphicFrameMkLst>
            <pc:docMk/>
            <pc:sldMk cId="984908603" sldId="286"/>
            <ac:graphicFrameMk id="7" creationId="{A66BD8E8-3B1D-4B1D-B77E-AFC4D352F342}"/>
          </ac:graphicFrameMkLst>
        </pc:graphicFrameChg>
        <pc:picChg chg="add del">
          <ac:chgData name="Lofthouse, Rachel" userId="4317cec3-e814-485a-b04c-a701911a90bc" providerId="ADAL" clId="{6323EFCE-F38F-4804-BE13-812FE5B38AB3}" dt="2023-11-07T18:16:43.335" v="2159" actId="478"/>
          <ac:picMkLst>
            <pc:docMk/>
            <pc:sldMk cId="984908603" sldId="286"/>
            <ac:picMk id="5" creationId="{917C4732-2C8C-4B34-9A23-6DE042F4EC3B}"/>
          </ac:picMkLst>
        </pc:picChg>
        <pc:picChg chg="mod">
          <ac:chgData name="Lofthouse, Rachel" userId="4317cec3-e814-485a-b04c-a701911a90bc" providerId="ADAL" clId="{6323EFCE-F38F-4804-BE13-812FE5B38AB3}" dt="2023-11-07T18:23:01.847" v="2200" actId="26606"/>
          <ac:picMkLst>
            <pc:docMk/>
            <pc:sldMk cId="984908603" sldId="286"/>
            <ac:picMk id="24" creationId="{285BE434-6D32-3A93-B5E0-E634893BFE4A}"/>
          </ac:picMkLst>
        </pc:picChg>
      </pc:sldChg>
      <pc:sldChg chg="addSp delSp modSp add del mod ord addCm delCm">
        <pc:chgData name="Lofthouse, Rachel" userId="4317cec3-e814-485a-b04c-a701911a90bc" providerId="ADAL" clId="{6323EFCE-F38F-4804-BE13-812FE5B38AB3}" dt="2023-11-07T18:31:58.656" v="2831" actId="1076"/>
        <pc:sldMkLst>
          <pc:docMk/>
          <pc:sldMk cId="3415071597" sldId="287"/>
        </pc:sldMkLst>
        <pc:spChg chg="add mod">
          <ac:chgData name="Lofthouse, Rachel" userId="4317cec3-e814-485a-b04c-a701911a90bc" providerId="ADAL" clId="{6323EFCE-F38F-4804-BE13-812FE5B38AB3}" dt="2023-11-07T18:31:58.656" v="2831" actId="1076"/>
          <ac:spMkLst>
            <pc:docMk/>
            <pc:sldMk cId="3415071597" sldId="287"/>
            <ac:spMk id="2" creationId="{E89EC056-7D04-4892-9D24-96A9E07853B6}"/>
          </ac:spMkLst>
        </pc:spChg>
        <pc:spChg chg="del">
          <ac:chgData name="Lofthouse, Rachel" userId="4317cec3-e814-485a-b04c-a701911a90bc" providerId="ADAL" clId="{6323EFCE-F38F-4804-BE13-812FE5B38AB3}" dt="2023-11-07T18:16:39.159" v="2158" actId="478"/>
          <ac:spMkLst>
            <pc:docMk/>
            <pc:sldMk cId="3415071597" sldId="287"/>
            <ac:spMk id="15" creationId="{6177AC26-A3F6-488F-8578-FB8FE5097CD3}"/>
          </ac:spMkLst>
        </pc:spChg>
        <pc:picChg chg="del">
          <ac:chgData name="Lofthouse, Rachel" userId="4317cec3-e814-485a-b04c-a701911a90bc" providerId="ADAL" clId="{6323EFCE-F38F-4804-BE13-812FE5B38AB3}" dt="2023-11-07T18:16:24.229" v="2155" actId="478"/>
          <ac:picMkLst>
            <pc:docMk/>
            <pc:sldMk cId="3415071597" sldId="287"/>
            <ac:picMk id="11" creationId="{45F26702-81DD-466C-9BC6-14241B9F920F}"/>
          </ac:picMkLst>
        </pc:picChg>
        <pc:picChg chg="add mod">
          <ac:chgData name="Lofthouse, Rachel" userId="4317cec3-e814-485a-b04c-a701911a90bc" providerId="ADAL" clId="{6323EFCE-F38F-4804-BE13-812FE5B38AB3}" dt="2023-11-07T18:26:53.753" v="2226" actId="1076"/>
          <ac:picMkLst>
            <pc:docMk/>
            <pc:sldMk cId="3415071597" sldId="287"/>
            <ac:picMk id="13" creationId="{AC74E058-E146-4906-96F2-A35611678013}"/>
          </ac:picMkLst>
        </pc:picChg>
      </pc:sldChg>
      <pc:sldChg chg="addSp delSp modSp new mod setBg">
        <pc:chgData name="Lofthouse, Rachel" userId="4317cec3-e814-485a-b04c-a701911a90bc" providerId="ADAL" clId="{6323EFCE-F38F-4804-BE13-812FE5B38AB3}" dt="2023-11-07T18:24:23.880" v="2213" actId="20577"/>
        <pc:sldMkLst>
          <pc:docMk/>
          <pc:sldMk cId="273767934" sldId="288"/>
        </pc:sldMkLst>
        <pc:spChg chg="mod">
          <ac:chgData name="Lofthouse, Rachel" userId="4317cec3-e814-485a-b04c-a701911a90bc" providerId="ADAL" clId="{6323EFCE-F38F-4804-BE13-812FE5B38AB3}" dt="2023-11-07T18:24:23.880" v="2213" actId="20577"/>
          <ac:spMkLst>
            <pc:docMk/>
            <pc:sldMk cId="273767934" sldId="288"/>
            <ac:spMk id="2" creationId="{F24C856B-1B46-4B4F-A16B-E1FE8CE1C9C7}"/>
          </ac:spMkLst>
        </pc:spChg>
        <pc:spChg chg="mod">
          <ac:chgData name="Lofthouse, Rachel" userId="4317cec3-e814-485a-b04c-a701911a90bc" providerId="ADAL" clId="{6323EFCE-F38F-4804-BE13-812FE5B38AB3}" dt="2023-11-07T18:18:18.558" v="2163" actId="26606"/>
          <ac:spMkLst>
            <pc:docMk/>
            <pc:sldMk cId="273767934" sldId="288"/>
            <ac:spMk id="3" creationId="{D38ED597-506F-4929-8876-97834A296F57}"/>
          </ac:spMkLst>
        </pc:spChg>
        <pc:spChg chg="add del mod">
          <ac:chgData name="Lofthouse, Rachel" userId="4317cec3-e814-485a-b04c-a701911a90bc" providerId="ADAL" clId="{6323EFCE-F38F-4804-BE13-812FE5B38AB3}" dt="2023-11-07T18:18:18.558" v="2163" actId="26606"/>
          <ac:spMkLst>
            <pc:docMk/>
            <pc:sldMk cId="273767934" sldId="288"/>
            <ac:spMk id="4" creationId="{466CFF5B-D3D7-46A4-BEE7-25BADB40CF05}"/>
          </ac:spMkLst>
        </pc:spChg>
        <pc:spChg chg="add">
          <ac:chgData name="Lofthouse, Rachel" userId="4317cec3-e814-485a-b04c-a701911a90bc" providerId="ADAL" clId="{6323EFCE-F38F-4804-BE13-812FE5B38AB3}" dt="2023-11-07T18:18:18.558" v="2163" actId="26606"/>
          <ac:spMkLst>
            <pc:docMk/>
            <pc:sldMk cId="273767934" sldId="288"/>
            <ac:spMk id="10" creationId="{3ECBE1F1-D69B-4AFA-ABD5-8E41720EF6DE}"/>
          </ac:spMkLst>
        </pc:spChg>
        <pc:spChg chg="add">
          <ac:chgData name="Lofthouse, Rachel" userId="4317cec3-e814-485a-b04c-a701911a90bc" providerId="ADAL" clId="{6323EFCE-F38F-4804-BE13-812FE5B38AB3}" dt="2023-11-07T18:18:18.558" v="2163" actId="26606"/>
          <ac:spMkLst>
            <pc:docMk/>
            <pc:sldMk cId="273767934" sldId="288"/>
            <ac:spMk id="12" creationId="{603A6265-E10C-4B85-9C20-E75FCAF9CC63}"/>
          </ac:spMkLst>
        </pc:spChg>
        <pc:picChg chg="add">
          <ac:chgData name="Lofthouse, Rachel" userId="4317cec3-e814-485a-b04c-a701911a90bc" providerId="ADAL" clId="{6323EFCE-F38F-4804-BE13-812FE5B38AB3}" dt="2023-11-07T18:18:18.558" v="2163" actId="26606"/>
          <ac:picMkLst>
            <pc:docMk/>
            <pc:sldMk cId="273767934" sldId="288"/>
            <ac:picMk id="6" creationId="{4753A4FE-B5AD-5A8E-5FF2-5272648202F9}"/>
          </ac:picMkLst>
        </pc:picChg>
        <pc:picChg chg="add del mod">
          <ac:chgData name="Lofthouse, Rachel" userId="4317cec3-e814-485a-b04c-a701911a90bc" providerId="ADAL" clId="{6323EFCE-F38F-4804-BE13-812FE5B38AB3}" dt="2023-11-07T18:20:15.727" v="2189"/>
          <ac:picMkLst>
            <pc:docMk/>
            <pc:sldMk cId="273767934" sldId="288"/>
            <ac:picMk id="8" creationId="{F7B6AC09-AC81-4E9A-9147-ACFA6B549432}"/>
          </ac:picMkLst>
        </pc:picChg>
      </pc:sldChg>
      <pc:sldChg chg="addSp delSp modSp add mod ord delAnim">
        <pc:chgData name="Lofthouse, Rachel" userId="4317cec3-e814-485a-b04c-a701911a90bc" providerId="ADAL" clId="{6323EFCE-F38F-4804-BE13-812FE5B38AB3}" dt="2023-11-07T18:25:43.554" v="2222"/>
        <pc:sldMkLst>
          <pc:docMk/>
          <pc:sldMk cId="2890634403" sldId="289"/>
        </pc:sldMkLst>
        <pc:spChg chg="del">
          <ac:chgData name="Lofthouse, Rachel" userId="4317cec3-e814-485a-b04c-a701911a90bc" providerId="ADAL" clId="{6323EFCE-F38F-4804-BE13-812FE5B38AB3}" dt="2023-11-07T18:25:30.256" v="2218" actId="478"/>
          <ac:spMkLst>
            <pc:docMk/>
            <pc:sldMk cId="2890634403" sldId="289"/>
            <ac:spMk id="9" creationId="{4FBA3838-5FBF-48EE-BE24-5AFDA3B2F5B4}"/>
          </ac:spMkLst>
        </pc:spChg>
        <pc:spChg chg="del">
          <ac:chgData name="Lofthouse, Rachel" userId="4317cec3-e814-485a-b04c-a701911a90bc" providerId="ADAL" clId="{6323EFCE-F38F-4804-BE13-812FE5B38AB3}" dt="2023-11-07T18:25:37.939" v="2221" actId="478"/>
          <ac:spMkLst>
            <pc:docMk/>
            <pc:sldMk cId="2890634403" sldId="289"/>
            <ac:spMk id="11" creationId="{2BDF3C4B-177C-4047-8A2B-7106C5368EE8}"/>
          </ac:spMkLst>
        </pc:spChg>
        <pc:spChg chg="del">
          <ac:chgData name="Lofthouse, Rachel" userId="4317cec3-e814-485a-b04c-a701911a90bc" providerId="ADAL" clId="{6323EFCE-F38F-4804-BE13-812FE5B38AB3}" dt="2023-11-07T18:25:36.078" v="2220" actId="478"/>
          <ac:spMkLst>
            <pc:docMk/>
            <pc:sldMk cId="2890634403" sldId="289"/>
            <ac:spMk id="17" creationId="{47E0F9CF-96EC-4AE5-9E7D-E620E0B6586A}"/>
          </ac:spMkLst>
        </pc:spChg>
        <pc:picChg chg="del">
          <ac:chgData name="Lofthouse, Rachel" userId="4317cec3-e814-485a-b04c-a701911a90bc" providerId="ADAL" clId="{6323EFCE-F38F-4804-BE13-812FE5B38AB3}" dt="2023-11-07T18:25:31.675" v="2219" actId="478"/>
          <ac:picMkLst>
            <pc:docMk/>
            <pc:sldMk cId="2890634403" sldId="289"/>
            <ac:picMk id="5" creationId="{43F47B28-A303-4E9C-B3FD-6919F16D0F4D}"/>
          </ac:picMkLst>
        </pc:picChg>
        <pc:picChg chg="add mod">
          <ac:chgData name="Lofthouse, Rachel" userId="4317cec3-e814-485a-b04c-a701911a90bc" providerId="ADAL" clId="{6323EFCE-F38F-4804-BE13-812FE5B38AB3}" dt="2023-11-07T18:25:43.554" v="2222"/>
          <ac:picMkLst>
            <pc:docMk/>
            <pc:sldMk cId="2890634403" sldId="289"/>
            <ac:picMk id="13" creationId="{923EA7FB-73BA-4A66-9E92-DA7C7EA5D383}"/>
          </ac:picMkLst>
        </pc:picChg>
      </pc:sldChg>
      <pc:sldChg chg="addSp modSp add del mod setBg">
        <pc:chgData name="Lofthouse, Rachel" userId="4317cec3-e814-485a-b04c-a701911a90bc" providerId="ADAL" clId="{6323EFCE-F38F-4804-BE13-812FE5B38AB3}" dt="2023-11-07T18:35:54.983" v="2842" actId="1076"/>
        <pc:sldMkLst>
          <pc:docMk/>
          <pc:sldMk cId="917242782" sldId="558"/>
        </pc:sldMkLst>
        <pc:spChg chg="mod">
          <ac:chgData name="Lofthouse, Rachel" userId="4317cec3-e814-485a-b04c-a701911a90bc" providerId="ADAL" clId="{6323EFCE-F38F-4804-BE13-812FE5B38AB3}" dt="2023-11-07T18:34:33.117" v="2833" actId="26606"/>
          <ac:spMkLst>
            <pc:docMk/>
            <pc:sldMk cId="917242782" sldId="558"/>
            <ac:spMk id="2" creationId="{DC9063E0-923B-40B9-9764-DA475D583FA3}"/>
          </ac:spMkLst>
        </pc:spChg>
        <pc:spChg chg="mod">
          <ac:chgData name="Lofthouse, Rachel" userId="4317cec3-e814-485a-b04c-a701911a90bc" providerId="ADAL" clId="{6323EFCE-F38F-4804-BE13-812FE5B38AB3}" dt="2023-11-07T18:34:33.117" v="2833" actId="26606"/>
          <ac:spMkLst>
            <pc:docMk/>
            <pc:sldMk cId="917242782" sldId="558"/>
            <ac:spMk id="3" creationId="{C1789240-AAC0-4C88-B0A9-A2EC81B49BF2}"/>
          </ac:spMkLst>
        </pc:spChg>
        <pc:spChg chg="mod">
          <ac:chgData name="Lofthouse, Rachel" userId="4317cec3-e814-485a-b04c-a701911a90bc" providerId="ADAL" clId="{6323EFCE-F38F-4804-BE13-812FE5B38AB3}" dt="2023-11-07T18:34:33.117" v="2833" actId="26606"/>
          <ac:spMkLst>
            <pc:docMk/>
            <pc:sldMk cId="917242782" sldId="558"/>
            <ac:spMk id="17" creationId="{798E5797-56EF-4C49-B10E-2D0AADE1427E}"/>
          </ac:spMkLst>
        </pc:spChg>
        <pc:spChg chg="add">
          <ac:chgData name="Lofthouse, Rachel" userId="4317cec3-e814-485a-b04c-a701911a90bc" providerId="ADAL" clId="{6323EFCE-F38F-4804-BE13-812FE5B38AB3}" dt="2023-11-07T18:34:33.117" v="2833" actId="26606"/>
          <ac:spMkLst>
            <pc:docMk/>
            <pc:sldMk cId="917242782" sldId="558"/>
            <ac:spMk id="22" creationId="{86FF76B9-219D-4469-AF87-0236D29032F1}"/>
          </ac:spMkLst>
        </pc:spChg>
        <pc:spChg chg="add">
          <ac:chgData name="Lofthouse, Rachel" userId="4317cec3-e814-485a-b04c-a701911a90bc" providerId="ADAL" clId="{6323EFCE-F38F-4804-BE13-812FE5B38AB3}" dt="2023-11-07T18:34:33.117" v="2833" actId="26606"/>
          <ac:spMkLst>
            <pc:docMk/>
            <pc:sldMk cId="917242782" sldId="558"/>
            <ac:spMk id="28" creationId="{2E80C965-DB6D-4F81-9E9E-B027384D0BD6}"/>
          </ac:spMkLst>
        </pc:spChg>
        <pc:spChg chg="add">
          <ac:chgData name="Lofthouse, Rachel" userId="4317cec3-e814-485a-b04c-a701911a90bc" providerId="ADAL" clId="{6323EFCE-F38F-4804-BE13-812FE5B38AB3}" dt="2023-11-07T18:34:33.117" v="2833" actId="26606"/>
          <ac:spMkLst>
            <pc:docMk/>
            <pc:sldMk cId="917242782" sldId="558"/>
            <ac:spMk id="30" creationId="{633C5E46-DAC5-4661-9C87-22B08E2A512F}"/>
          </ac:spMkLst>
        </pc:spChg>
        <pc:grpChg chg="add">
          <ac:chgData name="Lofthouse, Rachel" userId="4317cec3-e814-485a-b04c-a701911a90bc" providerId="ADAL" clId="{6323EFCE-F38F-4804-BE13-812FE5B38AB3}" dt="2023-11-07T18:34:33.117" v="2833" actId="26606"/>
          <ac:grpSpMkLst>
            <pc:docMk/>
            <pc:sldMk cId="917242782" sldId="558"/>
            <ac:grpSpMk id="24" creationId="{DB88BD78-87E1-424D-B479-C37D8E41B12E}"/>
          </ac:grpSpMkLst>
        </pc:grpChg>
        <pc:picChg chg="add mod">
          <ac:chgData name="Lofthouse, Rachel" userId="4317cec3-e814-485a-b04c-a701911a90bc" providerId="ADAL" clId="{6323EFCE-F38F-4804-BE13-812FE5B38AB3}" dt="2023-11-07T18:35:50.467" v="2841"/>
          <ac:picMkLst>
            <pc:docMk/>
            <pc:sldMk cId="917242782" sldId="558"/>
            <ac:picMk id="12" creationId="{BB54BC13-8B46-4D2A-A7E7-818535049824}"/>
          </ac:picMkLst>
        </pc:picChg>
        <pc:picChg chg="mod">
          <ac:chgData name="Lofthouse, Rachel" userId="4317cec3-e814-485a-b04c-a701911a90bc" providerId="ADAL" clId="{6323EFCE-F38F-4804-BE13-812FE5B38AB3}" dt="2023-11-07T18:35:54.983" v="2842" actId="1076"/>
          <ac:picMkLst>
            <pc:docMk/>
            <pc:sldMk cId="917242782" sldId="558"/>
            <ac:picMk id="15" creationId="{2E40A591-7222-4EDB-9019-47854A3EFB98}"/>
          </ac:picMkLst>
        </pc:picChg>
      </pc:sldChg>
      <pc:sldChg chg="addSp modSp add mod setBg">
        <pc:chgData name="Lofthouse, Rachel" userId="4317cec3-e814-485a-b04c-a701911a90bc" providerId="ADAL" clId="{6323EFCE-F38F-4804-BE13-812FE5B38AB3}" dt="2023-11-07T18:34:38.466" v="2834" actId="26606"/>
        <pc:sldMkLst>
          <pc:docMk/>
          <pc:sldMk cId="3773359787" sldId="575"/>
        </pc:sldMkLst>
        <pc:spChg chg="add">
          <ac:chgData name="Lofthouse, Rachel" userId="4317cec3-e814-485a-b04c-a701911a90bc" providerId="ADAL" clId="{6323EFCE-F38F-4804-BE13-812FE5B38AB3}" dt="2023-11-07T18:34:38.466" v="2834" actId="26606"/>
          <ac:spMkLst>
            <pc:docMk/>
            <pc:sldMk cId="3773359787" sldId="575"/>
            <ac:spMk id="8" creationId="{F3060C83-F051-4F0E-ABAD-AA0DFC48B218}"/>
          </ac:spMkLst>
        </pc:spChg>
        <pc:spChg chg="add">
          <ac:chgData name="Lofthouse, Rachel" userId="4317cec3-e814-485a-b04c-a701911a90bc" providerId="ADAL" clId="{6323EFCE-F38F-4804-BE13-812FE5B38AB3}" dt="2023-11-07T18:34:38.466" v="2834" actId="26606"/>
          <ac:spMkLst>
            <pc:docMk/>
            <pc:sldMk cId="3773359787" sldId="575"/>
            <ac:spMk id="10" creationId="{83C98ABE-055B-441F-B07E-44F97F083C39}"/>
          </ac:spMkLst>
        </pc:spChg>
        <pc:spChg chg="add">
          <ac:chgData name="Lofthouse, Rachel" userId="4317cec3-e814-485a-b04c-a701911a90bc" providerId="ADAL" clId="{6323EFCE-F38F-4804-BE13-812FE5B38AB3}" dt="2023-11-07T18:34:38.466" v="2834" actId="26606"/>
          <ac:spMkLst>
            <pc:docMk/>
            <pc:sldMk cId="3773359787" sldId="575"/>
            <ac:spMk id="12" creationId="{29FDB030-9B49-4CED-8CCD-4D99382388AC}"/>
          </ac:spMkLst>
        </pc:spChg>
        <pc:spChg chg="add">
          <ac:chgData name="Lofthouse, Rachel" userId="4317cec3-e814-485a-b04c-a701911a90bc" providerId="ADAL" clId="{6323EFCE-F38F-4804-BE13-812FE5B38AB3}" dt="2023-11-07T18:34:38.466" v="2834" actId="26606"/>
          <ac:spMkLst>
            <pc:docMk/>
            <pc:sldMk cId="3773359787" sldId="575"/>
            <ac:spMk id="14" creationId="{3783CA14-24A1-485C-8B30-D6A5D87987AD}"/>
          </ac:spMkLst>
        </pc:spChg>
        <pc:spChg chg="add">
          <ac:chgData name="Lofthouse, Rachel" userId="4317cec3-e814-485a-b04c-a701911a90bc" providerId="ADAL" clId="{6323EFCE-F38F-4804-BE13-812FE5B38AB3}" dt="2023-11-07T18:34:38.466" v="2834" actId="26606"/>
          <ac:spMkLst>
            <pc:docMk/>
            <pc:sldMk cId="3773359787" sldId="575"/>
            <ac:spMk id="16" creationId="{9A97C86A-04D6-40F7-AE84-31AB43E6A846}"/>
          </ac:spMkLst>
        </pc:spChg>
        <pc:spChg chg="add">
          <ac:chgData name="Lofthouse, Rachel" userId="4317cec3-e814-485a-b04c-a701911a90bc" providerId="ADAL" clId="{6323EFCE-F38F-4804-BE13-812FE5B38AB3}" dt="2023-11-07T18:34:38.466" v="2834" actId="26606"/>
          <ac:spMkLst>
            <pc:docMk/>
            <pc:sldMk cId="3773359787" sldId="575"/>
            <ac:spMk id="18" creationId="{FF9F2414-84E8-453E-B1F3-389FDE8192D9}"/>
          </ac:spMkLst>
        </pc:spChg>
        <pc:spChg chg="add">
          <ac:chgData name="Lofthouse, Rachel" userId="4317cec3-e814-485a-b04c-a701911a90bc" providerId="ADAL" clId="{6323EFCE-F38F-4804-BE13-812FE5B38AB3}" dt="2023-11-07T18:34:38.466" v="2834" actId="26606"/>
          <ac:spMkLst>
            <pc:docMk/>
            <pc:sldMk cId="3773359787" sldId="575"/>
            <ac:spMk id="20" creationId="{3ECA69A1-7536-43AC-85EF-C7106179F5ED}"/>
          </ac:spMkLst>
        </pc:spChg>
        <pc:picChg chg="mod">
          <ac:chgData name="Lofthouse, Rachel" userId="4317cec3-e814-485a-b04c-a701911a90bc" providerId="ADAL" clId="{6323EFCE-F38F-4804-BE13-812FE5B38AB3}" dt="2023-11-07T18:34:38.466" v="2834" actId="26606"/>
          <ac:picMkLst>
            <pc:docMk/>
            <pc:sldMk cId="3773359787" sldId="575"/>
            <ac:picMk id="3" creationId="{6AF04C3A-68D9-4955-9670-DBA28B29574E}"/>
          </ac:picMkLst>
        </pc:picChg>
      </pc:sldChg>
      <pc:sldChg chg="addSp modSp new mod setBg">
        <pc:chgData name="Lofthouse, Rachel" userId="4317cec3-e814-485a-b04c-a701911a90bc" providerId="ADAL" clId="{6323EFCE-F38F-4804-BE13-812FE5B38AB3}" dt="2023-11-08T13:10:31.896" v="2848" actId="962"/>
        <pc:sldMkLst>
          <pc:docMk/>
          <pc:sldMk cId="841543892" sldId="576"/>
        </pc:sldMkLst>
        <pc:spChg chg="add">
          <ac:chgData name="Lofthouse, Rachel" userId="4317cec3-e814-485a-b04c-a701911a90bc" providerId="ADAL" clId="{6323EFCE-F38F-4804-BE13-812FE5B38AB3}" dt="2023-11-08T13:09:27.958" v="2846" actId="26606"/>
          <ac:spMkLst>
            <pc:docMk/>
            <pc:sldMk cId="841543892" sldId="576"/>
            <ac:spMk id="8" creationId="{F3060C83-F051-4F0E-ABAD-AA0DFC48B218}"/>
          </ac:spMkLst>
        </pc:spChg>
        <pc:spChg chg="add">
          <ac:chgData name="Lofthouse, Rachel" userId="4317cec3-e814-485a-b04c-a701911a90bc" providerId="ADAL" clId="{6323EFCE-F38F-4804-BE13-812FE5B38AB3}" dt="2023-11-08T13:09:27.958" v="2846" actId="26606"/>
          <ac:spMkLst>
            <pc:docMk/>
            <pc:sldMk cId="841543892" sldId="576"/>
            <ac:spMk id="10" creationId="{83C98ABE-055B-441F-B07E-44F97F083C39}"/>
          </ac:spMkLst>
        </pc:spChg>
        <pc:spChg chg="add">
          <ac:chgData name="Lofthouse, Rachel" userId="4317cec3-e814-485a-b04c-a701911a90bc" providerId="ADAL" clId="{6323EFCE-F38F-4804-BE13-812FE5B38AB3}" dt="2023-11-08T13:09:27.958" v="2846" actId="26606"/>
          <ac:spMkLst>
            <pc:docMk/>
            <pc:sldMk cId="841543892" sldId="576"/>
            <ac:spMk id="12" creationId="{29FDB030-9B49-4CED-8CCD-4D99382388AC}"/>
          </ac:spMkLst>
        </pc:spChg>
        <pc:spChg chg="add">
          <ac:chgData name="Lofthouse, Rachel" userId="4317cec3-e814-485a-b04c-a701911a90bc" providerId="ADAL" clId="{6323EFCE-F38F-4804-BE13-812FE5B38AB3}" dt="2023-11-08T13:09:27.958" v="2846" actId="26606"/>
          <ac:spMkLst>
            <pc:docMk/>
            <pc:sldMk cId="841543892" sldId="576"/>
            <ac:spMk id="14" creationId="{3783CA14-24A1-485C-8B30-D6A5D87987AD}"/>
          </ac:spMkLst>
        </pc:spChg>
        <pc:spChg chg="add">
          <ac:chgData name="Lofthouse, Rachel" userId="4317cec3-e814-485a-b04c-a701911a90bc" providerId="ADAL" clId="{6323EFCE-F38F-4804-BE13-812FE5B38AB3}" dt="2023-11-08T13:09:27.958" v="2846" actId="26606"/>
          <ac:spMkLst>
            <pc:docMk/>
            <pc:sldMk cId="841543892" sldId="576"/>
            <ac:spMk id="16" creationId="{9A97C86A-04D6-40F7-AE84-31AB43E6A846}"/>
          </ac:spMkLst>
        </pc:spChg>
        <pc:spChg chg="add">
          <ac:chgData name="Lofthouse, Rachel" userId="4317cec3-e814-485a-b04c-a701911a90bc" providerId="ADAL" clId="{6323EFCE-F38F-4804-BE13-812FE5B38AB3}" dt="2023-11-08T13:09:27.958" v="2846" actId="26606"/>
          <ac:spMkLst>
            <pc:docMk/>
            <pc:sldMk cId="841543892" sldId="576"/>
            <ac:spMk id="18" creationId="{FF9F2414-84E8-453E-B1F3-389FDE8192D9}"/>
          </ac:spMkLst>
        </pc:spChg>
        <pc:spChg chg="add">
          <ac:chgData name="Lofthouse, Rachel" userId="4317cec3-e814-485a-b04c-a701911a90bc" providerId="ADAL" clId="{6323EFCE-F38F-4804-BE13-812FE5B38AB3}" dt="2023-11-08T13:09:27.958" v="2846" actId="26606"/>
          <ac:spMkLst>
            <pc:docMk/>
            <pc:sldMk cId="841543892" sldId="576"/>
            <ac:spMk id="20" creationId="{3ECA69A1-7536-43AC-85EF-C7106179F5ED}"/>
          </ac:spMkLst>
        </pc:spChg>
        <pc:picChg chg="add mod">
          <ac:chgData name="Lofthouse, Rachel" userId="4317cec3-e814-485a-b04c-a701911a90bc" providerId="ADAL" clId="{6323EFCE-F38F-4804-BE13-812FE5B38AB3}" dt="2023-11-08T13:10:31.896" v="2848" actId="962"/>
          <ac:picMkLst>
            <pc:docMk/>
            <pc:sldMk cId="841543892" sldId="576"/>
            <ac:picMk id="3" creationId="{D01B576D-E29C-4DBC-AFFE-CAE29FD4DD15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0B6737-9125-44C8-ABA2-72E8203BF9FE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</dgm:pt>
    <dgm:pt modelId="{4179E33A-E417-42D5-A380-3E0B0B6CCDE9}">
      <dgm:prSet phldrT="[Text]"/>
      <dgm:spPr/>
      <dgm:t>
        <a:bodyPr/>
        <a:lstStyle/>
        <a:p>
          <a:r>
            <a:rPr lang="en-GB" dirty="0"/>
            <a:t>Forget fidelity? </a:t>
          </a:r>
        </a:p>
        <a:p>
          <a:r>
            <a:rPr lang="en-GB" dirty="0"/>
            <a:t>Challenging the rhetoric</a:t>
          </a:r>
        </a:p>
      </dgm:t>
    </dgm:pt>
    <dgm:pt modelId="{618F58CF-5449-4C0A-9A56-FBB9A82B1BFD}" type="parTrans" cxnId="{9E929E8B-9C00-4D2A-AC86-CCC7BE23E9BB}">
      <dgm:prSet/>
      <dgm:spPr/>
      <dgm:t>
        <a:bodyPr/>
        <a:lstStyle/>
        <a:p>
          <a:endParaRPr lang="en-GB"/>
        </a:p>
      </dgm:t>
    </dgm:pt>
    <dgm:pt modelId="{75D2BECF-8A78-4982-9FBE-3CEAC3D47EB8}" type="sibTrans" cxnId="{9E929E8B-9C00-4D2A-AC86-CCC7BE23E9BB}">
      <dgm:prSet/>
      <dgm:spPr/>
      <dgm:t>
        <a:bodyPr/>
        <a:lstStyle/>
        <a:p>
          <a:endParaRPr lang="en-GB"/>
        </a:p>
      </dgm:t>
    </dgm:pt>
    <dgm:pt modelId="{2C46D0D2-D30C-4599-BD57-60AE72536570}">
      <dgm:prSet phldrT="[Text]"/>
      <dgm:spPr/>
      <dgm:t>
        <a:bodyPr/>
        <a:lstStyle/>
        <a:p>
          <a:r>
            <a:rPr lang="en-GB" dirty="0"/>
            <a:t>Contextual coaching and collaborative professionalism</a:t>
          </a:r>
        </a:p>
      </dgm:t>
    </dgm:pt>
    <dgm:pt modelId="{05E77D6B-5CFD-4C4F-AC1B-70440044D659}" type="parTrans" cxnId="{B6C44E71-B129-4CD3-9454-7A5F143D1CFA}">
      <dgm:prSet/>
      <dgm:spPr/>
      <dgm:t>
        <a:bodyPr/>
        <a:lstStyle/>
        <a:p>
          <a:endParaRPr lang="en-GB"/>
        </a:p>
      </dgm:t>
    </dgm:pt>
    <dgm:pt modelId="{95A04E62-0164-4121-8509-B2EF2345D24A}" type="sibTrans" cxnId="{B6C44E71-B129-4CD3-9454-7A5F143D1CFA}">
      <dgm:prSet/>
      <dgm:spPr/>
      <dgm:t>
        <a:bodyPr/>
        <a:lstStyle/>
        <a:p>
          <a:endParaRPr lang="en-GB"/>
        </a:p>
      </dgm:t>
    </dgm:pt>
    <dgm:pt modelId="{CEAEFD00-8AD0-4001-84A6-E521E2B0E9BC}">
      <dgm:prSet phldrT="[Text]"/>
      <dgm:spPr/>
      <dgm:t>
        <a:bodyPr/>
        <a:lstStyle/>
        <a:p>
          <a:r>
            <a:rPr lang="en-GB" dirty="0"/>
            <a:t>Dilemma based coaching case study</a:t>
          </a:r>
        </a:p>
      </dgm:t>
    </dgm:pt>
    <dgm:pt modelId="{C1989BF2-8169-4A6B-9B63-7B9A479E9D8C}" type="parTrans" cxnId="{26A28501-C9D4-47A2-AF6C-19FF0140B1A8}">
      <dgm:prSet/>
      <dgm:spPr/>
      <dgm:t>
        <a:bodyPr/>
        <a:lstStyle/>
        <a:p>
          <a:endParaRPr lang="en-GB"/>
        </a:p>
      </dgm:t>
    </dgm:pt>
    <dgm:pt modelId="{65DB694D-8BF4-4579-8A1F-D3FE302372CC}" type="sibTrans" cxnId="{26A28501-C9D4-47A2-AF6C-19FF0140B1A8}">
      <dgm:prSet/>
      <dgm:spPr/>
      <dgm:t>
        <a:bodyPr/>
        <a:lstStyle/>
        <a:p>
          <a:endParaRPr lang="en-GB"/>
        </a:p>
      </dgm:t>
    </dgm:pt>
    <dgm:pt modelId="{CC44541E-DE25-45A8-B427-2B5C19E64BEB}">
      <dgm:prSet phldrT="[Text]"/>
      <dgm:spPr/>
      <dgm:t>
        <a:bodyPr/>
        <a:lstStyle/>
        <a:p>
          <a:r>
            <a:rPr lang="en-GB" dirty="0"/>
            <a:t>Introduction  </a:t>
          </a:r>
        </a:p>
      </dgm:t>
    </dgm:pt>
    <dgm:pt modelId="{83FFA8B5-7132-48C4-B062-CFD6E397E743}" type="parTrans" cxnId="{AA7BA38E-B633-4725-94CE-1D605141DD52}">
      <dgm:prSet/>
      <dgm:spPr/>
      <dgm:t>
        <a:bodyPr/>
        <a:lstStyle/>
        <a:p>
          <a:endParaRPr lang="en-GB"/>
        </a:p>
      </dgm:t>
    </dgm:pt>
    <dgm:pt modelId="{F4EC6323-2C4E-471F-94BA-FC33D5DE17DB}" type="sibTrans" cxnId="{AA7BA38E-B633-4725-94CE-1D605141DD52}">
      <dgm:prSet/>
      <dgm:spPr/>
      <dgm:t>
        <a:bodyPr/>
        <a:lstStyle/>
        <a:p>
          <a:endParaRPr lang="en-GB"/>
        </a:p>
      </dgm:t>
    </dgm:pt>
    <dgm:pt modelId="{017EEEBC-0733-4353-B43E-342CE9BB2116}">
      <dgm:prSet phldrT="[Text]"/>
      <dgm:spPr/>
      <dgm:t>
        <a:bodyPr/>
        <a:lstStyle/>
        <a:p>
          <a:r>
            <a:rPr lang="en-GB" dirty="0"/>
            <a:t>Explanation </a:t>
          </a:r>
        </a:p>
      </dgm:t>
    </dgm:pt>
    <dgm:pt modelId="{F13660B6-7C59-4668-A294-21FBF8FEF8F1}" type="parTrans" cxnId="{3B13603D-F224-45E9-BAE8-EB41212AB981}">
      <dgm:prSet/>
      <dgm:spPr/>
      <dgm:t>
        <a:bodyPr/>
        <a:lstStyle/>
        <a:p>
          <a:endParaRPr lang="en-GB"/>
        </a:p>
      </dgm:t>
    </dgm:pt>
    <dgm:pt modelId="{A7381A6D-47F1-46FD-A906-AD2A2C07C103}" type="sibTrans" cxnId="{3B13603D-F224-45E9-BAE8-EB41212AB981}">
      <dgm:prSet/>
      <dgm:spPr/>
      <dgm:t>
        <a:bodyPr/>
        <a:lstStyle/>
        <a:p>
          <a:endParaRPr lang="en-GB"/>
        </a:p>
      </dgm:t>
    </dgm:pt>
    <dgm:pt modelId="{ACDB064F-C8B0-4A24-A99F-7C034E9C8BBC}">
      <dgm:prSet phldrT="[Text]"/>
      <dgm:spPr/>
      <dgm:t>
        <a:bodyPr/>
        <a:lstStyle/>
        <a:p>
          <a:r>
            <a:rPr lang="en-GB" dirty="0"/>
            <a:t>Listen in </a:t>
          </a:r>
        </a:p>
      </dgm:t>
    </dgm:pt>
    <dgm:pt modelId="{4A1BC335-3B49-42A7-8D69-5920CC473B2F}" type="parTrans" cxnId="{0339058D-1CA1-40CF-BE79-6AD90ABC0D7E}">
      <dgm:prSet/>
      <dgm:spPr/>
      <dgm:t>
        <a:bodyPr/>
        <a:lstStyle/>
        <a:p>
          <a:endParaRPr lang="en-GB"/>
        </a:p>
      </dgm:t>
    </dgm:pt>
    <dgm:pt modelId="{62725F48-C601-4FA8-B62D-1C2A6A9049F9}" type="sibTrans" cxnId="{0339058D-1CA1-40CF-BE79-6AD90ABC0D7E}">
      <dgm:prSet/>
      <dgm:spPr/>
      <dgm:t>
        <a:bodyPr/>
        <a:lstStyle/>
        <a:p>
          <a:endParaRPr lang="en-GB"/>
        </a:p>
      </dgm:t>
    </dgm:pt>
    <dgm:pt modelId="{3E5E6BCE-CB0A-42D4-8D20-92AD44D9B771}">
      <dgm:prSet phldrT="[Text]"/>
      <dgm:spPr/>
      <dgm:t>
        <a:bodyPr/>
        <a:lstStyle/>
        <a:p>
          <a:r>
            <a:rPr lang="en-GB" dirty="0"/>
            <a:t>Finding hope through coaching</a:t>
          </a:r>
        </a:p>
      </dgm:t>
    </dgm:pt>
    <dgm:pt modelId="{9E0D7F37-C259-4831-ACE3-F1CC3A09FD4E}" type="parTrans" cxnId="{BAFECEA3-8B5C-4CE8-ACDF-3AF7D6920550}">
      <dgm:prSet/>
      <dgm:spPr/>
      <dgm:t>
        <a:bodyPr/>
        <a:lstStyle/>
        <a:p>
          <a:endParaRPr lang="en-GB"/>
        </a:p>
      </dgm:t>
    </dgm:pt>
    <dgm:pt modelId="{04C82CC1-FFC0-4EFB-B64E-CC7FDC77D1B2}" type="sibTrans" cxnId="{BAFECEA3-8B5C-4CE8-ACDF-3AF7D6920550}">
      <dgm:prSet/>
      <dgm:spPr/>
      <dgm:t>
        <a:bodyPr/>
        <a:lstStyle/>
        <a:p>
          <a:endParaRPr lang="en-GB"/>
        </a:p>
      </dgm:t>
    </dgm:pt>
    <dgm:pt modelId="{95F31D61-DEC9-4C14-BCA3-18F741880837}">
      <dgm:prSet phldrT="[Text]"/>
      <dgm:spPr/>
      <dgm:t>
        <a:bodyPr/>
        <a:lstStyle/>
        <a:p>
          <a:r>
            <a:rPr lang="en-GB" dirty="0"/>
            <a:t>Get co-creative </a:t>
          </a:r>
        </a:p>
      </dgm:t>
    </dgm:pt>
    <dgm:pt modelId="{9F9F3C32-3169-4DFA-8A9D-51DA63C03C01}" type="parTrans" cxnId="{55C2526A-F0B4-4BE4-9F1C-C369027C0BAE}">
      <dgm:prSet/>
      <dgm:spPr/>
      <dgm:t>
        <a:bodyPr/>
        <a:lstStyle/>
        <a:p>
          <a:endParaRPr lang="en-GB"/>
        </a:p>
      </dgm:t>
    </dgm:pt>
    <dgm:pt modelId="{61DC1E8E-5EA4-4D54-A7AC-6D7A57F6AA6B}" type="sibTrans" cxnId="{55C2526A-F0B4-4BE4-9F1C-C369027C0BAE}">
      <dgm:prSet/>
      <dgm:spPr/>
      <dgm:t>
        <a:bodyPr/>
        <a:lstStyle/>
        <a:p>
          <a:endParaRPr lang="en-GB"/>
        </a:p>
      </dgm:t>
    </dgm:pt>
    <dgm:pt modelId="{0C9097F8-3424-45C8-AFA4-22AAEE74E8C5}">
      <dgm:prSet phldrT="[Text]"/>
      <dgm:spPr/>
      <dgm:t>
        <a:bodyPr/>
        <a:lstStyle/>
        <a:p>
          <a:r>
            <a:rPr lang="en-GB" dirty="0"/>
            <a:t>What’s occurring?</a:t>
          </a:r>
        </a:p>
      </dgm:t>
    </dgm:pt>
    <dgm:pt modelId="{7E7A5E82-3D88-4468-B37D-A2B7254DEB1F}" type="parTrans" cxnId="{2A06A8E7-9EF0-4EBD-AE99-07847013A0B3}">
      <dgm:prSet/>
      <dgm:spPr/>
      <dgm:t>
        <a:bodyPr/>
        <a:lstStyle/>
        <a:p>
          <a:endParaRPr lang="en-GB"/>
        </a:p>
      </dgm:t>
    </dgm:pt>
    <dgm:pt modelId="{B05DEEDA-F2CB-4720-BFE0-3C4A8D3AF4C1}" type="sibTrans" cxnId="{2A06A8E7-9EF0-4EBD-AE99-07847013A0B3}">
      <dgm:prSet/>
      <dgm:spPr/>
      <dgm:t>
        <a:bodyPr/>
        <a:lstStyle/>
        <a:p>
          <a:endParaRPr lang="en-GB"/>
        </a:p>
      </dgm:t>
    </dgm:pt>
    <dgm:pt modelId="{8F4B5D39-8009-4E94-9C32-681E792BEE33}">
      <dgm:prSet phldrT="[Text]"/>
      <dgm:spPr/>
      <dgm:t>
        <a:bodyPr/>
        <a:lstStyle/>
        <a:p>
          <a:r>
            <a:rPr lang="en-GB" dirty="0"/>
            <a:t>Discussion activity </a:t>
          </a:r>
        </a:p>
      </dgm:t>
    </dgm:pt>
    <dgm:pt modelId="{10CD2FAC-E158-4CF0-A223-3C2E2DB4A2C6}" type="parTrans" cxnId="{AEA4DF53-90C7-4F10-B40A-E164986AC082}">
      <dgm:prSet/>
      <dgm:spPr/>
      <dgm:t>
        <a:bodyPr/>
        <a:lstStyle/>
        <a:p>
          <a:endParaRPr lang="en-GB"/>
        </a:p>
      </dgm:t>
    </dgm:pt>
    <dgm:pt modelId="{43804C36-612A-49AC-A8C0-4C1E5AB18628}" type="sibTrans" cxnId="{AEA4DF53-90C7-4F10-B40A-E164986AC082}">
      <dgm:prSet/>
      <dgm:spPr/>
      <dgm:t>
        <a:bodyPr/>
        <a:lstStyle/>
        <a:p>
          <a:endParaRPr lang="en-GB"/>
        </a:p>
      </dgm:t>
    </dgm:pt>
    <dgm:pt modelId="{5F32EACC-B87D-4AA4-BD7F-2CDA8EC48485}" type="pres">
      <dgm:prSet presAssocID="{A90B6737-9125-44C8-ABA2-72E8203BF9FE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6A47CA15-94A7-4D01-AAAB-0DB700C27C13}" type="pres">
      <dgm:prSet presAssocID="{4179E33A-E417-42D5-A380-3E0B0B6CCDE9}" presName="horFlow" presStyleCnt="0"/>
      <dgm:spPr/>
    </dgm:pt>
    <dgm:pt modelId="{43535BCC-76A8-483C-9F47-DA5A60D44462}" type="pres">
      <dgm:prSet presAssocID="{4179E33A-E417-42D5-A380-3E0B0B6CCDE9}" presName="bigChev" presStyleLbl="node1" presStyleIdx="0" presStyleCnt="5"/>
      <dgm:spPr/>
    </dgm:pt>
    <dgm:pt modelId="{29451662-1D55-4DD7-B71D-6B6522894D0B}" type="pres">
      <dgm:prSet presAssocID="{83FFA8B5-7132-48C4-B062-CFD6E397E743}" presName="parTrans" presStyleCnt="0"/>
      <dgm:spPr/>
    </dgm:pt>
    <dgm:pt modelId="{C125FBF9-0994-475E-B787-E8E971CA5A18}" type="pres">
      <dgm:prSet presAssocID="{CC44541E-DE25-45A8-B427-2B5C19E64BEB}" presName="node" presStyleLbl="alignAccFollowNode1" presStyleIdx="0" presStyleCnt="5">
        <dgm:presLayoutVars>
          <dgm:bulletEnabled val="1"/>
        </dgm:presLayoutVars>
      </dgm:prSet>
      <dgm:spPr/>
    </dgm:pt>
    <dgm:pt modelId="{28CB187C-BD72-49BA-A71F-CD2A22256517}" type="pres">
      <dgm:prSet presAssocID="{4179E33A-E417-42D5-A380-3E0B0B6CCDE9}" presName="vSp" presStyleCnt="0"/>
      <dgm:spPr/>
    </dgm:pt>
    <dgm:pt modelId="{BB1A4D08-363E-4F97-97D7-9150F31852D4}" type="pres">
      <dgm:prSet presAssocID="{0C9097F8-3424-45C8-AFA4-22AAEE74E8C5}" presName="horFlow" presStyleCnt="0"/>
      <dgm:spPr/>
    </dgm:pt>
    <dgm:pt modelId="{6C708AF9-5359-44B0-A7B4-E4DBF9AF73FE}" type="pres">
      <dgm:prSet presAssocID="{0C9097F8-3424-45C8-AFA4-22AAEE74E8C5}" presName="bigChev" presStyleLbl="node1" presStyleIdx="1" presStyleCnt="5"/>
      <dgm:spPr/>
    </dgm:pt>
    <dgm:pt modelId="{1D2AA35C-A95B-4DE8-80CD-D193E9FC1721}" type="pres">
      <dgm:prSet presAssocID="{10CD2FAC-E158-4CF0-A223-3C2E2DB4A2C6}" presName="parTrans" presStyleCnt="0"/>
      <dgm:spPr/>
    </dgm:pt>
    <dgm:pt modelId="{8F215BB5-5921-41DB-B459-F8165F438E90}" type="pres">
      <dgm:prSet presAssocID="{8F4B5D39-8009-4E94-9C32-681E792BEE33}" presName="node" presStyleLbl="alignAccFollowNode1" presStyleIdx="1" presStyleCnt="5">
        <dgm:presLayoutVars>
          <dgm:bulletEnabled val="1"/>
        </dgm:presLayoutVars>
      </dgm:prSet>
      <dgm:spPr/>
    </dgm:pt>
    <dgm:pt modelId="{F43BC5D9-B96E-4CFA-B16C-181F8B487F32}" type="pres">
      <dgm:prSet presAssocID="{0C9097F8-3424-45C8-AFA4-22AAEE74E8C5}" presName="vSp" presStyleCnt="0"/>
      <dgm:spPr/>
    </dgm:pt>
    <dgm:pt modelId="{E27E22F5-D7E0-4A29-9D69-349BADBF6B81}" type="pres">
      <dgm:prSet presAssocID="{2C46D0D2-D30C-4599-BD57-60AE72536570}" presName="horFlow" presStyleCnt="0"/>
      <dgm:spPr/>
    </dgm:pt>
    <dgm:pt modelId="{6B285614-10AA-4895-BB06-366D22382923}" type="pres">
      <dgm:prSet presAssocID="{2C46D0D2-D30C-4599-BD57-60AE72536570}" presName="bigChev" presStyleLbl="node1" presStyleIdx="2" presStyleCnt="5"/>
      <dgm:spPr/>
    </dgm:pt>
    <dgm:pt modelId="{B6CE0A31-D3E6-4BD2-A392-131878FDEF4C}" type="pres">
      <dgm:prSet presAssocID="{F13660B6-7C59-4668-A294-21FBF8FEF8F1}" presName="parTrans" presStyleCnt="0"/>
      <dgm:spPr/>
    </dgm:pt>
    <dgm:pt modelId="{7345D37E-C77A-424A-BD06-E24048587FA6}" type="pres">
      <dgm:prSet presAssocID="{017EEEBC-0733-4353-B43E-342CE9BB2116}" presName="node" presStyleLbl="alignAccFollowNode1" presStyleIdx="2" presStyleCnt="5">
        <dgm:presLayoutVars>
          <dgm:bulletEnabled val="1"/>
        </dgm:presLayoutVars>
      </dgm:prSet>
      <dgm:spPr/>
    </dgm:pt>
    <dgm:pt modelId="{FE572303-809B-4431-912E-745CE1B5B836}" type="pres">
      <dgm:prSet presAssocID="{2C46D0D2-D30C-4599-BD57-60AE72536570}" presName="vSp" presStyleCnt="0"/>
      <dgm:spPr/>
    </dgm:pt>
    <dgm:pt modelId="{32029D2A-E833-4069-877D-6C7CF49D0098}" type="pres">
      <dgm:prSet presAssocID="{CEAEFD00-8AD0-4001-84A6-E521E2B0E9BC}" presName="horFlow" presStyleCnt="0"/>
      <dgm:spPr/>
    </dgm:pt>
    <dgm:pt modelId="{730E906D-6687-47C4-9666-20D202679D93}" type="pres">
      <dgm:prSet presAssocID="{CEAEFD00-8AD0-4001-84A6-E521E2B0E9BC}" presName="bigChev" presStyleLbl="node1" presStyleIdx="3" presStyleCnt="5"/>
      <dgm:spPr/>
    </dgm:pt>
    <dgm:pt modelId="{A91AD13F-F6E1-4A68-B0ED-78812A254D13}" type="pres">
      <dgm:prSet presAssocID="{4A1BC335-3B49-42A7-8D69-5920CC473B2F}" presName="parTrans" presStyleCnt="0"/>
      <dgm:spPr/>
    </dgm:pt>
    <dgm:pt modelId="{2FDDC0E8-82A3-4F82-98C8-EF4D856F86A3}" type="pres">
      <dgm:prSet presAssocID="{ACDB064F-C8B0-4A24-A99F-7C034E9C8BBC}" presName="node" presStyleLbl="alignAccFollowNode1" presStyleIdx="3" presStyleCnt="5">
        <dgm:presLayoutVars>
          <dgm:bulletEnabled val="1"/>
        </dgm:presLayoutVars>
      </dgm:prSet>
      <dgm:spPr/>
    </dgm:pt>
    <dgm:pt modelId="{5ABF5B94-92FC-4A4F-B545-6A652B3C7197}" type="pres">
      <dgm:prSet presAssocID="{CEAEFD00-8AD0-4001-84A6-E521E2B0E9BC}" presName="vSp" presStyleCnt="0"/>
      <dgm:spPr/>
    </dgm:pt>
    <dgm:pt modelId="{AE02A749-6226-4638-AE7E-9F7332610C82}" type="pres">
      <dgm:prSet presAssocID="{3E5E6BCE-CB0A-42D4-8D20-92AD44D9B771}" presName="horFlow" presStyleCnt="0"/>
      <dgm:spPr/>
    </dgm:pt>
    <dgm:pt modelId="{5D64EBC8-757C-45F3-B0B0-6CB990ACE8C7}" type="pres">
      <dgm:prSet presAssocID="{3E5E6BCE-CB0A-42D4-8D20-92AD44D9B771}" presName="bigChev" presStyleLbl="node1" presStyleIdx="4" presStyleCnt="5"/>
      <dgm:spPr/>
    </dgm:pt>
    <dgm:pt modelId="{16254044-C430-4378-8102-0768304D42D1}" type="pres">
      <dgm:prSet presAssocID="{9F9F3C32-3169-4DFA-8A9D-51DA63C03C01}" presName="parTrans" presStyleCnt="0"/>
      <dgm:spPr/>
    </dgm:pt>
    <dgm:pt modelId="{11247F8F-674F-4DFF-B172-C5C769EF176B}" type="pres">
      <dgm:prSet presAssocID="{95F31D61-DEC9-4C14-BCA3-18F741880837}" presName="node" presStyleLbl="alignAccFollowNode1" presStyleIdx="4" presStyleCnt="5">
        <dgm:presLayoutVars>
          <dgm:bulletEnabled val="1"/>
        </dgm:presLayoutVars>
      </dgm:prSet>
      <dgm:spPr/>
    </dgm:pt>
  </dgm:ptLst>
  <dgm:cxnLst>
    <dgm:cxn modelId="{26A28501-C9D4-47A2-AF6C-19FF0140B1A8}" srcId="{A90B6737-9125-44C8-ABA2-72E8203BF9FE}" destId="{CEAEFD00-8AD0-4001-84A6-E521E2B0E9BC}" srcOrd="3" destOrd="0" parTransId="{C1989BF2-8169-4A6B-9B63-7B9A479E9D8C}" sibTransId="{65DB694D-8BF4-4579-8A1F-D3FE302372CC}"/>
    <dgm:cxn modelId="{52F46A08-CE7A-4F49-BADF-55682A2CB248}" type="presOf" srcId="{95F31D61-DEC9-4C14-BCA3-18F741880837}" destId="{11247F8F-674F-4DFF-B172-C5C769EF176B}" srcOrd="0" destOrd="0" presId="urn:microsoft.com/office/officeart/2005/8/layout/lProcess3"/>
    <dgm:cxn modelId="{3552811C-CD30-466E-97B5-524C331AA106}" type="presOf" srcId="{CEAEFD00-8AD0-4001-84A6-E521E2B0E9BC}" destId="{730E906D-6687-47C4-9666-20D202679D93}" srcOrd="0" destOrd="0" presId="urn:microsoft.com/office/officeart/2005/8/layout/lProcess3"/>
    <dgm:cxn modelId="{029BFB2F-3AF9-4837-B049-85A9D747A3F6}" type="presOf" srcId="{017EEEBC-0733-4353-B43E-342CE9BB2116}" destId="{7345D37E-C77A-424A-BD06-E24048587FA6}" srcOrd="0" destOrd="0" presId="urn:microsoft.com/office/officeart/2005/8/layout/lProcess3"/>
    <dgm:cxn modelId="{37BA7E33-BBD1-4C44-A952-16DC5B1A823C}" type="presOf" srcId="{ACDB064F-C8B0-4A24-A99F-7C034E9C8BBC}" destId="{2FDDC0E8-82A3-4F82-98C8-EF4D856F86A3}" srcOrd="0" destOrd="0" presId="urn:microsoft.com/office/officeart/2005/8/layout/lProcess3"/>
    <dgm:cxn modelId="{35CBA734-251F-40E7-AACE-E4F50D8B8CFC}" type="presOf" srcId="{0C9097F8-3424-45C8-AFA4-22AAEE74E8C5}" destId="{6C708AF9-5359-44B0-A7B4-E4DBF9AF73FE}" srcOrd="0" destOrd="0" presId="urn:microsoft.com/office/officeart/2005/8/layout/lProcess3"/>
    <dgm:cxn modelId="{3B13603D-F224-45E9-BAE8-EB41212AB981}" srcId="{2C46D0D2-D30C-4599-BD57-60AE72536570}" destId="{017EEEBC-0733-4353-B43E-342CE9BB2116}" srcOrd="0" destOrd="0" parTransId="{F13660B6-7C59-4668-A294-21FBF8FEF8F1}" sibTransId="{A7381A6D-47F1-46FD-A906-AD2A2C07C103}"/>
    <dgm:cxn modelId="{00802849-D597-4229-B971-49C881E38338}" type="presOf" srcId="{CC44541E-DE25-45A8-B427-2B5C19E64BEB}" destId="{C125FBF9-0994-475E-B787-E8E971CA5A18}" srcOrd="0" destOrd="0" presId="urn:microsoft.com/office/officeart/2005/8/layout/lProcess3"/>
    <dgm:cxn modelId="{55C2526A-F0B4-4BE4-9F1C-C369027C0BAE}" srcId="{3E5E6BCE-CB0A-42D4-8D20-92AD44D9B771}" destId="{95F31D61-DEC9-4C14-BCA3-18F741880837}" srcOrd="0" destOrd="0" parTransId="{9F9F3C32-3169-4DFA-8A9D-51DA63C03C01}" sibTransId="{61DC1E8E-5EA4-4D54-A7AC-6D7A57F6AA6B}"/>
    <dgm:cxn modelId="{B6C44E71-B129-4CD3-9454-7A5F143D1CFA}" srcId="{A90B6737-9125-44C8-ABA2-72E8203BF9FE}" destId="{2C46D0D2-D30C-4599-BD57-60AE72536570}" srcOrd="2" destOrd="0" parTransId="{05E77D6B-5CFD-4C4F-AC1B-70440044D659}" sibTransId="{95A04E62-0164-4121-8509-B2EF2345D24A}"/>
    <dgm:cxn modelId="{AEA4DF53-90C7-4F10-B40A-E164986AC082}" srcId="{0C9097F8-3424-45C8-AFA4-22AAEE74E8C5}" destId="{8F4B5D39-8009-4E94-9C32-681E792BEE33}" srcOrd="0" destOrd="0" parTransId="{10CD2FAC-E158-4CF0-A223-3C2E2DB4A2C6}" sibTransId="{43804C36-612A-49AC-A8C0-4C1E5AB18628}"/>
    <dgm:cxn modelId="{9E929E8B-9C00-4D2A-AC86-CCC7BE23E9BB}" srcId="{A90B6737-9125-44C8-ABA2-72E8203BF9FE}" destId="{4179E33A-E417-42D5-A380-3E0B0B6CCDE9}" srcOrd="0" destOrd="0" parTransId="{618F58CF-5449-4C0A-9A56-FBB9A82B1BFD}" sibTransId="{75D2BECF-8A78-4982-9FBE-3CEAC3D47EB8}"/>
    <dgm:cxn modelId="{0339058D-1CA1-40CF-BE79-6AD90ABC0D7E}" srcId="{CEAEFD00-8AD0-4001-84A6-E521E2B0E9BC}" destId="{ACDB064F-C8B0-4A24-A99F-7C034E9C8BBC}" srcOrd="0" destOrd="0" parTransId="{4A1BC335-3B49-42A7-8D69-5920CC473B2F}" sibTransId="{62725F48-C601-4FA8-B62D-1C2A6A9049F9}"/>
    <dgm:cxn modelId="{AA7BA38E-B633-4725-94CE-1D605141DD52}" srcId="{4179E33A-E417-42D5-A380-3E0B0B6CCDE9}" destId="{CC44541E-DE25-45A8-B427-2B5C19E64BEB}" srcOrd="0" destOrd="0" parTransId="{83FFA8B5-7132-48C4-B062-CFD6E397E743}" sibTransId="{F4EC6323-2C4E-471F-94BA-FC33D5DE17DB}"/>
    <dgm:cxn modelId="{B133B290-9213-46B7-BE8D-0D05C50B54FD}" type="presOf" srcId="{3E5E6BCE-CB0A-42D4-8D20-92AD44D9B771}" destId="{5D64EBC8-757C-45F3-B0B0-6CB990ACE8C7}" srcOrd="0" destOrd="0" presId="urn:microsoft.com/office/officeart/2005/8/layout/lProcess3"/>
    <dgm:cxn modelId="{BAFECEA3-8B5C-4CE8-ACDF-3AF7D6920550}" srcId="{A90B6737-9125-44C8-ABA2-72E8203BF9FE}" destId="{3E5E6BCE-CB0A-42D4-8D20-92AD44D9B771}" srcOrd="4" destOrd="0" parTransId="{9E0D7F37-C259-4831-ACE3-F1CC3A09FD4E}" sibTransId="{04C82CC1-FFC0-4EFB-B64E-CC7FDC77D1B2}"/>
    <dgm:cxn modelId="{B425F1C2-D1E3-4C44-BF40-FE6A4F34B50C}" type="presOf" srcId="{4179E33A-E417-42D5-A380-3E0B0B6CCDE9}" destId="{43535BCC-76A8-483C-9F47-DA5A60D44462}" srcOrd="0" destOrd="0" presId="urn:microsoft.com/office/officeart/2005/8/layout/lProcess3"/>
    <dgm:cxn modelId="{EAE25BC9-9D78-44C3-9226-8F4544C15E18}" type="presOf" srcId="{8F4B5D39-8009-4E94-9C32-681E792BEE33}" destId="{8F215BB5-5921-41DB-B459-F8165F438E90}" srcOrd="0" destOrd="0" presId="urn:microsoft.com/office/officeart/2005/8/layout/lProcess3"/>
    <dgm:cxn modelId="{EECD2FE0-8E8E-4688-8858-A60415821C8D}" type="presOf" srcId="{A90B6737-9125-44C8-ABA2-72E8203BF9FE}" destId="{5F32EACC-B87D-4AA4-BD7F-2CDA8EC48485}" srcOrd="0" destOrd="0" presId="urn:microsoft.com/office/officeart/2005/8/layout/lProcess3"/>
    <dgm:cxn modelId="{17B9CDE6-8CE7-4F62-BC6A-44752C195BD9}" type="presOf" srcId="{2C46D0D2-D30C-4599-BD57-60AE72536570}" destId="{6B285614-10AA-4895-BB06-366D22382923}" srcOrd="0" destOrd="0" presId="urn:microsoft.com/office/officeart/2005/8/layout/lProcess3"/>
    <dgm:cxn modelId="{2A06A8E7-9EF0-4EBD-AE99-07847013A0B3}" srcId="{A90B6737-9125-44C8-ABA2-72E8203BF9FE}" destId="{0C9097F8-3424-45C8-AFA4-22AAEE74E8C5}" srcOrd="1" destOrd="0" parTransId="{7E7A5E82-3D88-4468-B37D-A2B7254DEB1F}" sibTransId="{B05DEEDA-F2CB-4720-BFE0-3C4A8D3AF4C1}"/>
    <dgm:cxn modelId="{345959B0-1F19-4350-85D7-C4E8CBE8C588}" type="presParOf" srcId="{5F32EACC-B87D-4AA4-BD7F-2CDA8EC48485}" destId="{6A47CA15-94A7-4D01-AAAB-0DB700C27C13}" srcOrd="0" destOrd="0" presId="urn:microsoft.com/office/officeart/2005/8/layout/lProcess3"/>
    <dgm:cxn modelId="{CC8BAD41-2456-41A9-87D8-16CE88D67CE6}" type="presParOf" srcId="{6A47CA15-94A7-4D01-AAAB-0DB700C27C13}" destId="{43535BCC-76A8-483C-9F47-DA5A60D44462}" srcOrd="0" destOrd="0" presId="urn:microsoft.com/office/officeart/2005/8/layout/lProcess3"/>
    <dgm:cxn modelId="{3B12D9E0-861A-4AF2-AE72-A4B3B1C108A6}" type="presParOf" srcId="{6A47CA15-94A7-4D01-AAAB-0DB700C27C13}" destId="{29451662-1D55-4DD7-B71D-6B6522894D0B}" srcOrd="1" destOrd="0" presId="urn:microsoft.com/office/officeart/2005/8/layout/lProcess3"/>
    <dgm:cxn modelId="{4964BC83-BD70-44C6-A27D-B896D28179A5}" type="presParOf" srcId="{6A47CA15-94A7-4D01-AAAB-0DB700C27C13}" destId="{C125FBF9-0994-475E-B787-E8E971CA5A18}" srcOrd="2" destOrd="0" presId="urn:microsoft.com/office/officeart/2005/8/layout/lProcess3"/>
    <dgm:cxn modelId="{0AABD1CD-CBBF-4016-AD86-7598D6AE1948}" type="presParOf" srcId="{5F32EACC-B87D-4AA4-BD7F-2CDA8EC48485}" destId="{28CB187C-BD72-49BA-A71F-CD2A22256517}" srcOrd="1" destOrd="0" presId="urn:microsoft.com/office/officeart/2005/8/layout/lProcess3"/>
    <dgm:cxn modelId="{3936E513-9139-4CAA-A837-10864803309D}" type="presParOf" srcId="{5F32EACC-B87D-4AA4-BD7F-2CDA8EC48485}" destId="{BB1A4D08-363E-4F97-97D7-9150F31852D4}" srcOrd="2" destOrd="0" presId="urn:microsoft.com/office/officeart/2005/8/layout/lProcess3"/>
    <dgm:cxn modelId="{1FE269C7-81C2-45C8-8583-E2B26C9E9144}" type="presParOf" srcId="{BB1A4D08-363E-4F97-97D7-9150F31852D4}" destId="{6C708AF9-5359-44B0-A7B4-E4DBF9AF73FE}" srcOrd="0" destOrd="0" presId="urn:microsoft.com/office/officeart/2005/8/layout/lProcess3"/>
    <dgm:cxn modelId="{53152699-514D-4755-902D-7C61E13788F5}" type="presParOf" srcId="{BB1A4D08-363E-4F97-97D7-9150F31852D4}" destId="{1D2AA35C-A95B-4DE8-80CD-D193E9FC1721}" srcOrd="1" destOrd="0" presId="urn:microsoft.com/office/officeart/2005/8/layout/lProcess3"/>
    <dgm:cxn modelId="{A59061FB-B942-46ED-87DF-CD739A9F38AB}" type="presParOf" srcId="{BB1A4D08-363E-4F97-97D7-9150F31852D4}" destId="{8F215BB5-5921-41DB-B459-F8165F438E90}" srcOrd="2" destOrd="0" presId="urn:microsoft.com/office/officeart/2005/8/layout/lProcess3"/>
    <dgm:cxn modelId="{7C43EA94-9C16-4BBD-A8FC-BBEC2FCA0DAB}" type="presParOf" srcId="{5F32EACC-B87D-4AA4-BD7F-2CDA8EC48485}" destId="{F43BC5D9-B96E-4CFA-B16C-181F8B487F32}" srcOrd="3" destOrd="0" presId="urn:microsoft.com/office/officeart/2005/8/layout/lProcess3"/>
    <dgm:cxn modelId="{8801BAA4-C290-427B-9922-296FD7C5014F}" type="presParOf" srcId="{5F32EACC-B87D-4AA4-BD7F-2CDA8EC48485}" destId="{E27E22F5-D7E0-4A29-9D69-349BADBF6B81}" srcOrd="4" destOrd="0" presId="urn:microsoft.com/office/officeart/2005/8/layout/lProcess3"/>
    <dgm:cxn modelId="{64A05B24-181B-423B-89E7-D5A5F60D7160}" type="presParOf" srcId="{E27E22F5-D7E0-4A29-9D69-349BADBF6B81}" destId="{6B285614-10AA-4895-BB06-366D22382923}" srcOrd="0" destOrd="0" presId="urn:microsoft.com/office/officeart/2005/8/layout/lProcess3"/>
    <dgm:cxn modelId="{493C35B0-7491-456B-BD53-13A289C6DAB1}" type="presParOf" srcId="{E27E22F5-D7E0-4A29-9D69-349BADBF6B81}" destId="{B6CE0A31-D3E6-4BD2-A392-131878FDEF4C}" srcOrd="1" destOrd="0" presId="urn:microsoft.com/office/officeart/2005/8/layout/lProcess3"/>
    <dgm:cxn modelId="{CFEC9AE2-65A3-4E98-A71E-BC0B33884FC0}" type="presParOf" srcId="{E27E22F5-D7E0-4A29-9D69-349BADBF6B81}" destId="{7345D37E-C77A-424A-BD06-E24048587FA6}" srcOrd="2" destOrd="0" presId="urn:microsoft.com/office/officeart/2005/8/layout/lProcess3"/>
    <dgm:cxn modelId="{EC421DC0-D335-4057-B785-8AAE5B1B25A3}" type="presParOf" srcId="{5F32EACC-B87D-4AA4-BD7F-2CDA8EC48485}" destId="{FE572303-809B-4431-912E-745CE1B5B836}" srcOrd="5" destOrd="0" presId="urn:microsoft.com/office/officeart/2005/8/layout/lProcess3"/>
    <dgm:cxn modelId="{BE45248A-CB48-4ACB-ACBB-0034256B4A7E}" type="presParOf" srcId="{5F32EACC-B87D-4AA4-BD7F-2CDA8EC48485}" destId="{32029D2A-E833-4069-877D-6C7CF49D0098}" srcOrd="6" destOrd="0" presId="urn:microsoft.com/office/officeart/2005/8/layout/lProcess3"/>
    <dgm:cxn modelId="{D0C3826B-1B0F-469D-960B-15035C5D776F}" type="presParOf" srcId="{32029D2A-E833-4069-877D-6C7CF49D0098}" destId="{730E906D-6687-47C4-9666-20D202679D93}" srcOrd="0" destOrd="0" presId="urn:microsoft.com/office/officeart/2005/8/layout/lProcess3"/>
    <dgm:cxn modelId="{9408A587-D9C0-41D4-ACA2-B623C61E61BF}" type="presParOf" srcId="{32029D2A-E833-4069-877D-6C7CF49D0098}" destId="{A91AD13F-F6E1-4A68-B0ED-78812A254D13}" srcOrd="1" destOrd="0" presId="urn:microsoft.com/office/officeart/2005/8/layout/lProcess3"/>
    <dgm:cxn modelId="{D9CA7C0A-C5EA-49B7-8CF8-42951664E15F}" type="presParOf" srcId="{32029D2A-E833-4069-877D-6C7CF49D0098}" destId="{2FDDC0E8-82A3-4F82-98C8-EF4D856F86A3}" srcOrd="2" destOrd="0" presId="urn:microsoft.com/office/officeart/2005/8/layout/lProcess3"/>
    <dgm:cxn modelId="{F93664E9-D3A3-42EC-AFC1-3FA2557B6249}" type="presParOf" srcId="{5F32EACC-B87D-4AA4-BD7F-2CDA8EC48485}" destId="{5ABF5B94-92FC-4A4F-B545-6A652B3C7197}" srcOrd="7" destOrd="0" presId="urn:microsoft.com/office/officeart/2005/8/layout/lProcess3"/>
    <dgm:cxn modelId="{6309E6EA-0186-46B5-80ED-5A7F8246046F}" type="presParOf" srcId="{5F32EACC-B87D-4AA4-BD7F-2CDA8EC48485}" destId="{AE02A749-6226-4638-AE7E-9F7332610C82}" srcOrd="8" destOrd="0" presId="urn:microsoft.com/office/officeart/2005/8/layout/lProcess3"/>
    <dgm:cxn modelId="{8736A77C-02EE-44A9-A91F-F3446860EB02}" type="presParOf" srcId="{AE02A749-6226-4638-AE7E-9F7332610C82}" destId="{5D64EBC8-757C-45F3-B0B0-6CB990ACE8C7}" srcOrd="0" destOrd="0" presId="urn:microsoft.com/office/officeart/2005/8/layout/lProcess3"/>
    <dgm:cxn modelId="{2A497975-37D6-40B0-B734-D1EA60104E7F}" type="presParOf" srcId="{AE02A749-6226-4638-AE7E-9F7332610C82}" destId="{16254044-C430-4378-8102-0768304D42D1}" srcOrd="1" destOrd="0" presId="urn:microsoft.com/office/officeart/2005/8/layout/lProcess3"/>
    <dgm:cxn modelId="{C98AE7F6-A50C-4C81-8DB9-5BE81651F2F6}" type="presParOf" srcId="{AE02A749-6226-4638-AE7E-9F7332610C82}" destId="{11247F8F-674F-4DFF-B172-C5C769EF176B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0B6737-9125-44C8-ABA2-72E8203BF9FE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</dgm:pt>
    <dgm:pt modelId="{4179E33A-E417-42D5-A380-3E0B0B6CCDE9}">
      <dgm:prSet phldrT="[Text]"/>
      <dgm:spPr/>
      <dgm:t>
        <a:bodyPr/>
        <a:lstStyle/>
        <a:p>
          <a:r>
            <a:rPr lang="en-GB" dirty="0"/>
            <a:t>Forget fidelity? </a:t>
          </a:r>
        </a:p>
        <a:p>
          <a:r>
            <a:rPr lang="en-GB" dirty="0"/>
            <a:t>Challenging the rhetoric</a:t>
          </a:r>
        </a:p>
      </dgm:t>
    </dgm:pt>
    <dgm:pt modelId="{618F58CF-5449-4C0A-9A56-FBB9A82B1BFD}" type="parTrans" cxnId="{9E929E8B-9C00-4D2A-AC86-CCC7BE23E9BB}">
      <dgm:prSet/>
      <dgm:spPr/>
      <dgm:t>
        <a:bodyPr/>
        <a:lstStyle/>
        <a:p>
          <a:endParaRPr lang="en-GB"/>
        </a:p>
      </dgm:t>
    </dgm:pt>
    <dgm:pt modelId="{75D2BECF-8A78-4982-9FBE-3CEAC3D47EB8}" type="sibTrans" cxnId="{9E929E8B-9C00-4D2A-AC86-CCC7BE23E9BB}">
      <dgm:prSet/>
      <dgm:spPr/>
      <dgm:t>
        <a:bodyPr/>
        <a:lstStyle/>
        <a:p>
          <a:endParaRPr lang="en-GB"/>
        </a:p>
      </dgm:t>
    </dgm:pt>
    <dgm:pt modelId="{2C46D0D2-D30C-4599-BD57-60AE72536570}">
      <dgm:prSet phldrT="[Text]"/>
      <dgm:spPr/>
      <dgm:t>
        <a:bodyPr/>
        <a:lstStyle/>
        <a:p>
          <a:r>
            <a:rPr lang="en-GB" dirty="0"/>
            <a:t>Contextual coaching and collaborative professionalism</a:t>
          </a:r>
        </a:p>
      </dgm:t>
    </dgm:pt>
    <dgm:pt modelId="{05E77D6B-5CFD-4C4F-AC1B-70440044D659}" type="parTrans" cxnId="{B6C44E71-B129-4CD3-9454-7A5F143D1CFA}">
      <dgm:prSet/>
      <dgm:spPr/>
      <dgm:t>
        <a:bodyPr/>
        <a:lstStyle/>
        <a:p>
          <a:endParaRPr lang="en-GB"/>
        </a:p>
      </dgm:t>
    </dgm:pt>
    <dgm:pt modelId="{95A04E62-0164-4121-8509-B2EF2345D24A}" type="sibTrans" cxnId="{B6C44E71-B129-4CD3-9454-7A5F143D1CFA}">
      <dgm:prSet/>
      <dgm:spPr/>
      <dgm:t>
        <a:bodyPr/>
        <a:lstStyle/>
        <a:p>
          <a:endParaRPr lang="en-GB"/>
        </a:p>
      </dgm:t>
    </dgm:pt>
    <dgm:pt modelId="{CEAEFD00-8AD0-4001-84A6-E521E2B0E9BC}">
      <dgm:prSet phldrT="[Text]"/>
      <dgm:spPr/>
      <dgm:t>
        <a:bodyPr/>
        <a:lstStyle/>
        <a:p>
          <a:r>
            <a:rPr lang="en-GB" dirty="0"/>
            <a:t>Dilemma based coaching case study</a:t>
          </a:r>
        </a:p>
      </dgm:t>
    </dgm:pt>
    <dgm:pt modelId="{C1989BF2-8169-4A6B-9B63-7B9A479E9D8C}" type="parTrans" cxnId="{26A28501-C9D4-47A2-AF6C-19FF0140B1A8}">
      <dgm:prSet/>
      <dgm:spPr/>
      <dgm:t>
        <a:bodyPr/>
        <a:lstStyle/>
        <a:p>
          <a:endParaRPr lang="en-GB"/>
        </a:p>
      </dgm:t>
    </dgm:pt>
    <dgm:pt modelId="{65DB694D-8BF4-4579-8A1F-D3FE302372CC}" type="sibTrans" cxnId="{26A28501-C9D4-47A2-AF6C-19FF0140B1A8}">
      <dgm:prSet/>
      <dgm:spPr/>
      <dgm:t>
        <a:bodyPr/>
        <a:lstStyle/>
        <a:p>
          <a:endParaRPr lang="en-GB"/>
        </a:p>
      </dgm:t>
    </dgm:pt>
    <dgm:pt modelId="{CC44541E-DE25-45A8-B427-2B5C19E64BEB}">
      <dgm:prSet phldrT="[Text]"/>
      <dgm:spPr/>
      <dgm:t>
        <a:bodyPr/>
        <a:lstStyle/>
        <a:p>
          <a:r>
            <a:rPr lang="en-GB" dirty="0"/>
            <a:t>Introduction  </a:t>
          </a:r>
        </a:p>
      </dgm:t>
    </dgm:pt>
    <dgm:pt modelId="{83FFA8B5-7132-48C4-B062-CFD6E397E743}" type="parTrans" cxnId="{AA7BA38E-B633-4725-94CE-1D605141DD52}">
      <dgm:prSet/>
      <dgm:spPr/>
      <dgm:t>
        <a:bodyPr/>
        <a:lstStyle/>
        <a:p>
          <a:endParaRPr lang="en-GB"/>
        </a:p>
      </dgm:t>
    </dgm:pt>
    <dgm:pt modelId="{F4EC6323-2C4E-471F-94BA-FC33D5DE17DB}" type="sibTrans" cxnId="{AA7BA38E-B633-4725-94CE-1D605141DD52}">
      <dgm:prSet/>
      <dgm:spPr/>
      <dgm:t>
        <a:bodyPr/>
        <a:lstStyle/>
        <a:p>
          <a:endParaRPr lang="en-GB"/>
        </a:p>
      </dgm:t>
    </dgm:pt>
    <dgm:pt modelId="{017EEEBC-0733-4353-B43E-342CE9BB2116}">
      <dgm:prSet phldrT="[Text]"/>
      <dgm:spPr/>
      <dgm:t>
        <a:bodyPr/>
        <a:lstStyle/>
        <a:p>
          <a:r>
            <a:rPr lang="en-GB" dirty="0"/>
            <a:t>Explanation </a:t>
          </a:r>
        </a:p>
      </dgm:t>
    </dgm:pt>
    <dgm:pt modelId="{F13660B6-7C59-4668-A294-21FBF8FEF8F1}" type="parTrans" cxnId="{3B13603D-F224-45E9-BAE8-EB41212AB981}">
      <dgm:prSet/>
      <dgm:spPr/>
      <dgm:t>
        <a:bodyPr/>
        <a:lstStyle/>
        <a:p>
          <a:endParaRPr lang="en-GB"/>
        </a:p>
      </dgm:t>
    </dgm:pt>
    <dgm:pt modelId="{A7381A6D-47F1-46FD-A906-AD2A2C07C103}" type="sibTrans" cxnId="{3B13603D-F224-45E9-BAE8-EB41212AB981}">
      <dgm:prSet/>
      <dgm:spPr/>
      <dgm:t>
        <a:bodyPr/>
        <a:lstStyle/>
        <a:p>
          <a:endParaRPr lang="en-GB"/>
        </a:p>
      </dgm:t>
    </dgm:pt>
    <dgm:pt modelId="{ACDB064F-C8B0-4A24-A99F-7C034E9C8BBC}">
      <dgm:prSet phldrT="[Text]"/>
      <dgm:spPr/>
      <dgm:t>
        <a:bodyPr/>
        <a:lstStyle/>
        <a:p>
          <a:r>
            <a:rPr lang="en-GB" dirty="0"/>
            <a:t>Listen in </a:t>
          </a:r>
        </a:p>
      </dgm:t>
    </dgm:pt>
    <dgm:pt modelId="{4A1BC335-3B49-42A7-8D69-5920CC473B2F}" type="parTrans" cxnId="{0339058D-1CA1-40CF-BE79-6AD90ABC0D7E}">
      <dgm:prSet/>
      <dgm:spPr/>
      <dgm:t>
        <a:bodyPr/>
        <a:lstStyle/>
        <a:p>
          <a:endParaRPr lang="en-GB"/>
        </a:p>
      </dgm:t>
    </dgm:pt>
    <dgm:pt modelId="{62725F48-C601-4FA8-B62D-1C2A6A9049F9}" type="sibTrans" cxnId="{0339058D-1CA1-40CF-BE79-6AD90ABC0D7E}">
      <dgm:prSet/>
      <dgm:spPr/>
      <dgm:t>
        <a:bodyPr/>
        <a:lstStyle/>
        <a:p>
          <a:endParaRPr lang="en-GB"/>
        </a:p>
      </dgm:t>
    </dgm:pt>
    <dgm:pt modelId="{3E5E6BCE-CB0A-42D4-8D20-92AD44D9B771}">
      <dgm:prSet phldrT="[Text]"/>
      <dgm:spPr/>
      <dgm:t>
        <a:bodyPr/>
        <a:lstStyle/>
        <a:p>
          <a:r>
            <a:rPr lang="en-GB" dirty="0"/>
            <a:t>Finding hope through coaching</a:t>
          </a:r>
        </a:p>
      </dgm:t>
    </dgm:pt>
    <dgm:pt modelId="{9E0D7F37-C259-4831-ACE3-F1CC3A09FD4E}" type="parTrans" cxnId="{BAFECEA3-8B5C-4CE8-ACDF-3AF7D6920550}">
      <dgm:prSet/>
      <dgm:spPr/>
      <dgm:t>
        <a:bodyPr/>
        <a:lstStyle/>
        <a:p>
          <a:endParaRPr lang="en-GB"/>
        </a:p>
      </dgm:t>
    </dgm:pt>
    <dgm:pt modelId="{04C82CC1-FFC0-4EFB-B64E-CC7FDC77D1B2}" type="sibTrans" cxnId="{BAFECEA3-8B5C-4CE8-ACDF-3AF7D6920550}">
      <dgm:prSet/>
      <dgm:spPr/>
      <dgm:t>
        <a:bodyPr/>
        <a:lstStyle/>
        <a:p>
          <a:endParaRPr lang="en-GB"/>
        </a:p>
      </dgm:t>
    </dgm:pt>
    <dgm:pt modelId="{95F31D61-DEC9-4C14-BCA3-18F741880837}">
      <dgm:prSet phldrT="[Text]"/>
      <dgm:spPr/>
      <dgm:t>
        <a:bodyPr/>
        <a:lstStyle/>
        <a:p>
          <a:r>
            <a:rPr lang="en-GB" dirty="0"/>
            <a:t>Get co-creative </a:t>
          </a:r>
        </a:p>
      </dgm:t>
    </dgm:pt>
    <dgm:pt modelId="{9F9F3C32-3169-4DFA-8A9D-51DA63C03C01}" type="parTrans" cxnId="{55C2526A-F0B4-4BE4-9F1C-C369027C0BAE}">
      <dgm:prSet/>
      <dgm:spPr/>
      <dgm:t>
        <a:bodyPr/>
        <a:lstStyle/>
        <a:p>
          <a:endParaRPr lang="en-GB"/>
        </a:p>
      </dgm:t>
    </dgm:pt>
    <dgm:pt modelId="{61DC1E8E-5EA4-4D54-A7AC-6D7A57F6AA6B}" type="sibTrans" cxnId="{55C2526A-F0B4-4BE4-9F1C-C369027C0BAE}">
      <dgm:prSet/>
      <dgm:spPr/>
      <dgm:t>
        <a:bodyPr/>
        <a:lstStyle/>
        <a:p>
          <a:endParaRPr lang="en-GB"/>
        </a:p>
      </dgm:t>
    </dgm:pt>
    <dgm:pt modelId="{0C9097F8-3424-45C8-AFA4-22AAEE74E8C5}">
      <dgm:prSet phldrT="[Text]"/>
      <dgm:spPr/>
      <dgm:t>
        <a:bodyPr/>
        <a:lstStyle/>
        <a:p>
          <a:r>
            <a:rPr lang="en-GB" dirty="0"/>
            <a:t>What’s occurring?</a:t>
          </a:r>
        </a:p>
      </dgm:t>
    </dgm:pt>
    <dgm:pt modelId="{7E7A5E82-3D88-4468-B37D-A2B7254DEB1F}" type="parTrans" cxnId="{2A06A8E7-9EF0-4EBD-AE99-07847013A0B3}">
      <dgm:prSet/>
      <dgm:spPr/>
      <dgm:t>
        <a:bodyPr/>
        <a:lstStyle/>
        <a:p>
          <a:endParaRPr lang="en-GB"/>
        </a:p>
      </dgm:t>
    </dgm:pt>
    <dgm:pt modelId="{B05DEEDA-F2CB-4720-BFE0-3C4A8D3AF4C1}" type="sibTrans" cxnId="{2A06A8E7-9EF0-4EBD-AE99-07847013A0B3}">
      <dgm:prSet/>
      <dgm:spPr/>
      <dgm:t>
        <a:bodyPr/>
        <a:lstStyle/>
        <a:p>
          <a:endParaRPr lang="en-GB"/>
        </a:p>
      </dgm:t>
    </dgm:pt>
    <dgm:pt modelId="{8F4B5D39-8009-4E94-9C32-681E792BEE33}">
      <dgm:prSet phldrT="[Text]"/>
      <dgm:spPr/>
      <dgm:t>
        <a:bodyPr/>
        <a:lstStyle/>
        <a:p>
          <a:r>
            <a:rPr lang="en-GB" dirty="0"/>
            <a:t>Discussion activity </a:t>
          </a:r>
        </a:p>
      </dgm:t>
    </dgm:pt>
    <dgm:pt modelId="{10CD2FAC-E158-4CF0-A223-3C2E2DB4A2C6}" type="parTrans" cxnId="{AEA4DF53-90C7-4F10-B40A-E164986AC082}">
      <dgm:prSet/>
      <dgm:spPr/>
      <dgm:t>
        <a:bodyPr/>
        <a:lstStyle/>
        <a:p>
          <a:endParaRPr lang="en-GB"/>
        </a:p>
      </dgm:t>
    </dgm:pt>
    <dgm:pt modelId="{43804C36-612A-49AC-A8C0-4C1E5AB18628}" type="sibTrans" cxnId="{AEA4DF53-90C7-4F10-B40A-E164986AC082}">
      <dgm:prSet/>
      <dgm:spPr/>
      <dgm:t>
        <a:bodyPr/>
        <a:lstStyle/>
        <a:p>
          <a:endParaRPr lang="en-GB"/>
        </a:p>
      </dgm:t>
    </dgm:pt>
    <dgm:pt modelId="{5F32EACC-B87D-4AA4-BD7F-2CDA8EC48485}" type="pres">
      <dgm:prSet presAssocID="{A90B6737-9125-44C8-ABA2-72E8203BF9FE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6A47CA15-94A7-4D01-AAAB-0DB700C27C13}" type="pres">
      <dgm:prSet presAssocID="{4179E33A-E417-42D5-A380-3E0B0B6CCDE9}" presName="horFlow" presStyleCnt="0"/>
      <dgm:spPr/>
    </dgm:pt>
    <dgm:pt modelId="{43535BCC-76A8-483C-9F47-DA5A60D44462}" type="pres">
      <dgm:prSet presAssocID="{4179E33A-E417-42D5-A380-3E0B0B6CCDE9}" presName="bigChev" presStyleLbl="node1" presStyleIdx="0" presStyleCnt="5"/>
      <dgm:spPr/>
    </dgm:pt>
    <dgm:pt modelId="{29451662-1D55-4DD7-B71D-6B6522894D0B}" type="pres">
      <dgm:prSet presAssocID="{83FFA8B5-7132-48C4-B062-CFD6E397E743}" presName="parTrans" presStyleCnt="0"/>
      <dgm:spPr/>
    </dgm:pt>
    <dgm:pt modelId="{C125FBF9-0994-475E-B787-E8E971CA5A18}" type="pres">
      <dgm:prSet presAssocID="{CC44541E-DE25-45A8-B427-2B5C19E64BEB}" presName="node" presStyleLbl="alignAccFollowNode1" presStyleIdx="0" presStyleCnt="5">
        <dgm:presLayoutVars>
          <dgm:bulletEnabled val="1"/>
        </dgm:presLayoutVars>
      </dgm:prSet>
      <dgm:spPr/>
    </dgm:pt>
    <dgm:pt modelId="{28CB187C-BD72-49BA-A71F-CD2A22256517}" type="pres">
      <dgm:prSet presAssocID="{4179E33A-E417-42D5-A380-3E0B0B6CCDE9}" presName="vSp" presStyleCnt="0"/>
      <dgm:spPr/>
    </dgm:pt>
    <dgm:pt modelId="{BB1A4D08-363E-4F97-97D7-9150F31852D4}" type="pres">
      <dgm:prSet presAssocID="{0C9097F8-3424-45C8-AFA4-22AAEE74E8C5}" presName="horFlow" presStyleCnt="0"/>
      <dgm:spPr/>
    </dgm:pt>
    <dgm:pt modelId="{6C708AF9-5359-44B0-A7B4-E4DBF9AF73FE}" type="pres">
      <dgm:prSet presAssocID="{0C9097F8-3424-45C8-AFA4-22AAEE74E8C5}" presName="bigChev" presStyleLbl="node1" presStyleIdx="1" presStyleCnt="5"/>
      <dgm:spPr/>
    </dgm:pt>
    <dgm:pt modelId="{1D2AA35C-A95B-4DE8-80CD-D193E9FC1721}" type="pres">
      <dgm:prSet presAssocID="{10CD2FAC-E158-4CF0-A223-3C2E2DB4A2C6}" presName="parTrans" presStyleCnt="0"/>
      <dgm:spPr/>
    </dgm:pt>
    <dgm:pt modelId="{8F215BB5-5921-41DB-B459-F8165F438E90}" type="pres">
      <dgm:prSet presAssocID="{8F4B5D39-8009-4E94-9C32-681E792BEE33}" presName="node" presStyleLbl="alignAccFollowNode1" presStyleIdx="1" presStyleCnt="5">
        <dgm:presLayoutVars>
          <dgm:bulletEnabled val="1"/>
        </dgm:presLayoutVars>
      </dgm:prSet>
      <dgm:spPr/>
    </dgm:pt>
    <dgm:pt modelId="{F43BC5D9-B96E-4CFA-B16C-181F8B487F32}" type="pres">
      <dgm:prSet presAssocID="{0C9097F8-3424-45C8-AFA4-22AAEE74E8C5}" presName="vSp" presStyleCnt="0"/>
      <dgm:spPr/>
    </dgm:pt>
    <dgm:pt modelId="{E27E22F5-D7E0-4A29-9D69-349BADBF6B81}" type="pres">
      <dgm:prSet presAssocID="{2C46D0D2-D30C-4599-BD57-60AE72536570}" presName="horFlow" presStyleCnt="0"/>
      <dgm:spPr/>
    </dgm:pt>
    <dgm:pt modelId="{6B285614-10AA-4895-BB06-366D22382923}" type="pres">
      <dgm:prSet presAssocID="{2C46D0D2-D30C-4599-BD57-60AE72536570}" presName="bigChev" presStyleLbl="node1" presStyleIdx="2" presStyleCnt="5"/>
      <dgm:spPr/>
    </dgm:pt>
    <dgm:pt modelId="{B6CE0A31-D3E6-4BD2-A392-131878FDEF4C}" type="pres">
      <dgm:prSet presAssocID="{F13660B6-7C59-4668-A294-21FBF8FEF8F1}" presName="parTrans" presStyleCnt="0"/>
      <dgm:spPr/>
    </dgm:pt>
    <dgm:pt modelId="{7345D37E-C77A-424A-BD06-E24048587FA6}" type="pres">
      <dgm:prSet presAssocID="{017EEEBC-0733-4353-B43E-342CE9BB2116}" presName="node" presStyleLbl="alignAccFollowNode1" presStyleIdx="2" presStyleCnt="5">
        <dgm:presLayoutVars>
          <dgm:bulletEnabled val="1"/>
        </dgm:presLayoutVars>
      </dgm:prSet>
      <dgm:spPr/>
    </dgm:pt>
    <dgm:pt modelId="{FE572303-809B-4431-912E-745CE1B5B836}" type="pres">
      <dgm:prSet presAssocID="{2C46D0D2-D30C-4599-BD57-60AE72536570}" presName="vSp" presStyleCnt="0"/>
      <dgm:spPr/>
    </dgm:pt>
    <dgm:pt modelId="{32029D2A-E833-4069-877D-6C7CF49D0098}" type="pres">
      <dgm:prSet presAssocID="{CEAEFD00-8AD0-4001-84A6-E521E2B0E9BC}" presName="horFlow" presStyleCnt="0"/>
      <dgm:spPr/>
    </dgm:pt>
    <dgm:pt modelId="{730E906D-6687-47C4-9666-20D202679D93}" type="pres">
      <dgm:prSet presAssocID="{CEAEFD00-8AD0-4001-84A6-E521E2B0E9BC}" presName="bigChev" presStyleLbl="node1" presStyleIdx="3" presStyleCnt="5"/>
      <dgm:spPr/>
    </dgm:pt>
    <dgm:pt modelId="{A91AD13F-F6E1-4A68-B0ED-78812A254D13}" type="pres">
      <dgm:prSet presAssocID="{4A1BC335-3B49-42A7-8D69-5920CC473B2F}" presName="parTrans" presStyleCnt="0"/>
      <dgm:spPr/>
    </dgm:pt>
    <dgm:pt modelId="{2FDDC0E8-82A3-4F82-98C8-EF4D856F86A3}" type="pres">
      <dgm:prSet presAssocID="{ACDB064F-C8B0-4A24-A99F-7C034E9C8BBC}" presName="node" presStyleLbl="alignAccFollowNode1" presStyleIdx="3" presStyleCnt="5">
        <dgm:presLayoutVars>
          <dgm:bulletEnabled val="1"/>
        </dgm:presLayoutVars>
      </dgm:prSet>
      <dgm:spPr/>
    </dgm:pt>
    <dgm:pt modelId="{5ABF5B94-92FC-4A4F-B545-6A652B3C7197}" type="pres">
      <dgm:prSet presAssocID="{CEAEFD00-8AD0-4001-84A6-E521E2B0E9BC}" presName="vSp" presStyleCnt="0"/>
      <dgm:spPr/>
    </dgm:pt>
    <dgm:pt modelId="{AE02A749-6226-4638-AE7E-9F7332610C82}" type="pres">
      <dgm:prSet presAssocID="{3E5E6BCE-CB0A-42D4-8D20-92AD44D9B771}" presName="horFlow" presStyleCnt="0"/>
      <dgm:spPr/>
    </dgm:pt>
    <dgm:pt modelId="{5D64EBC8-757C-45F3-B0B0-6CB990ACE8C7}" type="pres">
      <dgm:prSet presAssocID="{3E5E6BCE-CB0A-42D4-8D20-92AD44D9B771}" presName="bigChev" presStyleLbl="node1" presStyleIdx="4" presStyleCnt="5"/>
      <dgm:spPr/>
    </dgm:pt>
    <dgm:pt modelId="{16254044-C430-4378-8102-0768304D42D1}" type="pres">
      <dgm:prSet presAssocID="{9F9F3C32-3169-4DFA-8A9D-51DA63C03C01}" presName="parTrans" presStyleCnt="0"/>
      <dgm:spPr/>
    </dgm:pt>
    <dgm:pt modelId="{11247F8F-674F-4DFF-B172-C5C769EF176B}" type="pres">
      <dgm:prSet presAssocID="{95F31D61-DEC9-4C14-BCA3-18F741880837}" presName="node" presStyleLbl="alignAccFollowNode1" presStyleIdx="4" presStyleCnt="5">
        <dgm:presLayoutVars>
          <dgm:bulletEnabled val="1"/>
        </dgm:presLayoutVars>
      </dgm:prSet>
      <dgm:spPr/>
    </dgm:pt>
  </dgm:ptLst>
  <dgm:cxnLst>
    <dgm:cxn modelId="{26A28501-C9D4-47A2-AF6C-19FF0140B1A8}" srcId="{A90B6737-9125-44C8-ABA2-72E8203BF9FE}" destId="{CEAEFD00-8AD0-4001-84A6-E521E2B0E9BC}" srcOrd="3" destOrd="0" parTransId="{C1989BF2-8169-4A6B-9B63-7B9A479E9D8C}" sibTransId="{65DB694D-8BF4-4579-8A1F-D3FE302372CC}"/>
    <dgm:cxn modelId="{52F46A08-CE7A-4F49-BADF-55682A2CB248}" type="presOf" srcId="{95F31D61-DEC9-4C14-BCA3-18F741880837}" destId="{11247F8F-674F-4DFF-B172-C5C769EF176B}" srcOrd="0" destOrd="0" presId="urn:microsoft.com/office/officeart/2005/8/layout/lProcess3"/>
    <dgm:cxn modelId="{3552811C-CD30-466E-97B5-524C331AA106}" type="presOf" srcId="{CEAEFD00-8AD0-4001-84A6-E521E2B0E9BC}" destId="{730E906D-6687-47C4-9666-20D202679D93}" srcOrd="0" destOrd="0" presId="urn:microsoft.com/office/officeart/2005/8/layout/lProcess3"/>
    <dgm:cxn modelId="{029BFB2F-3AF9-4837-B049-85A9D747A3F6}" type="presOf" srcId="{017EEEBC-0733-4353-B43E-342CE9BB2116}" destId="{7345D37E-C77A-424A-BD06-E24048587FA6}" srcOrd="0" destOrd="0" presId="urn:microsoft.com/office/officeart/2005/8/layout/lProcess3"/>
    <dgm:cxn modelId="{37BA7E33-BBD1-4C44-A952-16DC5B1A823C}" type="presOf" srcId="{ACDB064F-C8B0-4A24-A99F-7C034E9C8BBC}" destId="{2FDDC0E8-82A3-4F82-98C8-EF4D856F86A3}" srcOrd="0" destOrd="0" presId="urn:microsoft.com/office/officeart/2005/8/layout/lProcess3"/>
    <dgm:cxn modelId="{35CBA734-251F-40E7-AACE-E4F50D8B8CFC}" type="presOf" srcId="{0C9097F8-3424-45C8-AFA4-22AAEE74E8C5}" destId="{6C708AF9-5359-44B0-A7B4-E4DBF9AF73FE}" srcOrd="0" destOrd="0" presId="urn:microsoft.com/office/officeart/2005/8/layout/lProcess3"/>
    <dgm:cxn modelId="{3B13603D-F224-45E9-BAE8-EB41212AB981}" srcId="{2C46D0D2-D30C-4599-BD57-60AE72536570}" destId="{017EEEBC-0733-4353-B43E-342CE9BB2116}" srcOrd="0" destOrd="0" parTransId="{F13660B6-7C59-4668-A294-21FBF8FEF8F1}" sibTransId="{A7381A6D-47F1-46FD-A906-AD2A2C07C103}"/>
    <dgm:cxn modelId="{00802849-D597-4229-B971-49C881E38338}" type="presOf" srcId="{CC44541E-DE25-45A8-B427-2B5C19E64BEB}" destId="{C125FBF9-0994-475E-B787-E8E971CA5A18}" srcOrd="0" destOrd="0" presId="urn:microsoft.com/office/officeart/2005/8/layout/lProcess3"/>
    <dgm:cxn modelId="{55C2526A-F0B4-4BE4-9F1C-C369027C0BAE}" srcId="{3E5E6BCE-CB0A-42D4-8D20-92AD44D9B771}" destId="{95F31D61-DEC9-4C14-BCA3-18F741880837}" srcOrd="0" destOrd="0" parTransId="{9F9F3C32-3169-4DFA-8A9D-51DA63C03C01}" sibTransId="{61DC1E8E-5EA4-4D54-A7AC-6D7A57F6AA6B}"/>
    <dgm:cxn modelId="{B6C44E71-B129-4CD3-9454-7A5F143D1CFA}" srcId="{A90B6737-9125-44C8-ABA2-72E8203BF9FE}" destId="{2C46D0D2-D30C-4599-BD57-60AE72536570}" srcOrd="2" destOrd="0" parTransId="{05E77D6B-5CFD-4C4F-AC1B-70440044D659}" sibTransId="{95A04E62-0164-4121-8509-B2EF2345D24A}"/>
    <dgm:cxn modelId="{AEA4DF53-90C7-4F10-B40A-E164986AC082}" srcId="{0C9097F8-3424-45C8-AFA4-22AAEE74E8C5}" destId="{8F4B5D39-8009-4E94-9C32-681E792BEE33}" srcOrd="0" destOrd="0" parTransId="{10CD2FAC-E158-4CF0-A223-3C2E2DB4A2C6}" sibTransId="{43804C36-612A-49AC-A8C0-4C1E5AB18628}"/>
    <dgm:cxn modelId="{9E929E8B-9C00-4D2A-AC86-CCC7BE23E9BB}" srcId="{A90B6737-9125-44C8-ABA2-72E8203BF9FE}" destId="{4179E33A-E417-42D5-A380-3E0B0B6CCDE9}" srcOrd="0" destOrd="0" parTransId="{618F58CF-5449-4C0A-9A56-FBB9A82B1BFD}" sibTransId="{75D2BECF-8A78-4982-9FBE-3CEAC3D47EB8}"/>
    <dgm:cxn modelId="{0339058D-1CA1-40CF-BE79-6AD90ABC0D7E}" srcId="{CEAEFD00-8AD0-4001-84A6-E521E2B0E9BC}" destId="{ACDB064F-C8B0-4A24-A99F-7C034E9C8BBC}" srcOrd="0" destOrd="0" parTransId="{4A1BC335-3B49-42A7-8D69-5920CC473B2F}" sibTransId="{62725F48-C601-4FA8-B62D-1C2A6A9049F9}"/>
    <dgm:cxn modelId="{AA7BA38E-B633-4725-94CE-1D605141DD52}" srcId="{4179E33A-E417-42D5-A380-3E0B0B6CCDE9}" destId="{CC44541E-DE25-45A8-B427-2B5C19E64BEB}" srcOrd="0" destOrd="0" parTransId="{83FFA8B5-7132-48C4-B062-CFD6E397E743}" sibTransId="{F4EC6323-2C4E-471F-94BA-FC33D5DE17DB}"/>
    <dgm:cxn modelId="{B133B290-9213-46B7-BE8D-0D05C50B54FD}" type="presOf" srcId="{3E5E6BCE-CB0A-42D4-8D20-92AD44D9B771}" destId="{5D64EBC8-757C-45F3-B0B0-6CB990ACE8C7}" srcOrd="0" destOrd="0" presId="urn:microsoft.com/office/officeart/2005/8/layout/lProcess3"/>
    <dgm:cxn modelId="{BAFECEA3-8B5C-4CE8-ACDF-3AF7D6920550}" srcId="{A90B6737-9125-44C8-ABA2-72E8203BF9FE}" destId="{3E5E6BCE-CB0A-42D4-8D20-92AD44D9B771}" srcOrd="4" destOrd="0" parTransId="{9E0D7F37-C259-4831-ACE3-F1CC3A09FD4E}" sibTransId="{04C82CC1-FFC0-4EFB-B64E-CC7FDC77D1B2}"/>
    <dgm:cxn modelId="{B425F1C2-D1E3-4C44-BF40-FE6A4F34B50C}" type="presOf" srcId="{4179E33A-E417-42D5-A380-3E0B0B6CCDE9}" destId="{43535BCC-76A8-483C-9F47-DA5A60D44462}" srcOrd="0" destOrd="0" presId="urn:microsoft.com/office/officeart/2005/8/layout/lProcess3"/>
    <dgm:cxn modelId="{EAE25BC9-9D78-44C3-9226-8F4544C15E18}" type="presOf" srcId="{8F4B5D39-8009-4E94-9C32-681E792BEE33}" destId="{8F215BB5-5921-41DB-B459-F8165F438E90}" srcOrd="0" destOrd="0" presId="urn:microsoft.com/office/officeart/2005/8/layout/lProcess3"/>
    <dgm:cxn modelId="{EECD2FE0-8E8E-4688-8858-A60415821C8D}" type="presOf" srcId="{A90B6737-9125-44C8-ABA2-72E8203BF9FE}" destId="{5F32EACC-B87D-4AA4-BD7F-2CDA8EC48485}" srcOrd="0" destOrd="0" presId="urn:microsoft.com/office/officeart/2005/8/layout/lProcess3"/>
    <dgm:cxn modelId="{17B9CDE6-8CE7-4F62-BC6A-44752C195BD9}" type="presOf" srcId="{2C46D0D2-D30C-4599-BD57-60AE72536570}" destId="{6B285614-10AA-4895-BB06-366D22382923}" srcOrd="0" destOrd="0" presId="urn:microsoft.com/office/officeart/2005/8/layout/lProcess3"/>
    <dgm:cxn modelId="{2A06A8E7-9EF0-4EBD-AE99-07847013A0B3}" srcId="{A90B6737-9125-44C8-ABA2-72E8203BF9FE}" destId="{0C9097F8-3424-45C8-AFA4-22AAEE74E8C5}" srcOrd="1" destOrd="0" parTransId="{7E7A5E82-3D88-4468-B37D-A2B7254DEB1F}" sibTransId="{B05DEEDA-F2CB-4720-BFE0-3C4A8D3AF4C1}"/>
    <dgm:cxn modelId="{345959B0-1F19-4350-85D7-C4E8CBE8C588}" type="presParOf" srcId="{5F32EACC-B87D-4AA4-BD7F-2CDA8EC48485}" destId="{6A47CA15-94A7-4D01-AAAB-0DB700C27C13}" srcOrd="0" destOrd="0" presId="urn:microsoft.com/office/officeart/2005/8/layout/lProcess3"/>
    <dgm:cxn modelId="{CC8BAD41-2456-41A9-87D8-16CE88D67CE6}" type="presParOf" srcId="{6A47CA15-94A7-4D01-AAAB-0DB700C27C13}" destId="{43535BCC-76A8-483C-9F47-DA5A60D44462}" srcOrd="0" destOrd="0" presId="urn:microsoft.com/office/officeart/2005/8/layout/lProcess3"/>
    <dgm:cxn modelId="{3B12D9E0-861A-4AF2-AE72-A4B3B1C108A6}" type="presParOf" srcId="{6A47CA15-94A7-4D01-AAAB-0DB700C27C13}" destId="{29451662-1D55-4DD7-B71D-6B6522894D0B}" srcOrd="1" destOrd="0" presId="urn:microsoft.com/office/officeart/2005/8/layout/lProcess3"/>
    <dgm:cxn modelId="{4964BC83-BD70-44C6-A27D-B896D28179A5}" type="presParOf" srcId="{6A47CA15-94A7-4D01-AAAB-0DB700C27C13}" destId="{C125FBF9-0994-475E-B787-E8E971CA5A18}" srcOrd="2" destOrd="0" presId="urn:microsoft.com/office/officeart/2005/8/layout/lProcess3"/>
    <dgm:cxn modelId="{0AABD1CD-CBBF-4016-AD86-7598D6AE1948}" type="presParOf" srcId="{5F32EACC-B87D-4AA4-BD7F-2CDA8EC48485}" destId="{28CB187C-BD72-49BA-A71F-CD2A22256517}" srcOrd="1" destOrd="0" presId="urn:microsoft.com/office/officeart/2005/8/layout/lProcess3"/>
    <dgm:cxn modelId="{3936E513-9139-4CAA-A837-10864803309D}" type="presParOf" srcId="{5F32EACC-B87D-4AA4-BD7F-2CDA8EC48485}" destId="{BB1A4D08-363E-4F97-97D7-9150F31852D4}" srcOrd="2" destOrd="0" presId="urn:microsoft.com/office/officeart/2005/8/layout/lProcess3"/>
    <dgm:cxn modelId="{1FE269C7-81C2-45C8-8583-E2B26C9E9144}" type="presParOf" srcId="{BB1A4D08-363E-4F97-97D7-9150F31852D4}" destId="{6C708AF9-5359-44B0-A7B4-E4DBF9AF73FE}" srcOrd="0" destOrd="0" presId="urn:microsoft.com/office/officeart/2005/8/layout/lProcess3"/>
    <dgm:cxn modelId="{53152699-514D-4755-902D-7C61E13788F5}" type="presParOf" srcId="{BB1A4D08-363E-4F97-97D7-9150F31852D4}" destId="{1D2AA35C-A95B-4DE8-80CD-D193E9FC1721}" srcOrd="1" destOrd="0" presId="urn:microsoft.com/office/officeart/2005/8/layout/lProcess3"/>
    <dgm:cxn modelId="{A59061FB-B942-46ED-87DF-CD739A9F38AB}" type="presParOf" srcId="{BB1A4D08-363E-4F97-97D7-9150F31852D4}" destId="{8F215BB5-5921-41DB-B459-F8165F438E90}" srcOrd="2" destOrd="0" presId="urn:microsoft.com/office/officeart/2005/8/layout/lProcess3"/>
    <dgm:cxn modelId="{7C43EA94-9C16-4BBD-A8FC-BBEC2FCA0DAB}" type="presParOf" srcId="{5F32EACC-B87D-4AA4-BD7F-2CDA8EC48485}" destId="{F43BC5D9-B96E-4CFA-B16C-181F8B487F32}" srcOrd="3" destOrd="0" presId="urn:microsoft.com/office/officeart/2005/8/layout/lProcess3"/>
    <dgm:cxn modelId="{8801BAA4-C290-427B-9922-296FD7C5014F}" type="presParOf" srcId="{5F32EACC-B87D-4AA4-BD7F-2CDA8EC48485}" destId="{E27E22F5-D7E0-4A29-9D69-349BADBF6B81}" srcOrd="4" destOrd="0" presId="urn:microsoft.com/office/officeart/2005/8/layout/lProcess3"/>
    <dgm:cxn modelId="{64A05B24-181B-423B-89E7-D5A5F60D7160}" type="presParOf" srcId="{E27E22F5-D7E0-4A29-9D69-349BADBF6B81}" destId="{6B285614-10AA-4895-BB06-366D22382923}" srcOrd="0" destOrd="0" presId="urn:microsoft.com/office/officeart/2005/8/layout/lProcess3"/>
    <dgm:cxn modelId="{493C35B0-7491-456B-BD53-13A289C6DAB1}" type="presParOf" srcId="{E27E22F5-D7E0-4A29-9D69-349BADBF6B81}" destId="{B6CE0A31-D3E6-4BD2-A392-131878FDEF4C}" srcOrd="1" destOrd="0" presId="urn:microsoft.com/office/officeart/2005/8/layout/lProcess3"/>
    <dgm:cxn modelId="{CFEC9AE2-65A3-4E98-A71E-BC0B33884FC0}" type="presParOf" srcId="{E27E22F5-D7E0-4A29-9D69-349BADBF6B81}" destId="{7345D37E-C77A-424A-BD06-E24048587FA6}" srcOrd="2" destOrd="0" presId="urn:microsoft.com/office/officeart/2005/8/layout/lProcess3"/>
    <dgm:cxn modelId="{EC421DC0-D335-4057-B785-8AAE5B1B25A3}" type="presParOf" srcId="{5F32EACC-B87D-4AA4-BD7F-2CDA8EC48485}" destId="{FE572303-809B-4431-912E-745CE1B5B836}" srcOrd="5" destOrd="0" presId="urn:microsoft.com/office/officeart/2005/8/layout/lProcess3"/>
    <dgm:cxn modelId="{BE45248A-CB48-4ACB-ACBB-0034256B4A7E}" type="presParOf" srcId="{5F32EACC-B87D-4AA4-BD7F-2CDA8EC48485}" destId="{32029D2A-E833-4069-877D-6C7CF49D0098}" srcOrd="6" destOrd="0" presId="urn:microsoft.com/office/officeart/2005/8/layout/lProcess3"/>
    <dgm:cxn modelId="{D0C3826B-1B0F-469D-960B-15035C5D776F}" type="presParOf" srcId="{32029D2A-E833-4069-877D-6C7CF49D0098}" destId="{730E906D-6687-47C4-9666-20D202679D93}" srcOrd="0" destOrd="0" presId="urn:microsoft.com/office/officeart/2005/8/layout/lProcess3"/>
    <dgm:cxn modelId="{9408A587-D9C0-41D4-ACA2-B623C61E61BF}" type="presParOf" srcId="{32029D2A-E833-4069-877D-6C7CF49D0098}" destId="{A91AD13F-F6E1-4A68-B0ED-78812A254D13}" srcOrd="1" destOrd="0" presId="urn:microsoft.com/office/officeart/2005/8/layout/lProcess3"/>
    <dgm:cxn modelId="{D9CA7C0A-C5EA-49B7-8CF8-42951664E15F}" type="presParOf" srcId="{32029D2A-E833-4069-877D-6C7CF49D0098}" destId="{2FDDC0E8-82A3-4F82-98C8-EF4D856F86A3}" srcOrd="2" destOrd="0" presId="urn:microsoft.com/office/officeart/2005/8/layout/lProcess3"/>
    <dgm:cxn modelId="{F93664E9-D3A3-42EC-AFC1-3FA2557B6249}" type="presParOf" srcId="{5F32EACC-B87D-4AA4-BD7F-2CDA8EC48485}" destId="{5ABF5B94-92FC-4A4F-B545-6A652B3C7197}" srcOrd="7" destOrd="0" presId="urn:microsoft.com/office/officeart/2005/8/layout/lProcess3"/>
    <dgm:cxn modelId="{6309E6EA-0186-46B5-80ED-5A7F8246046F}" type="presParOf" srcId="{5F32EACC-B87D-4AA4-BD7F-2CDA8EC48485}" destId="{AE02A749-6226-4638-AE7E-9F7332610C82}" srcOrd="8" destOrd="0" presId="urn:microsoft.com/office/officeart/2005/8/layout/lProcess3"/>
    <dgm:cxn modelId="{8736A77C-02EE-44A9-A91F-F3446860EB02}" type="presParOf" srcId="{AE02A749-6226-4638-AE7E-9F7332610C82}" destId="{5D64EBC8-757C-45F3-B0B0-6CB990ACE8C7}" srcOrd="0" destOrd="0" presId="urn:microsoft.com/office/officeart/2005/8/layout/lProcess3"/>
    <dgm:cxn modelId="{2A497975-37D6-40B0-B734-D1EA60104E7F}" type="presParOf" srcId="{AE02A749-6226-4638-AE7E-9F7332610C82}" destId="{16254044-C430-4378-8102-0768304D42D1}" srcOrd="1" destOrd="0" presId="urn:microsoft.com/office/officeart/2005/8/layout/lProcess3"/>
    <dgm:cxn modelId="{C98AE7F6-A50C-4C81-8DB9-5BE81651F2F6}" type="presParOf" srcId="{AE02A749-6226-4638-AE7E-9F7332610C82}" destId="{11247F8F-674F-4DFF-B172-C5C769EF176B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90B6737-9125-44C8-ABA2-72E8203BF9FE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</dgm:pt>
    <dgm:pt modelId="{4179E33A-E417-42D5-A380-3E0B0B6CCDE9}">
      <dgm:prSet phldrT="[Text]"/>
      <dgm:spPr/>
      <dgm:t>
        <a:bodyPr/>
        <a:lstStyle/>
        <a:p>
          <a:r>
            <a:rPr lang="en-GB" dirty="0"/>
            <a:t>Forget fidelity? </a:t>
          </a:r>
        </a:p>
        <a:p>
          <a:r>
            <a:rPr lang="en-GB" dirty="0"/>
            <a:t>Challenging the rhetoric</a:t>
          </a:r>
        </a:p>
      </dgm:t>
    </dgm:pt>
    <dgm:pt modelId="{618F58CF-5449-4C0A-9A56-FBB9A82B1BFD}" type="parTrans" cxnId="{9E929E8B-9C00-4D2A-AC86-CCC7BE23E9BB}">
      <dgm:prSet/>
      <dgm:spPr/>
      <dgm:t>
        <a:bodyPr/>
        <a:lstStyle/>
        <a:p>
          <a:endParaRPr lang="en-GB"/>
        </a:p>
      </dgm:t>
    </dgm:pt>
    <dgm:pt modelId="{75D2BECF-8A78-4982-9FBE-3CEAC3D47EB8}" type="sibTrans" cxnId="{9E929E8B-9C00-4D2A-AC86-CCC7BE23E9BB}">
      <dgm:prSet/>
      <dgm:spPr/>
      <dgm:t>
        <a:bodyPr/>
        <a:lstStyle/>
        <a:p>
          <a:endParaRPr lang="en-GB"/>
        </a:p>
      </dgm:t>
    </dgm:pt>
    <dgm:pt modelId="{2C46D0D2-D30C-4599-BD57-60AE72536570}">
      <dgm:prSet phldrT="[Text]"/>
      <dgm:spPr/>
      <dgm:t>
        <a:bodyPr/>
        <a:lstStyle/>
        <a:p>
          <a:r>
            <a:rPr lang="en-GB" dirty="0"/>
            <a:t>Contextual coaching and collaborative professionalism</a:t>
          </a:r>
        </a:p>
      </dgm:t>
    </dgm:pt>
    <dgm:pt modelId="{05E77D6B-5CFD-4C4F-AC1B-70440044D659}" type="parTrans" cxnId="{B6C44E71-B129-4CD3-9454-7A5F143D1CFA}">
      <dgm:prSet/>
      <dgm:spPr/>
      <dgm:t>
        <a:bodyPr/>
        <a:lstStyle/>
        <a:p>
          <a:endParaRPr lang="en-GB"/>
        </a:p>
      </dgm:t>
    </dgm:pt>
    <dgm:pt modelId="{95A04E62-0164-4121-8509-B2EF2345D24A}" type="sibTrans" cxnId="{B6C44E71-B129-4CD3-9454-7A5F143D1CFA}">
      <dgm:prSet/>
      <dgm:spPr/>
      <dgm:t>
        <a:bodyPr/>
        <a:lstStyle/>
        <a:p>
          <a:endParaRPr lang="en-GB"/>
        </a:p>
      </dgm:t>
    </dgm:pt>
    <dgm:pt modelId="{CEAEFD00-8AD0-4001-84A6-E521E2B0E9BC}">
      <dgm:prSet phldrT="[Text]"/>
      <dgm:spPr/>
      <dgm:t>
        <a:bodyPr/>
        <a:lstStyle/>
        <a:p>
          <a:r>
            <a:rPr lang="en-GB" dirty="0"/>
            <a:t>Dilemma based coaching case study</a:t>
          </a:r>
        </a:p>
      </dgm:t>
    </dgm:pt>
    <dgm:pt modelId="{C1989BF2-8169-4A6B-9B63-7B9A479E9D8C}" type="parTrans" cxnId="{26A28501-C9D4-47A2-AF6C-19FF0140B1A8}">
      <dgm:prSet/>
      <dgm:spPr/>
      <dgm:t>
        <a:bodyPr/>
        <a:lstStyle/>
        <a:p>
          <a:endParaRPr lang="en-GB"/>
        </a:p>
      </dgm:t>
    </dgm:pt>
    <dgm:pt modelId="{65DB694D-8BF4-4579-8A1F-D3FE302372CC}" type="sibTrans" cxnId="{26A28501-C9D4-47A2-AF6C-19FF0140B1A8}">
      <dgm:prSet/>
      <dgm:spPr/>
      <dgm:t>
        <a:bodyPr/>
        <a:lstStyle/>
        <a:p>
          <a:endParaRPr lang="en-GB"/>
        </a:p>
      </dgm:t>
    </dgm:pt>
    <dgm:pt modelId="{CC44541E-DE25-45A8-B427-2B5C19E64BEB}">
      <dgm:prSet phldrT="[Text]"/>
      <dgm:spPr/>
      <dgm:t>
        <a:bodyPr/>
        <a:lstStyle/>
        <a:p>
          <a:r>
            <a:rPr lang="en-GB" dirty="0"/>
            <a:t>Introduction  </a:t>
          </a:r>
        </a:p>
      </dgm:t>
    </dgm:pt>
    <dgm:pt modelId="{83FFA8B5-7132-48C4-B062-CFD6E397E743}" type="parTrans" cxnId="{AA7BA38E-B633-4725-94CE-1D605141DD52}">
      <dgm:prSet/>
      <dgm:spPr/>
      <dgm:t>
        <a:bodyPr/>
        <a:lstStyle/>
        <a:p>
          <a:endParaRPr lang="en-GB"/>
        </a:p>
      </dgm:t>
    </dgm:pt>
    <dgm:pt modelId="{F4EC6323-2C4E-471F-94BA-FC33D5DE17DB}" type="sibTrans" cxnId="{AA7BA38E-B633-4725-94CE-1D605141DD52}">
      <dgm:prSet/>
      <dgm:spPr/>
      <dgm:t>
        <a:bodyPr/>
        <a:lstStyle/>
        <a:p>
          <a:endParaRPr lang="en-GB"/>
        </a:p>
      </dgm:t>
    </dgm:pt>
    <dgm:pt modelId="{017EEEBC-0733-4353-B43E-342CE9BB2116}">
      <dgm:prSet phldrT="[Text]"/>
      <dgm:spPr/>
      <dgm:t>
        <a:bodyPr/>
        <a:lstStyle/>
        <a:p>
          <a:r>
            <a:rPr lang="en-GB" dirty="0"/>
            <a:t>Explanation </a:t>
          </a:r>
        </a:p>
      </dgm:t>
    </dgm:pt>
    <dgm:pt modelId="{F13660B6-7C59-4668-A294-21FBF8FEF8F1}" type="parTrans" cxnId="{3B13603D-F224-45E9-BAE8-EB41212AB981}">
      <dgm:prSet/>
      <dgm:spPr/>
      <dgm:t>
        <a:bodyPr/>
        <a:lstStyle/>
        <a:p>
          <a:endParaRPr lang="en-GB"/>
        </a:p>
      </dgm:t>
    </dgm:pt>
    <dgm:pt modelId="{A7381A6D-47F1-46FD-A906-AD2A2C07C103}" type="sibTrans" cxnId="{3B13603D-F224-45E9-BAE8-EB41212AB981}">
      <dgm:prSet/>
      <dgm:spPr/>
      <dgm:t>
        <a:bodyPr/>
        <a:lstStyle/>
        <a:p>
          <a:endParaRPr lang="en-GB"/>
        </a:p>
      </dgm:t>
    </dgm:pt>
    <dgm:pt modelId="{ACDB064F-C8B0-4A24-A99F-7C034E9C8BBC}">
      <dgm:prSet phldrT="[Text]"/>
      <dgm:spPr/>
      <dgm:t>
        <a:bodyPr/>
        <a:lstStyle/>
        <a:p>
          <a:r>
            <a:rPr lang="en-GB" dirty="0"/>
            <a:t>Listen in </a:t>
          </a:r>
        </a:p>
      </dgm:t>
    </dgm:pt>
    <dgm:pt modelId="{4A1BC335-3B49-42A7-8D69-5920CC473B2F}" type="parTrans" cxnId="{0339058D-1CA1-40CF-BE79-6AD90ABC0D7E}">
      <dgm:prSet/>
      <dgm:spPr/>
      <dgm:t>
        <a:bodyPr/>
        <a:lstStyle/>
        <a:p>
          <a:endParaRPr lang="en-GB"/>
        </a:p>
      </dgm:t>
    </dgm:pt>
    <dgm:pt modelId="{62725F48-C601-4FA8-B62D-1C2A6A9049F9}" type="sibTrans" cxnId="{0339058D-1CA1-40CF-BE79-6AD90ABC0D7E}">
      <dgm:prSet/>
      <dgm:spPr/>
      <dgm:t>
        <a:bodyPr/>
        <a:lstStyle/>
        <a:p>
          <a:endParaRPr lang="en-GB"/>
        </a:p>
      </dgm:t>
    </dgm:pt>
    <dgm:pt modelId="{3E5E6BCE-CB0A-42D4-8D20-92AD44D9B771}">
      <dgm:prSet phldrT="[Text]"/>
      <dgm:spPr/>
      <dgm:t>
        <a:bodyPr/>
        <a:lstStyle/>
        <a:p>
          <a:r>
            <a:rPr lang="en-GB" dirty="0"/>
            <a:t>Finding hope through coaching</a:t>
          </a:r>
        </a:p>
      </dgm:t>
    </dgm:pt>
    <dgm:pt modelId="{9E0D7F37-C259-4831-ACE3-F1CC3A09FD4E}" type="parTrans" cxnId="{BAFECEA3-8B5C-4CE8-ACDF-3AF7D6920550}">
      <dgm:prSet/>
      <dgm:spPr/>
      <dgm:t>
        <a:bodyPr/>
        <a:lstStyle/>
        <a:p>
          <a:endParaRPr lang="en-GB"/>
        </a:p>
      </dgm:t>
    </dgm:pt>
    <dgm:pt modelId="{04C82CC1-FFC0-4EFB-B64E-CC7FDC77D1B2}" type="sibTrans" cxnId="{BAFECEA3-8B5C-4CE8-ACDF-3AF7D6920550}">
      <dgm:prSet/>
      <dgm:spPr/>
      <dgm:t>
        <a:bodyPr/>
        <a:lstStyle/>
        <a:p>
          <a:endParaRPr lang="en-GB"/>
        </a:p>
      </dgm:t>
    </dgm:pt>
    <dgm:pt modelId="{95F31D61-DEC9-4C14-BCA3-18F741880837}">
      <dgm:prSet phldrT="[Text]"/>
      <dgm:spPr/>
      <dgm:t>
        <a:bodyPr/>
        <a:lstStyle/>
        <a:p>
          <a:r>
            <a:rPr lang="en-GB" dirty="0"/>
            <a:t>Get co-creative </a:t>
          </a:r>
        </a:p>
      </dgm:t>
    </dgm:pt>
    <dgm:pt modelId="{9F9F3C32-3169-4DFA-8A9D-51DA63C03C01}" type="parTrans" cxnId="{55C2526A-F0B4-4BE4-9F1C-C369027C0BAE}">
      <dgm:prSet/>
      <dgm:spPr/>
      <dgm:t>
        <a:bodyPr/>
        <a:lstStyle/>
        <a:p>
          <a:endParaRPr lang="en-GB"/>
        </a:p>
      </dgm:t>
    </dgm:pt>
    <dgm:pt modelId="{61DC1E8E-5EA4-4D54-A7AC-6D7A57F6AA6B}" type="sibTrans" cxnId="{55C2526A-F0B4-4BE4-9F1C-C369027C0BAE}">
      <dgm:prSet/>
      <dgm:spPr/>
      <dgm:t>
        <a:bodyPr/>
        <a:lstStyle/>
        <a:p>
          <a:endParaRPr lang="en-GB"/>
        </a:p>
      </dgm:t>
    </dgm:pt>
    <dgm:pt modelId="{0C9097F8-3424-45C8-AFA4-22AAEE74E8C5}">
      <dgm:prSet phldrT="[Text]"/>
      <dgm:spPr/>
      <dgm:t>
        <a:bodyPr/>
        <a:lstStyle/>
        <a:p>
          <a:r>
            <a:rPr lang="en-GB" dirty="0"/>
            <a:t>What’s occurring?</a:t>
          </a:r>
        </a:p>
      </dgm:t>
    </dgm:pt>
    <dgm:pt modelId="{7E7A5E82-3D88-4468-B37D-A2B7254DEB1F}" type="parTrans" cxnId="{2A06A8E7-9EF0-4EBD-AE99-07847013A0B3}">
      <dgm:prSet/>
      <dgm:spPr/>
      <dgm:t>
        <a:bodyPr/>
        <a:lstStyle/>
        <a:p>
          <a:endParaRPr lang="en-GB"/>
        </a:p>
      </dgm:t>
    </dgm:pt>
    <dgm:pt modelId="{B05DEEDA-F2CB-4720-BFE0-3C4A8D3AF4C1}" type="sibTrans" cxnId="{2A06A8E7-9EF0-4EBD-AE99-07847013A0B3}">
      <dgm:prSet/>
      <dgm:spPr/>
      <dgm:t>
        <a:bodyPr/>
        <a:lstStyle/>
        <a:p>
          <a:endParaRPr lang="en-GB"/>
        </a:p>
      </dgm:t>
    </dgm:pt>
    <dgm:pt modelId="{8F4B5D39-8009-4E94-9C32-681E792BEE33}">
      <dgm:prSet phldrT="[Text]"/>
      <dgm:spPr/>
      <dgm:t>
        <a:bodyPr/>
        <a:lstStyle/>
        <a:p>
          <a:r>
            <a:rPr lang="en-GB" dirty="0"/>
            <a:t>Discussion activity </a:t>
          </a:r>
        </a:p>
      </dgm:t>
    </dgm:pt>
    <dgm:pt modelId="{10CD2FAC-E158-4CF0-A223-3C2E2DB4A2C6}" type="parTrans" cxnId="{AEA4DF53-90C7-4F10-B40A-E164986AC082}">
      <dgm:prSet/>
      <dgm:spPr/>
      <dgm:t>
        <a:bodyPr/>
        <a:lstStyle/>
        <a:p>
          <a:endParaRPr lang="en-GB"/>
        </a:p>
      </dgm:t>
    </dgm:pt>
    <dgm:pt modelId="{43804C36-612A-49AC-A8C0-4C1E5AB18628}" type="sibTrans" cxnId="{AEA4DF53-90C7-4F10-B40A-E164986AC082}">
      <dgm:prSet/>
      <dgm:spPr/>
      <dgm:t>
        <a:bodyPr/>
        <a:lstStyle/>
        <a:p>
          <a:endParaRPr lang="en-GB"/>
        </a:p>
      </dgm:t>
    </dgm:pt>
    <dgm:pt modelId="{5F32EACC-B87D-4AA4-BD7F-2CDA8EC48485}" type="pres">
      <dgm:prSet presAssocID="{A90B6737-9125-44C8-ABA2-72E8203BF9FE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6A47CA15-94A7-4D01-AAAB-0DB700C27C13}" type="pres">
      <dgm:prSet presAssocID="{4179E33A-E417-42D5-A380-3E0B0B6CCDE9}" presName="horFlow" presStyleCnt="0"/>
      <dgm:spPr/>
    </dgm:pt>
    <dgm:pt modelId="{43535BCC-76A8-483C-9F47-DA5A60D44462}" type="pres">
      <dgm:prSet presAssocID="{4179E33A-E417-42D5-A380-3E0B0B6CCDE9}" presName="bigChev" presStyleLbl="node1" presStyleIdx="0" presStyleCnt="5"/>
      <dgm:spPr/>
    </dgm:pt>
    <dgm:pt modelId="{29451662-1D55-4DD7-B71D-6B6522894D0B}" type="pres">
      <dgm:prSet presAssocID="{83FFA8B5-7132-48C4-B062-CFD6E397E743}" presName="parTrans" presStyleCnt="0"/>
      <dgm:spPr/>
    </dgm:pt>
    <dgm:pt modelId="{C125FBF9-0994-475E-B787-E8E971CA5A18}" type="pres">
      <dgm:prSet presAssocID="{CC44541E-DE25-45A8-B427-2B5C19E64BEB}" presName="node" presStyleLbl="alignAccFollowNode1" presStyleIdx="0" presStyleCnt="5">
        <dgm:presLayoutVars>
          <dgm:bulletEnabled val="1"/>
        </dgm:presLayoutVars>
      </dgm:prSet>
      <dgm:spPr/>
    </dgm:pt>
    <dgm:pt modelId="{28CB187C-BD72-49BA-A71F-CD2A22256517}" type="pres">
      <dgm:prSet presAssocID="{4179E33A-E417-42D5-A380-3E0B0B6CCDE9}" presName="vSp" presStyleCnt="0"/>
      <dgm:spPr/>
    </dgm:pt>
    <dgm:pt modelId="{BB1A4D08-363E-4F97-97D7-9150F31852D4}" type="pres">
      <dgm:prSet presAssocID="{0C9097F8-3424-45C8-AFA4-22AAEE74E8C5}" presName="horFlow" presStyleCnt="0"/>
      <dgm:spPr/>
    </dgm:pt>
    <dgm:pt modelId="{6C708AF9-5359-44B0-A7B4-E4DBF9AF73FE}" type="pres">
      <dgm:prSet presAssocID="{0C9097F8-3424-45C8-AFA4-22AAEE74E8C5}" presName="bigChev" presStyleLbl="node1" presStyleIdx="1" presStyleCnt="5"/>
      <dgm:spPr/>
    </dgm:pt>
    <dgm:pt modelId="{1D2AA35C-A95B-4DE8-80CD-D193E9FC1721}" type="pres">
      <dgm:prSet presAssocID="{10CD2FAC-E158-4CF0-A223-3C2E2DB4A2C6}" presName="parTrans" presStyleCnt="0"/>
      <dgm:spPr/>
    </dgm:pt>
    <dgm:pt modelId="{8F215BB5-5921-41DB-B459-F8165F438E90}" type="pres">
      <dgm:prSet presAssocID="{8F4B5D39-8009-4E94-9C32-681E792BEE33}" presName="node" presStyleLbl="alignAccFollowNode1" presStyleIdx="1" presStyleCnt="5">
        <dgm:presLayoutVars>
          <dgm:bulletEnabled val="1"/>
        </dgm:presLayoutVars>
      </dgm:prSet>
      <dgm:spPr/>
    </dgm:pt>
    <dgm:pt modelId="{F43BC5D9-B96E-4CFA-B16C-181F8B487F32}" type="pres">
      <dgm:prSet presAssocID="{0C9097F8-3424-45C8-AFA4-22AAEE74E8C5}" presName="vSp" presStyleCnt="0"/>
      <dgm:spPr/>
    </dgm:pt>
    <dgm:pt modelId="{E27E22F5-D7E0-4A29-9D69-349BADBF6B81}" type="pres">
      <dgm:prSet presAssocID="{2C46D0D2-D30C-4599-BD57-60AE72536570}" presName="horFlow" presStyleCnt="0"/>
      <dgm:spPr/>
    </dgm:pt>
    <dgm:pt modelId="{6B285614-10AA-4895-BB06-366D22382923}" type="pres">
      <dgm:prSet presAssocID="{2C46D0D2-D30C-4599-BD57-60AE72536570}" presName="bigChev" presStyleLbl="node1" presStyleIdx="2" presStyleCnt="5"/>
      <dgm:spPr/>
    </dgm:pt>
    <dgm:pt modelId="{B6CE0A31-D3E6-4BD2-A392-131878FDEF4C}" type="pres">
      <dgm:prSet presAssocID="{F13660B6-7C59-4668-A294-21FBF8FEF8F1}" presName="parTrans" presStyleCnt="0"/>
      <dgm:spPr/>
    </dgm:pt>
    <dgm:pt modelId="{7345D37E-C77A-424A-BD06-E24048587FA6}" type="pres">
      <dgm:prSet presAssocID="{017EEEBC-0733-4353-B43E-342CE9BB2116}" presName="node" presStyleLbl="alignAccFollowNode1" presStyleIdx="2" presStyleCnt="5">
        <dgm:presLayoutVars>
          <dgm:bulletEnabled val="1"/>
        </dgm:presLayoutVars>
      </dgm:prSet>
      <dgm:spPr/>
    </dgm:pt>
    <dgm:pt modelId="{FE572303-809B-4431-912E-745CE1B5B836}" type="pres">
      <dgm:prSet presAssocID="{2C46D0D2-D30C-4599-BD57-60AE72536570}" presName="vSp" presStyleCnt="0"/>
      <dgm:spPr/>
    </dgm:pt>
    <dgm:pt modelId="{32029D2A-E833-4069-877D-6C7CF49D0098}" type="pres">
      <dgm:prSet presAssocID="{CEAEFD00-8AD0-4001-84A6-E521E2B0E9BC}" presName="horFlow" presStyleCnt="0"/>
      <dgm:spPr/>
    </dgm:pt>
    <dgm:pt modelId="{730E906D-6687-47C4-9666-20D202679D93}" type="pres">
      <dgm:prSet presAssocID="{CEAEFD00-8AD0-4001-84A6-E521E2B0E9BC}" presName="bigChev" presStyleLbl="node1" presStyleIdx="3" presStyleCnt="5"/>
      <dgm:spPr/>
    </dgm:pt>
    <dgm:pt modelId="{A91AD13F-F6E1-4A68-B0ED-78812A254D13}" type="pres">
      <dgm:prSet presAssocID="{4A1BC335-3B49-42A7-8D69-5920CC473B2F}" presName="parTrans" presStyleCnt="0"/>
      <dgm:spPr/>
    </dgm:pt>
    <dgm:pt modelId="{2FDDC0E8-82A3-4F82-98C8-EF4D856F86A3}" type="pres">
      <dgm:prSet presAssocID="{ACDB064F-C8B0-4A24-A99F-7C034E9C8BBC}" presName="node" presStyleLbl="alignAccFollowNode1" presStyleIdx="3" presStyleCnt="5">
        <dgm:presLayoutVars>
          <dgm:bulletEnabled val="1"/>
        </dgm:presLayoutVars>
      </dgm:prSet>
      <dgm:spPr/>
    </dgm:pt>
    <dgm:pt modelId="{5ABF5B94-92FC-4A4F-B545-6A652B3C7197}" type="pres">
      <dgm:prSet presAssocID="{CEAEFD00-8AD0-4001-84A6-E521E2B0E9BC}" presName="vSp" presStyleCnt="0"/>
      <dgm:spPr/>
    </dgm:pt>
    <dgm:pt modelId="{AE02A749-6226-4638-AE7E-9F7332610C82}" type="pres">
      <dgm:prSet presAssocID="{3E5E6BCE-CB0A-42D4-8D20-92AD44D9B771}" presName="horFlow" presStyleCnt="0"/>
      <dgm:spPr/>
    </dgm:pt>
    <dgm:pt modelId="{5D64EBC8-757C-45F3-B0B0-6CB990ACE8C7}" type="pres">
      <dgm:prSet presAssocID="{3E5E6BCE-CB0A-42D4-8D20-92AD44D9B771}" presName="bigChev" presStyleLbl="node1" presStyleIdx="4" presStyleCnt="5"/>
      <dgm:spPr/>
    </dgm:pt>
    <dgm:pt modelId="{16254044-C430-4378-8102-0768304D42D1}" type="pres">
      <dgm:prSet presAssocID="{9F9F3C32-3169-4DFA-8A9D-51DA63C03C01}" presName="parTrans" presStyleCnt="0"/>
      <dgm:spPr/>
    </dgm:pt>
    <dgm:pt modelId="{11247F8F-674F-4DFF-B172-C5C769EF176B}" type="pres">
      <dgm:prSet presAssocID="{95F31D61-DEC9-4C14-BCA3-18F741880837}" presName="node" presStyleLbl="alignAccFollowNode1" presStyleIdx="4" presStyleCnt="5">
        <dgm:presLayoutVars>
          <dgm:bulletEnabled val="1"/>
        </dgm:presLayoutVars>
      </dgm:prSet>
      <dgm:spPr/>
    </dgm:pt>
  </dgm:ptLst>
  <dgm:cxnLst>
    <dgm:cxn modelId="{26A28501-C9D4-47A2-AF6C-19FF0140B1A8}" srcId="{A90B6737-9125-44C8-ABA2-72E8203BF9FE}" destId="{CEAEFD00-8AD0-4001-84A6-E521E2B0E9BC}" srcOrd="3" destOrd="0" parTransId="{C1989BF2-8169-4A6B-9B63-7B9A479E9D8C}" sibTransId="{65DB694D-8BF4-4579-8A1F-D3FE302372CC}"/>
    <dgm:cxn modelId="{52F46A08-CE7A-4F49-BADF-55682A2CB248}" type="presOf" srcId="{95F31D61-DEC9-4C14-BCA3-18F741880837}" destId="{11247F8F-674F-4DFF-B172-C5C769EF176B}" srcOrd="0" destOrd="0" presId="urn:microsoft.com/office/officeart/2005/8/layout/lProcess3"/>
    <dgm:cxn modelId="{3552811C-CD30-466E-97B5-524C331AA106}" type="presOf" srcId="{CEAEFD00-8AD0-4001-84A6-E521E2B0E9BC}" destId="{730E906D-6687-47C4-9666-20D202679D93}" srcOrd="0" destOrd="0" presId="urn:microsoft.com/office/officeart/2005/8/layout/lProcess3"/>
    <dgm:cxn modelId="{029BFB2F-3AF9-4837-B049-85A9D747A3F6}" type="presOf" srcId="{017EEEBC-0733-4353-B43E-342CE9BB2116}" destId="{7345D37E-C77A-424A-BD06-E24048587FA6}" srcOrd="0" destOrd="0" presId="urn:microsoft.com/office/officeart/2005/8/layout/lProcess3"/>
    <dgm:cxn modelId="{37BA7E33-BBD1-4C44-A952-16DC5B1A823C}" type="presOf" srcId="{ACDB064F-C8B0-4A24-A99F-7C034E9C8BBC}" destId="{2FDDC0E8-82A3-4F82-98C8-EF4D856F86A3}" srcOrd="0" destOrd="0" presId="urn:microsoft.com/office/officeart/2005/8/layout/lProcess3"/>
    <dgm:cxn modelId="{35CBA734-251F-40E7-AACE-E4F50D8B8CFC}" type="presOf" srcId="{0C9097F8-3424-45C8-AFA4-22AAEE74E8C5}" destId="{6C708AF9-5359-44B0-A7B4-E4DBF9AF73FE}" srcOrd="0" destOrd="0" presId="urn:microsoft.com/office/officeart/2005/8/layout/lProcess3"/>
    <dgm:cxn modelId="{3B13603D-F224-45E9-BAE8-EB41212AB981}" srcId="{2C46D0D2-D30C-4599-BD57-60AE72536570}" destId="{017EEEBC-0733-4353-B43E-342CE9BB2116}" srcOrd="0" destOrd="0" parTransId="{F13660B6-7C59-4668-A294-21FBF8FEF8F1}" sibTransId="{A7381A6D-47F1-46FD-A906-AD2A2C07C103}"/>
    <dgm:cxn modelId="{00802849-D597-4229-B971-49C881E38338}" type="presOf" srcId="{CC44541E-DE25-45A8-B427-2B5C19E64BEB}" destId="{C125FBF9-0994-475E-B787-E8E971CA5A18}" srcOrd="0" destOrd="0" presId="urn:microsoft.com/office/officeart/2005/8/layout/lProcess3"/>
    <dgm:cxn modelId="{55C2526A-F0B4-4BE4-9F1C-C369027C0BAE}" srcId="{3E5E6BCE-CB0A-42D4-8D20-92AD44D9B771}" destId="{95F31D61-DEC9-4C14-BCA3-18F741880837}" srcOrd="0" destOrd="0" parTransId="{9F9F3C32-3169-4DFA-8A9D-51DA63C03C01}" sibTransId="{61DC1E8E-5EA4-4D54-A7AC-6D7A57F6AA6B}"/>
    <dgm:cxn modelId="{B6C44E71-B129-4CD3-9454-7A5F143D1CFA}" srcId="{A90B6737-9125-44C8-ABA2-72E8203BF9FE}" destId="{2C46D0D2-D30C-4599-BD57-60AE72536570}" srcOrd="2" destOrd="0" parTransId="{05E77D6B-5CFD-4C4F-AC1B-70440044D659}" sibTransId="{95A04E62-0164-4121-8509-B2EF2345D24A}"/>
    <dgm:cxn modelId="{AEA4DF53-90C7-4F10-B40A-E164986AC082}" srcId="{0C9097F8-3424-45C8-AFA4-22AAEE74E8C5}" destId="{8F4B5D39-8009-4E94-9C32-681E792BEE33}" srcOrd="0" destOrd="0" parTransId="{10CD2FAC-E158-4CF0-A223-3C2E2DB4A2C6}" sibTransId="{43804C36-612A-49AC-A8C0-4C1E5AB18628}"/>
    <dgm:cxn modelId="{9E929E8B-9C00-4D2A-AC86-CCC7BE23E9BB}" srcId="{A90B6737-9125-44C8-ABA2-72E8203BF9FE}" destId="{4179E33A-E417-42D5-A380-3E0B0B6CCDE9}" srcOrd="0" destOrd="0" parTransId="{618F58CF-5449-4C0A-9A56-FBB9A82B1BFD}" sibTransId="{75D2BECF-8A78-4982-9FBE-3CEAC3D47EB8}"/>
    <dgm:cxn modelId="{0339058D-1CA1-40CF-BE79-6AD90ABC0D7E}" srcId="{CEAEFD00-8AD0-4001-84A6-E521E2B0E9BC}" destId="{ACDB064F-C8B0-4A24-A99F-7C034E9C8BBC}" srcOrd="0" destOrd="0" parTransId="{4A1BC335-3B49-42A7-8D69-5920CC473B2F}" sibTransId="{62725F48-C601-4FA8-B62D-1C2A6A9049F9}"/>
    <dgm:cxn modelId="{AA7BA38E-B633-4725-94CE-1D605141DD52}" srcId="{4179E33A-E417-42D5-A380-3E0B0B6CCDE9}" destId="{CC44541E-DE25-45A8-B427-2B5C19E64BEB}" srcOrd="0" destOrd="0" parTransId="{83FFA8B5-7132-48C4-B062-CFD6E397E743}" sibTransId="{F4EC6323-2C4E-471F-94BA-FC33D5DE17DB}"/>
    <dgm:cxn modelId="{B133B290-9213-46B7-BE8D-0D05C50B54FD}" type="presOf" srcId="{3E5E6BCE-CB0A-42D4-8D20-92AD44D9B771}" destId="{5D64EBC8-757C-45F3-B0B0-6CB990ACE8C7}" srcOrd="0" destOrd="0" presId="urn:microsoft.com/office/officeart/2005/8/layout/lProcess3"/>
    <dgm:cxn modelId="{BAFECEA3-8B5C-4CE8-ACDF-3AF7D6920550}" srcId="{A90B6737-9125-44C8-ABA2-72E8203BF9FE}" destId="{3E5E6BCE-CB0A-42D4-8D20-92AD44D9B771}" srcOrd="4" destOrd="0" parTransId="{9E0D7F37-C259-4831-ACE3-F1CC3A09FD4E}" sibTransId="{04C82CC1-FFC0-4EFB-B64E-CC7FDC77D1B2}"/>
    <dgm:cxn modelId="{B425F1C2-D1E3-4C44-BF40-FE6A4F34B50C}" type="presOf" srcId="{4179E33A-E417-42D5-A380-3E0B0B6CCDE9}" destId="{43535BCC-76A8-483C-9F47-DA5A60D44462}" srcOrd="0" destOrd="0" presId="urn:microsoft.com/office/officeart/2005/8/layout/lProcess3"/>
    <dgm:cxn modelId="{EAE25BC9-9D78-44C3-9226-8F4544C15E18}" type="presOf" srcId="{8F4B5D39-8009-4E94-9C32-681E792BEE33}" destId="{8F215BB5-5921-41DB-B459-F8165F438E90}" srcOrd="0" destOrd="0" presId="urn:microsoft.com/office/officeart/2005/8/layout/lProcess3"/>
    <dgm:cxn modelId="{EECD2FE0-8E8E-4688-8858-A60415821C8D}" type="presOf" srcId="{A90B6737-9125-44C8-ABA2-72E8203BF9FE}" destId="{5F32EACC-B87D-4AA4-BD7F-2CDA8EC48485}" srcOrd="0" destOrd="0" presId="urn:microsoft.com/office/officeart/2005/8/layout/lProcess3"/>
    <dgm:cxn modelId="{17B9CDE6-8CE7-4F62-BC6A-44752C195BD9}" type="presOf" srcId="{2C46D0D2-D30C-4599-BD57-60AE72536570}" destId="{6B285614-10AA-4895-BB06-366D22382923}" srcOrd="0" destOrd="0" presId="urn:microsoft.com/office/officeart/2005/8/layout/lProcess3"/>
    <dgm:cxn modelId="{2A06A8E7-9EF0-4EBD-AE99-07847013A0B3}" srcId="{A90B6737-9125-44C8-ABA2-72E8203BF9FE}" destId="{0C9097F8-3424-45C8-AFA4-22AAEE74E8C5}" srcOrd="1" destOrd="0" parTransId="{7E7A5E82-3D88-4468-B37D-A2B7254DEB1F}" sibTransId="{B05DEEDA-F2CB-4720-BFE0-3C4A8D3AF4C1}"/>
    <dgm:cxn modelId="{345959B0-1F19-4350-85D7-C4E8CBE8C588}" type="presParOf" srcId="{5F32EACC-B87D-4AA4-BD7F-2CDA8EC48485}" destId="{6A47CA15-94A7-4D01-AAAB-0DB700C27C13}" srcOrd="0" destOrd="0" presId="urn:microsoft.com/office/officeart/2005/8/layout/lProcess3"/>
    <dgm:cxn modelId="{CC8BAD41-2456-41A9-87D8-16CE88D67CE6}" type="presParOf" srcId="{6A47CA15-94A7-4D01-AAAB-0DB700C27C13}" destId="{43535BCC-76A8-483C-9F47-DA5A60D44462}" srcOrd="0" destOrd="0" presId="urn:microsoft.com/office/officeart/2005/8/layout/lProcess3"/>
    <dgm:cxn modelId="{3B12D9E0-861A-4AF2-AE72-A4B3B1C108A6}" type="presParOf" srcId="{6A47CA15-94A7-4D01-AAAB-0DB700C27C13}" destId="{29451662-1D55-4DD7-B71D-6B6522894D0B}" srcOrd="1" destOrd="0" presId="urn:microsoft.com/office/officeart/2005/8/layout/lProcess3"/>
    <dgm:cxn modelId="{4964BC83-BD70-44C6-A27D-B896D28179A5}" type="presParOf" srcId="{6A47CA15-94A7-4D01-AAAB-0DB700C27C13}" destId="{C125FBF9-0994-475E-B787-E8E971CA5A18}" srcOrd="2" destOrd="0" presId="urn:microsoft.com/office/officeart/2005/8/layout/lProcess3"/>
    <dgm:cxn modelId="{0AABD1CD-CBBF-4016-AD86-7598D6AE1948}" type="presParOf" srcId="{5F32EACC-B87D-4AA4-BD7F-2CDA8EC48485}" destId="{28CB187C-BD72-49BA-A71F-CD2A22256517}" srcOrd="1" destOrd="0" presId="urn:microsoft.com/office/officeart/2005/8/layout/lProcess3"/>
    <dgm:cxn modelId="{3936E513-9139-4CAA-A837-10864803309D}" type="presParOf" srcId="{5F32EACC-B87D-4AA4-BD7F-2CDA8EC48485}" destId="{BB1A4D08-363E-4F97-97D7-9150F31852D4}" srcOrd="2" destOrd="0" presId="urn:microsoft.com/office/officeart/2005/8/layout/lProcess3"/>
    <dgm:cxn modelId="{1FE269C7-81C2-45C8-8583-E2B26C9E9144}" type="presParOf" srcId="{BB1A4D08-363E-4F97-97D7-9150F31852D4}" destId="{6C708AF9-5359-44B0-A7B4-E4DBF9AF73FE}" srcOrd="0" destOrd="0" presId="urn:microsoft.com/office/officeart/2005/8/layout/lProcess3"/>
    <dgm:cxn modelId="{53152699-514D-4755-902D-7C61E13788F5}" type="presParOf" srcId="{BB1A4D08-363E-4F97-97D7-9150F31852D4}" destId="{1D2AA35C-A95B-4DE8-80CD-D193E9FC1721}" srcOrd="1" destOrd="0" presId="urn:microsoft.com/office/officeart/2005/8/layout/lProcess3"/>
    <dgm:cxn modelId="{A59061FB-B942-46ED-87DF-CD739A9F38AB}" type="presParOf" srcId="{BB1A4D08-363E-4F97-97D7-9150F31852D4}" destId="{8F215BB5-5921-41DB-B459-F8165F438E90}" srcOrd="2" destOrd="0" presId="urn:microsoft.com/office/officeart/2005/8/layout/lProcess3"/>
    <dgm:cxn modelId="{7C43EA94-9C16-4BBD-A8FC-BBEC2FCA0DAB}" type="presParOf" srcId="{5F32EACC-B87D-4AA4-BD7F-2CDA8EC48485}" destId="{F43BC5D9-B96E-4CFA-B16C-181F8B487F32}" srcOrd="3" destOrd="0" presId="urn:microsoft.com/office/officeart/2005/8/layout/lProcess3"/>
    <dgm:cxn modelId="{8801BAA4-C290-427B-9922-296FD7C5014F}" type="presParOf" srcId="{5F32EACC-B87D-4AA4-BD7F-2CDA8EC48485}" destId="{E27E22F5-D7E0-4A29-9D69-349BADBF6B81}" srcOrd="4" destOrd="0" presId="urn:microsoft.com/office/officeart/2005/8/layout/lProcess3"/>
    <dgm:cxn modelId="{64A05B24-181B-423B-89E7-D5A5F60D7160}" type="presParOf" srcId="{E27E22F5-D7E0-4A29-9D69-349BADBF6B81}" destId="{6B285614-10AA-4895-BB06-366D22382923}" srcOrd="0" destOrd="0" presId="urn:microsoft.com/office/officeart/2005/8/layout/lProcess3"/>
    <dgm:cxn modelId="{493C35B0-7491-456B-BD53-13A289C6DAB1}" type="presParOf" srcId="{E27E22F5-D7E0-4A29-9D69-349BADBF6B81}" destId="{B6CE0A31-D3E6-4BD2-A392-131878FDEF4C}" srcOrd="1" destOrd="0" presId="urn:microsoft.com/office/officeart/2005/8/layout/lProcess3"/>
    <dgm:cxn modelId="{CFEC9AE2-65A3-4E98-A71E-BC0B33884FC0}" type="presParOf" srcId="{E27E22F5-D7E0-4A29-9D69-349BADBF6B81}" destId="{7345D37E-C77A-424A-BD06-E24048587FA6}" srcOrd="2" destOrd="0" presId="urn:microsoft.com/office/officeart/2005/8/layout/lProcess3"/>
    <dgm:cxn modelId="{EC421DC0-D335-4057-B785-8AAE5B1B25A3}" type="presParOf" srcId="{5F32EACC-B87D-4AA4-BD7F-2CDA8EC48485}" destId="{FE572303-809B-4431-912E-745CE1B5B836}" srcOrd="5" destOrd="0" presId="urn:microsoft.com/office/officeart/2005/8/layout/lProcess3"/>
    <dgm:cxn modelId="{BE45248A-CB48-4ACB-ACBB-0034256B4A7E}" type="presParOf" srcId="{5F32EACC-B87D-4AA4-BD7F-2CDA8EC48485}" destId="{32029D2A-E833-4069-877D-6C7CF49D0098}" srcOrd="6" destOrd="0" presId="urn:microsoft.com/office/officeart/2005/8/layout/lProcess3"/>
    <dgm:cxn modelId="{D0C3826B-1B0F-469D-960B-15035C5D776F}" type="presParOf" srcId="{32029D2A-E833-4069-877D-6C7CF49D0098}" destId="{730E906D-6687-47C4-9666-20D202679D93}" srcOrd="0" destOrd="0" presId="urn:microsoft.com/office/officeart/2005/8/layout/lProcess3"/>
    <dgm:cxn modelId="{9408A587-D9C0-41D4-ACA2-B623C61E61BF}" type="presParOf" srcId="{32029D2A-E833-4069-877D-6C7CF49D0098}" destId="{A91AD13F-F6E1-4A68-B0ED-78812A254D13}" srcOrd="1" destOrd="0" presId="urn:microsoft.com/office/officeart/2005/8/layout/lProcess3"/>
    <dgm:cxn modelId="{D9CA7C0A-C5EA-49B7-8CF8-42951664E15F}" type="presParOf" srcId="{32029D2A-E833-4069-877D-6C7CF49D0098}" destId="{2FDDC0E8-82A3-4F82-98C8-EF4D856F86A3}" srcOrd="2" destOrd="0" presId="urn:microsoft.com/office/officeart/2005/8/layout/lProcess3"/>
    <dgm:cxn modelId="{F93664E9-D3A3-42EC-AFC1-3FA2557B6249}" type="presParOf" srcId="{5F32EACC-B87D-4AA4-BD7F-2CDA8EC48485}" destId="{5ABF5B94-92FC-4A4F-B545-6A652B3C7197}" srcOrd="7" destOrd="0" presId="urn:microsoft.com/office/officeart/2005/8/layout/lProcess3"/>
    <dgm:cxn modelId="{6309E6EA-0186-46B5-80ED-5A7F8246046F}" type="presParOf" srcId="{5F32EACC-B87D-4AA4-BD7F-2CDA8EC48485}" destId="{AE02A749-6226-4638-AE7E-9F7332610C82}" srcOrd="8" destOrd="0" presId="urn:microsoft.com/office/officeart/2005/8/layout/lProcess3"/>
    <dgm:cxn modelId="{8736A77C-02EE-44A9-A91F-F3446860EB02}" type="presParOf" srcId="{AE02A749-6226-4638-AE7E-9F7332610C82}" destId="{5D64EBC8-757C-45F3-B0B0-6CB990ACE8C7}" srcOrd="0" destOrd="0" presId="urn:microsoft.com/office/officeart/2005/8/layout/lProcess3"/>
    <dgm:cxn modelId="{2A497975-37D6-40B0-B734-D1EA60104E7F}" type="presParOf" srcId="{AE02A749-6226-4638-AE7E-9F7332610C82}" destId="{16254044-C430-4378-8102-0768304D42D1}" srcOrd="1" destOrd="0" presId="urn:microsoft.com/office/officeart/2005/8/layout/lProcess3"/>
    <dgm:cxn modelId="{C98AE7F6-A50C-4C81-8DB9-5BE81651F2F6}" type="presParOf" srcId="{AE02A749-6226-4638-AE7E-9F7332610C82}" destId="{11247F8F-674F-4DFF-B172-C5C769EF176B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8AC3735-1C12-4D6A-AD13-2B46390B7A57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91588013-E8F5-4BA6-B028-09FF96D9B176}">
      <dgm:prSet/>
      <dgm:spPr/>
      <dgm:t>
        <a:bodyPr/>
        <a:lstStyle/>
        <a:p>
          <a:r>
            <a:rPr lang="en-GB" dirty="0"/>
            <a:t>(1) What came before the model of CP existed?</a:t>
          </a:r>
        </a:p>
      </dgm:t>
    </dgm:pt>
    <dgm:pt modelId="{A7DA6CFA-0373-4CF5-B48E-9F0930BCD784}" type="parTrans" cxnId="{D0E50CC9-A6C6-4350-A8A5-14834597B0F8}">
      <dgm:prSet/>
      <dgm:spPr/>
      <dgm:t>
        <a:bodyPr/>
        <a:lstStyle/>
        <a:p>
          <a:endParaRPr lang="en-GB"/>
        </a:p>
      </dgm:t>
    </dgm:pt>
    <dgm:pt modelId="{16576FF3-1769-4AC3-9073-9335EEBAC1D2}" type="sibTrans" cxnId="{D0E50CC9-A6C6-4350-A8A5-14834597B0F8}">
      <dgm:prSet/>
      <dgm:spPr/>
      <dgm:t>
        <a:bodyPr/>
        <a:lstStyle/>
        <a:p>
          <a:endParaRPr lang="en-GB"/>
        </a:p>
      </dgm:t>
    </dgm:pt>
    <dgm:pt modelId="{96C03EEA-EEE8-4945-BC60-F3270C41CF1E}">
      <dgm:prSet/>
      <dgm:spPr/>
      <dgm:t>
        <a:bodyPr/>
        <a:lstStyle/>
        <a:p>
          <a:r>
            <a:rPr lang="en-GB" dirty="0"/>
            <a:t>(2) What other kinds of collaboration exist betwixt or alongside the model in question in the school and in the distinctive culture of the whole society?</a:t>
          </a:r>
        </a:p>
      </dgm:t>
    </dgm:pt>
    <dgm:pt modelId="{E419C707-16CC-48A0-8EDB-5F5030B2B300}" type="parTrans" cxnId="{A28E5F4D-F709-4182-86B0-C2FB1270D23D}">
      <dgm:prSet/>
      <dgm:spPr/>
      <dgm:t>
        <a:bodyPr/>
        <a:lstStyle/>
        <a:p>
          <a:endParaRPr lang="en-GB"/>
        </a:p>
      </dgm:t>
    </dgm:pt>
    <dgm:pt modelId="{BC2B9BD6-625D-4CE6-B045-681FC1FCDEFC}" type="sibTrans" cxnId="{A28E5F4D-F709-4182-86B0-C2FB1270D23D}">
      <dgm:prSet/>
      <dgm:spPr/>
      <dgm:t>
        <a:bodyPr/>
        <a:lstStyle/>
        <a:p>
          <a:endParaRPr lang="en-GB"/>
        </a:p>
      </dgm:t>
    </dgm:pt>
    <dgm:pt modelId="{FBAB7BAE-22D1-4B37-8A73-4E7769964965}">
      <dgm:prSet/>
      <dgm:spPr/>
      <dgm:t>
        <a:bodyPr/>
        <a:lstStyle/>
        <a:p>
          <a:r>
            <a:rPr lang="en-GB" dirty="0"/>
            <a:t>(3) What support does the system provide beside the specific collaborative design in government grants, in official allocations of time for collaboration or in wider professional networks?</a:t>
          </a:r>
        </a:p>
      </dgm:t>
    </dgm:pt>
    <dgm:pt modelId="{892BC93F-E613-4391-88E3-451E3634187B}" type="parTrans" cxnId="{C3D3AECE-BAB0-4896-A4B4-BCB239657FAF}">
      <dgm:prSet/>
      <dgm:spPr/>
      <dgm:t>
        <a:bodyPr/>
        <a:lstStyle/>
        <a:p>
          <a:endParaRPr lang="en-GB"/>
        </a:p>
      </dgm:t>
    </dgm:pt>
    <dgm:pt modelId="{52036B08-0734-421E-B5EB-1D594427CAD0}" type="sibTrans" cxnId="{C3D3AECE-BAB0-4896-A4B4-BCB239657FAF}">
      <dgm:prSet/>
      <dgm:spPr/>
      <dgm:t>
        <a:bodyPr/>
        <a:lstStyle/>
        <a:p>
          <a:endParaRPr lang="en-GB"/>
        </a:p>
      </dgm:t>
    </dgm:pt>
    <dgm:pt modelId="{D7C02F64-935F-441F-9509-B79339019408}">
      <dgm:prSet/>
      <dgm:spPr/>
      <dgm:t>
        <a:bodyPr/>
        <a:lstStyle/>
        <a:p>
          <a:r>
            <a:rPr lang="en-GB" dirty="0"/>
            <a:t>(4) What connections does any specific design have to collaborative ideas and actions beyond the school, in overseas schools, in international research and in online interaction or elsewhere?</a:t>
          </a:r>
        </a:p>
      </dgm:t>
    </dgm:pt>
    <dgm:pt modelId="{871C9D62-61BD-4C48-A384-2E3D322437DE}" type="parTrans" cxnId="{C726E585-837A-4AA6-B67C-CF1DDCDAFB9A}">
      <dgm:prSet/>
      <dgm:spPr/>
      <dgm:t>
        <a:bodyPr/>
        <a:lstStyle/>
        <a:p>
          <a:endParaRPr lang="en-GB"/>
        </a:p>
      </dgm:t>
    </dgm:pt>
    <dgm:pt modelId="{52C58143-6C97-46C0-A46D-F23C8BA80F5C}" type="sibTrans" cxnId="{C726E585-837A-4AA6-B67C-CF1DDCDAFB9A}">
      <dgm:prSet/>
      <dgm:spPr/>
      <dgm:t>
        <a:bodyPr/>
        <a:lstStyle/>
        <a:p>
          <a:endParaRPr lang="en-GB"/>
        </a:p>
      </dgm:t>
    </dgm:pt>
    <dgm:pt modelId="{0EC30715-87F3-472E-9E2E-9C7F860D1B46}" type="pres">
      <dgm:prSet presAssocID="{28AC3735-1C12-4D6A-AD13-2B46390B7A57}" presName="Name0" presStyleCnt="0">
        <dgm:presLayoutVars>
          <dgm:chMax val="7"/>
          <dgm:chPref val="7"/>
          <dgm:dir/>
        </dgm:presLayoutVars>
      </dgm:prSet>
      <dgm:spPr/>
    </dgm:pt>
    <dgm:pt modelId="{B9AB2CF1-A69F-4786-AFA1-97AAFB991E8A}" type="pres">
      <dgm:prSet presAssocID="{28AC3735-1C12-4D6A-AD13-2B46390B7A57}" presName="Name1" presStyleCnt="0"/>
      <dgm:spPr/>
    </dgm:pt>
    <dgm:pt modelId="{D8BE7CC1-32C3-4D20-9D52-2AB99033F355}" type="pres">
      <dgm:prSet presAssocID="{28AC3735-1C12-4D6A-AD13-2B46390B7A57}" presName="cycle" presStyleCnt="0"/>
      <dgm:spPr/>
    </dgm:pt>
    <dgm:pt modelId="{9F0553C2-13AE-4618-B0BD-43EE99650F09}" type="pres">
      <dgm:prSet presAssocID="{28AC3735-1C12-4D6A-AD13-2B46390B7A57}" presName="srcNode" presStyleLbl="node1" presStyleIdx="0" presStyleCnt="4"/>
      <dgm:spPr/>
    </dgm:pt>
    <dgm:pt modelId="{3445AC73-CFD5-47EB-87B5-C33DE83E207A}" type="pres">
      <dgm:prSet presAssocID="{28AC3735-1C12-4D6A-AD13-2B46390B7A57}" presName="conn" presStyleLbl="parChTrans1D2" presStyleIdx="0" presStyleCnt="1"/>
      <dgm:spPr/>
    </dgm:pt>
    <dgm:pt modelId="{EE079074-D4F7-48FB-8378-DDC47E26C0AA}" type="pres">
      <dgm:prSet presAssocID="{28AC3735-1C12-4D6A-AD13-2B46390B7A57}" presName="extraNode" presStyleLbl="node1" presStyleIdx="0" presStyleCnt="4"/>
      <dgm:spPr/>
    </dgm:pt>
    <dgm:pt modelId="{F23488AD-0DE6-46BE-87AB-7C50ADC70600}" type="pres">
      <dgm:prSet presAssocID="{28AC3735-1C12-4D6A-AD13-2B46390B7A57}" presName="dstNode" presStyleLbl="node1" presStyleIdx="0" presStyleCnt="4"/>
      <dgm:spPr/>
    </dgm:pt>
    <dgm:pt modelId="{A80F9C4A-D325-4211-AC20-33DADD8028F5}" type="pres">
      <dgm:prSet presAssocID="{91588013-E8F5-4BA6-B028-09FF96D9B176}" presName="text_1" presStyleLbl="node1" presStyleIdx="0" presStyleCnt="4">
        <dgm:presLayoutVars>
          <dgm:bulletEnabled val="1"/>
        </dgm:presLayoutVars>
      </dgm:prSet>
      <dgm:spPr/>
    </dgm:pt>
    <dgm:pt modelId="{E4EEC7A4-7956-4D52-ABC6-0AD8F2C495D2}" type="pres">
      <dgm:prSet presAssocID="{91588013-E8F5-4BA6-B028-09FF96D9B176}" presName="accent_1" presStyleCnt="0"/>
      <dgm:spPr/>
    </dgm:pt>
    <dgm:pt modelId="{64873E80-01CB-4571-B566-44942C8F0A3C}" type="pres">
      <dgm:prSet presAssocID="{91588013-E8F5-4BA6-B028-09FF96D9B176}" presName="accentRepeatNode" presStyleLbl="solidFgAcc1" presStyleIdx="0" presStyleCnt="4"/>
      <dgm:spPr/>
    </dgm:pt>
    <dgm:pt modelId="{3E1D0B9D-9B19-456A-AD77-A4A701813D1D}" type="pres">
      <dgm:prSet presAssocID="{96C03EEA-EEE8-4945-BC60-F3270C41CF1E}" presName="text_2" presStyleLbl="node1" presStyleIdx="1" presStyleCnt="4">
        <dgm:presLayoutVars>
          <dgm:bulletEnabled val="1"/>
        </dgm:presLayoutVars>
      </dgm:prSet>
      <dgm:spPr/>
    </dgm:pt>
    <dgm:pt modelId="{9EF3366D-6442-4E6B-AB1B-827465282965}" type="pres">
      <dgm:prSet presAssocID="{96C03EEA-EEE8-4945-BC60-F3270C41CF1E}" presName="accent_2" presStyleCnt="0"/>
      <dgm:spPr/>
    </dgm:pt>
    <dgm:pt modelId="{DC342FCE-51B2-4703-A747-AA6CB65518E8}" type="pres">
      <dgm:prSet presAssocID="{96C03EEA-EEE8-4945-BC60-F3270C41CF1E}" presName="accentRepeatNode" presStyleLbl="solidFgAcc1" presStyleIdx="1" presStyleCnt="4"/>
      <dgm:spPr/>
    </dgm:pt>
    <dgm:pt modelId="{034BCCCF-4303-4280-8DEC-D9F9126494A4}" type="pres">
      <dgm:prSet presAssocID="{FBAB7BAE-22D1-4B37-8A73-4E7769964965}" presName="text_3" presStyleLbl="node1" presStyleIdx="2" presStyleCnt="4">
        <dgm:presLayoutVars>
          <dgm:bulletEnabled val="1"/>
        </dgm:presLayoutVars>
      </dgm:prSet>
      <dgm:spPr/>
    </dgm:pt>
    <dgm:pt modelId="{2C2DDA53-151B-42D2-A448-28C29C2E8CD6}" type="pres">
      <dgm:prSet presAssocID="{FBAB7BAE-22D1-4B37-8A73-4E7769964965}" presName="accent_3" presStyleCnt="0"/>
      <dgm:spPr/>
    </dgm:pt>
    <dgm:pt modelId="{1408DE7F-392E-4C2C-B2EF-116F897861A6}" type="pres">
      <dgm:prSet presAssocID="{FBAB7BAE-22D1-4B37-8A73-4E7769964965}" presName="accentRepeatNode" presStyleLbl="solidFgAcc1" presStyleIdx="2" presStyleCnt="4"/>
      <dgm:spPr/>
    </dgm:pt>
    <dgm:pt modelId="{D32C49B3-9471-4E9D-B7DF-6E0F687F6943}" type="pres">
      <dgm:prSet presAssocID="{D7C02F64-935F-441F-9509-B79339019408}" presName="text_4" presStyleLbl="node1" presStyleIdx="3" presStyleCnt="4">
        <dgm:presLayoutVars>
          <dgm:bulletEnabled val="1"/>
        </dgm:presLayoutVars>
      </dgm:prSet>
      <dgm:spPr/>
    </dgm:pt>
    <dgm:pt modelId="{36540D6F-3944-45E4-8276-CF0015EB6F3C}" type="pres">
      <dgm:prSet presAssocID="{D7C02F64-935F-441F-9509-B79339019408}" presName="accent_4" presStyleCnt="0"/>
      <dgm:spPr/>
    </dgm:pt>
    <dgm:pt modelId="{057FCAC7-9745-4700-A3EE-AF3D3E2FB3AE}" type="pres">
      <dgm:prSet presAssocID="{D7C02F64-935F-441F-9509-B79339019408}" presName="accentRepeatNode" presStyleLbl="solidFgAcc1" presStyleIdx="3" presStyleCnt="4"/>
      <dgm:spPr/>
    </dgm:pt>
  </dgm:ptLst>
  <dgm:cxnLst>
    <dgm:cxn modelId="{B9FBA60F-96FB-4688-929C-8443E4963297}" type="presOf" srcId="{FBAB7BAE-22D1-4B37-8A73-4E7769964965}" destId="{034BCCCF-4303-4280-8DEC-D9F9126494A4}" srcOrd="0" destOrd="0" presId="urn:microsoft.com/office/officeart/2008/layout/VerticalCurvedList"/>
    <dgm:cxn modelId="{24D64633-8E92-4F31-8118-F2075FABB9AD}" type="presOf" srcId="{16576FF3-1769-4AC3-9073-9335EEBAC1D2}" destId="{3445AC73-CFD5-47EB-87B5-C33DE83E207A}" srcOrd="0" destOrd="0" presId="urn:microsoft.com/office/officeart/2008/layout/VerticalCurvedList"/>
    <dgm:cxn modelId="{A28E5F4D-F709-4182-86B0-C2FB1270D23D}" srcId="{28AC3735-1C12-4D6A-AD13-2B46390B7A57}" destId="{96C03EEA-EEE8-4945-BC60-F3270C41CF1E}" srcOrd="1" destOrd="0" parTransId="{E419C707-16CC-48A0-8EDB-5F5030B2B300}" sibTransId="{BC2B9BD6-625D-4CE6-B045-681FC1FCDEFC}"/>
    <dgm:cxn modelId="{C726E585-837A-4AA6-B67C-CF1DDCDAFB9A}" srcId="{28AC3735-1C12-4D6A-AD13-2B46390B7A57}" destId="{D7C02F64-935F-441F-9509-B79339019408}" srcOrd="3" destOrd="0" parTransId="{871C9D62-61BD-4C48-A384-2E3D322437DE}" sibTransId="{52C58143-6C97-46C0-A46D-F23C8BA80F5C}"/>
    <dgm:cxn modelId="{F757F186-0EF0-4BB5-914C-BA82861A1028}" type="presOf" srcId="{96C03EEA-EEE8-4945-BC60-F3270C41CF1E}" destId="{3E1D0B9D-9B19-456A-AD77-A4A701813D1D}" srcOrd="0" destOrd="0" presId="urn:microsoft.com/office/officeart/2008/layout/VerticalCurvedList"/>
    <dgm:cxn modelId="{266986A5-5692-4CD6-99BB-0BB5B26E0736}" type="presOf" srcId="{28AC3735-1C12-4D6A-AD13-2B46390B7A57}" destId="{0EC30715-87F3-472E-9E2E-9C7F860D1B46}" srcOrd="0" destOrd="0" presId="urn:microsoft.com/office/officeart/2008/layout/VerticalCurvedList"/>
    <dgm:cxn modelId="{B2EB5FAB-DE74-4C87-9FEB-F59A46754838}" type="presOf" srcId="{D7C02F64-935F-441F-9509-B79339019408}" destId="{D32C49B3-9471-4E9D-B7DF-6E0F687F6943}" srcOrd="0" destOrd="0" presId="urn:microsoft.com/office/officeart/2008/layout/VerticalCurvedList"/>
    <dgm:cxn modelId="{0575B7C4-FD26-47CC-8A73-D1BD567CB4A1}" type="presOf" srcId="{91588013-E8F5-4BA6-B028-09FF96D9B176}" destId="{A80F9C4A-D325-4211-AC20-33DADD8028F5}" srcOrd="0" destOrd="0" presId="urn:microsoft.com/office/officeart/2008/layout/VerticalCurvedList"/>
    <dgm:cxn modelId="{D0E50CC9-A6C6-4350-A8A5-14834597B0F8}" srcId="{28AC3735-1C12-4D6A-AD13-2B46390B7A57}" destId="{91588013-E8F5-4BA6-B028-09FF96D9B176}" srcOrd="0" destOrd="0" parTransId="{A7DA6CFA-0373-4CF5-B48E-9F0930BCD784}" sibTransId="{16576FF3-1769-4AC3-9073-9335EEBAC1D2}"/>
    <dgm:cxn modelId="{C3D3AECE-BAB0-4896-A4B4-BCB239657FAF}" srcId="{28AC3735-1C12-4D6A-AD13-2B46390B7A57}" destId="{FBAB7BAE-22D1-4B37-8A73-4E7769964965}" srcOrd="2" destOrd="0" parTransId="{892BC93F-E613-4391-88E3-451E3634187B}" sibTransId="{52036B08-0734-421E-B5EB-1D594427CAD0}"/>
    <dgm:cxn modelId="{286D2BE0-9D65-4179-8924-29888A1CA9EE}" type="presParOf" srcId="{0EC30715-87F3-472E-9E2E-9C7F860D1B46}" destId="{B9AB2CF1-A69F-4786-AFA1-97AAFB991E8A}" srcOrd="0" destOrd="0" presId="urn:microsoft.com/office/officeart/2008/layout/VerticalCurvedList"/>
    <dgm:cxn modelId="{4FB9BAD4-916A-4F8F-9F4B-9F919FC57C80}" type="presParOf" srcId="{B9AB2CF1-A69F-4786-AFA1-97AAFB991E8A}" destId="{D8BE7CC1-32C3-4D20-9D52-2AB99033F355}" srcOrd="0" destOrd="0" presId="urn:microsoft.com/office/officeart/2008/layout/VerticalCurvedList"/>
    <dgm:cxn modelId="{98494878-9FC9-4B0E-B4E2-D49719D55340}" type="presParOf" srcId="{D8BE7CC1-32C3-4D20-9D52-2AB99033F355}" destId="{9F0553C2-13AE-4618-B0BD-43EE99650F09}" srcOrd="0" destOrd="0" presId="urn:microsoft.com/office/officeart/2008/layout/VerticalCurvedList"/>
    <dgm:cxn modelId="{3F0EDD74-D671-45EE-ADFC-85581BA55064}" type="presParOf" srcId="{D8BE7CC1-32C3-4D20-9D52-2AB99033F355}" destId="{3445AC73-CFD5-47EB-87B5-C33DE83E207A}" srcOrd="1" destOrd="0" presId="urn:microsoft.com/office/officeart/2008/layout/VerticalCurvedList"/>
    <dgm:cxn modelId="{A99401D1-574B-46FD-B4FB-783980AAC52F}" type="presParOf" srcId="{D8BE7CC1-32C3-4D20-9D52-2AB99033F355}" destId="{EE079074-D4F7-48FB-8378-DDC47E26C0AA}" srcOrd="2" destOrd="0" presId="urn:microsoft.com/office/officeart/2008/layout/VerticalCurvedList"/>
    <dgm:cxn modelId="{4B30A280-A765-47A5-81A9-611305699F9E}" type="presParOf" srcId="{D8BE7CC1-32C3-4D20-9D52-2AB99033F355}" destId="{F23488AD-0DE6-46BE-87AB-7C50ADC70600}" srcOrd="3" destOrd="0" presId="urn:microsoft.com/office/officeart/2008/layout/VerticalCurvedList"/>
    <dgm:cxn modelId="{4A41B801-9A20-4C4F-BE87-DC49A7F33E1A}" type="presParOf" srcId="{B9AB2CF1-A69F-4786-AFA1-97AAFB991E8A}" destId="{A80F9C4A-D325-4211-AC20-33DADD8028F5}" srcOrd="1" destOrd="0" presId="urn:microsoft.com/office/officeart/2008/layout/VerticalCurvedList"/>
    <dgm:cxn modelId="{D99EC30A-2A50-4896-AD50-157F3355C395}" type="presParOf" srcId="{B9AB2CF1-A69F-4786-AFA1-97AAFB991E8A}" destId="{E4EEC7A4-7956-4D52-ABC6-0AD8F2C495D2}" srcOrd="2" destOrd="0" presId="urn:microsoft.com/office/officeart/2008/layout/VerticalCurvedList"/>
    <dgm:cxn modelId="{0654437A-A4C9-473D-ADD4-638F31EF5A18}" type="presParOf" srcId="{E4EEC7A4-7956-4D52-ABC6-0AD8F2C495D2}" destId="{64873E80-01CB-4571-B566-44942C8F0A3C}" srcOrd="0" destOrd="0" presId="urn:microsoft.com/office/officeart/2008/layout/VerticalCurvedList"/>
    <dgm:cxn modelId="{85D37386-27FF-472A-A356-C057C607C94E}" type="presParOf" srcId="{B9AB2CF1-A69F-4786-AFA1-97AAFB991E8A}" destId="{3E1D0B9D-9B19-456A-AD77-A4A701813D1D}" srcOrd="3" destOrd="0" presId="urn:microsoft.com/office/officeart/2008/layout/VerticalCurvedList"/>
    <dgm:cxn modelId="{283E911E-14C4-4CBD-A111-8961F2FE4E0B}" type="presParOf" srcId="{B9AB2CF1-A69F-4786-AFA1-97AAFB991E8A}" destId="{9EF3366D-6442-4E6B-AB1B-827465282965}" srcOrd="4" destOrd="0" presId="urn:microsoft.com/office/officeart/2008/layout/VerticalCurvedList"/>
    <dgm:cxn modelId="{656F17DC-DFEF-4665-9230-56B0D1C5F3CC}" type="presParOf" srcId="{9EF3366D-6442-4E6B-AB1B-827465282965}" destId="{DC342FCE-51B2-4703-A747-AA6CB65518E8}" srcOrd="0" destOrd="0" presId="urn:microsoft.com/office/officeart/2008/layout/VerticalCurvedList"/>
    <dgm:cxn modelId="{5FA67E68-0F1B-40A8-947D-22DB2964386D}" type="presParOf" srcId="{B9AB2CF1-A69F-4786-AFA1-97AAFB991E8A}" destId="{034BCCCF-4303-4280-8DEC-D9F9126494A4}" srcOrd="5" destOrd="0" presId="urn:microsoft.com/office/officeart/2008/layout/VerticalCurvedList"/>
    <dgm:cxn modelId="{E0239EC9-A7A1-4434-9582-A518EB0B0642}" type="presParOf" srcId="{B9AB2CF1-A69F-4786-AFA1-97AAFB991E8A}" destId="{2C2DDA53-151B-42D2-A448-28C29C2E8CD6}" srcOrd="6" destOrd="0" presId="urn:microsoft.com/office/officeart/2008/layout/VerticalCurvedList"/>
    <dgm:cxn modelId="{F40C6612-E0FE-418D-AC49-2283F28A8B4A}" type="presParOf" srcId="{2C2DDA53-151B-42D2-A448-28C29C2E8CD6}" destId="{1408DE7F-392E-4C2C-B2EF-116F897861A6}" srcOrd="0" destOrd="0" presId="urn:microsoft.com/office/officeart/2008/layout/VerticalCurvedList"/>
    <dgm:cxn modelId="{004CD9F7-B074-43C2-9B28-C06CDE49A411}" type="presParOf" srcId="{B9AB2CF1-A69F-4786-AFA1-97AAFB991E8A}" destId="{D32C49B3-9471-4E9D-B7DF-6E0F687F6943}" srcOrd="7" destOrd="0" presId="urn:microsoft.com/office/officeart/2008/layout/VerticalCurvedList"/>
    <dgm:cxn modelId="{0869124F-A88B-46CF-8987-1600C0E11313}" type="presParOf" srcId="{B9AB2CF1-A69F-4786-AFA1-97AAFB991E8A}" destId="{36540D6F-3944-45E4-8276-CF0015EB6F3C}" srcOrd="8" destOrd="0" presId="urn:microsoft.com/office/officeart/2008/layout/VerticalCurvedList"/>
    <dgm:cxn modelId="{E6FE0F2B-D034-4271-B274-2846D11F60BE}" type="presParOf" srcId="{36540D6F-3944-45E4-8276-CF0015EB6F3C}" destId="{057FCAC7-9745-4700-A3EE-AF3D3E2FB3A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90B6737-9125-44C8-ABA2-72E8203BF9FE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</dgm:pt>
    <dgm:pt modelId="{4179E33A-E417-42D5-A380-3E0B0B6CCDE9}">
      <dgm:prSet phldrT="[Text]"/>
      <dgm:spPr/>
      <dgm:t>
        <a:bodyPr/>
        <a:lstStyle/>
        <a:p>
          <a:r>
            <a:rPr lang="en-GB" dirty="0"/>
            <a:t>Forget fidelity? </a:t>
          </a:r>
        </a:p>
        <a:p>
          <a:r>
            <a:rPr lang="en-GB" dirty="0"/>
            <a:t>Challenging the rhetoric</a:t>
          </a:r>
        </a:p>
      </dgm:t>
    </dgm:pt>
    <dgm:pt modelId="{618F58CF-5449-4C0A-9A56-FBB9A82B1BFD}" type="parTrans" cxnId="{9E929E8B-9C00-4D2A-AC86-CCC7BE23E9BB}">
      <dgm:prSet/>
      <dgm:spPr/>
      <dgm:t>
        <a:bodyPr/>
        <a:lstStyle/>
        <a:p>
          <a:endParaRPr lang="en-GB"/>
        </a:p>
      </dgm:t>
    </dgm:pt>
    <dgm:pt modelId="{75D2BECF-8A78-4982-9FBE-3CEAC3D47EB8}" type="sibTrans" cxnId="{9E929E8B-9C00-4D2A-AC86-CCC7BE23E9BB}">
      <dgm:prSet/>
      <dgm:spPr/>
      <dgm:t>
        <a:bodyPr/>
        <a:lstStyle/>
        <a:p>
          <a:endParaRPr lang="en-GB"/>
        </a:p>
      </dgm:t>
    </dgm:pt>
    <dgm:pt modelId="{2C46D0D2-D30C-4599-BD57-60AE72536570}">
      <dgm:prSet phldrT="[Text]"/>
      <dgm:spPr/>
      <dgm:t>
        <a:bodyPr/>
        <a:lstStyle/>
        <a:p>
          <a:r>
            <a:rPr lang="en-GB" dirty="0"/>
            <a:t>Contextual coaching and collaborative professionalism</a:t>
          </a:r>
        </a:p>
      </dgm:t>
    </dgm:pt>
    <dgm:pt modelId="{05E77D6B-5CFD-4C4F-AC1B-70440044D659}" type="parTrans" cxnId="{B6C44E71-B129-4CD3-9454-7A5F143D1CFA}">
      <dgm:prSet/>
      <dgm:spPr/>
      <dgm:t>
        <a:bodyPr/>
        <a:lstStyle/>
        <a:p>
          <a:endParaRPr lang="en-GB"/>
        </a:p>
      </dgm:t>
    </dgm:pt>
    <dgm:pt modelId="{95A04E62-0164-4121-8509-B2EF2345D24A}" type="sibTrans" cxnId="{B6C44E71-B129-4CD3-9454-7A5F143D1CFA}">
      <dgm:prSet/>
      <dgm:spPr/>
      <dgm:t>
        <a:bodyPr/>
        <a:lstStyle/>
        <a:p>
          <a:endParaRPr lang="en-GB"/>
        </a:p>
      </dgm:t>
    </dgm:pt>
    <dgm:pt modelId="{CEAEFD00-8AD0-4001-84A6-E521E2B0E9BC}">
      <dgm:prSet phldrT="[Text]"/>
      <dgm:spPr/>
      <dgm:t>
        <a:bodyPr/>
        <a:lstStyle/>
        <a:p>
          <a:r>
            <a:rPr lang="en-GB" dirty="0"/>
            <a:t>Dilemma based coaching case study</a:t>
          </a:r>
        </a:p>
      </dgm:t>
    </dgm:pt>
    <dgm:pt modelId="{C1989BF2-8169-4A6B-9B63-7B9A479E9D8C}" type="parTrans" cxnId="{26A28501-C9D4-47A2-AF6C-19FF0140B1A8}">
      <dgm:prSet/>
      <dgm:spPr/>
      <dgm:t>
        <a:bodyPr/>
        <a:lstStyle/>
        <a:p>
          <a:endParaRPr lang="en-GB"/>
        </a:p>
      </dgm:t>
    </dgm:pt>
    <dgm:pt modelId="{65DB694D-8BF4-4579-8A1F-D3FE302372CC}" type="sibTrans" cxnId="{26A28501-C9D4-47A2-AF6C-19FF0140B1A8}">
      <dgm:prSet/>
      <dgm:spPr/>
      <dgm:t>
        <a:bodyPr/>
        <a:lstStyle/>
        <a:p>
          <a:endParaRPr lang="en-GB"/>
        </a:p>
      </dgm:t>
    </dgm:pt>
    <dgm:pt modelId="{CC44541E-DE25-45A8-B427-2B5C19E64BEB}">
      <dgm:prSet phldrT="[Text]"/>
      <dgm:spPr/>
      <dgm:t>
        <a:bodyPr/>
        <a:lstStyle/>
        <a:p>
          <a:r>
            <a:rPr lang="en-GB" dirty="0"/>
            <a:t>Introduction  </a:t>
          </a:r>
        </a:p>
      </dgm:t>
    </dgm:pt>
    <dgm:pt modelId="{83FFA8B5-7132-48C4-B062-CFD6E397E743}" type="parTrans" cxnId="{AA7BA38E-B633-4725-94CE-1D605141DD52}">
      <dgm:prSet/>
      <dgm:spPr/>
      <dgm:t>
        <a:bodyPr/>
        <a:lstStyle/>
        <a:p>
          <a:endParaRPr lang="en-GB"/>
        </a:p>
      </dgm:t>
    </dgm:pt>
    <dgm:pt modelId="{F4EC6323-2C4E-471F-94BA-FC33D5DE17DB}" type="sibTrans" cxnId="{AA7BA38E-B633-4725-94CE-1D605141DD52}">
      <dgm:prSet/>
      <dgm:spPr/>
      <dgm:t>
        <a:bodyPr/>
        <a:lstStyle/>
        <a:p>
          <a:endParaRPr lang="en-GB"/>
        </a:p>
      </dgm:t>
    </dgm:pt>
    <dgm:pt modelId="{017EEEBC-0733-4353-B43E-342CE9BB2116}">
      <dgm:prSet phldrT="[Text]"/>
      <dgm:spPr/>
      <dgm:t>
        <a:bodyPr/>
        <a:lstStyle/>
        <a:p>
          <a:r>
            <a:rPr lang="en-GB" dirty="0"/>
            <a:t>Explanation </a:t>
          </a:r>
        </a:p>
      </dgm:t>
    </dgm:pt>
    <dgm:pt modelId="{F13660B6-7C59-4668-A294-21FBF8FEF8F1}" type="parTrans" cxnId="{3B13603D-F224-45E9-BAE8-EB41212AB981}">
      <dgm:prSet/>
      <dgm:spPr/>
      <dgm:t>
        <a:bodyPr/>
        <a:lstStyle/>
        <a:p>
          <a:endParaRPr lang="en-GB"/>
        </a:p>
      </dgm:t>
    </dgm:pt>
    <dgm:pt modelId="{A7381A6D-47F1-46FD-A906-AD2A2C07C103}" type="sibTrans" cxnId="{3B13603D-F224-45E9-BAE8-EB41212AB981}">
      <dgm:prSet/>
      <dgm:spPr/>
      <dgm:t>
        <a:bodyPr/>
        <a:lstStyle/>
        <a:p>
          <a:endParaRPr lang="en-GB"/>
        </a:p>
      </dgm:t>
    </dgm:pt>
    <dgm:pt modelId="{ACDB064F-C8B0-4A24-A99F-7C034E9C8BBC}">
      <dgm:prSet phldrT="[Text]"/>
      <dgm:spPr/>
      <dgm:t>
        <a:bodyPr/>
        <a:lstStyle/>
        <a:p>
          <a:r>
            <a:rPr lang="en-GB" dirty="0"/>
            <a:t>Listen in </a:t>
          </a:r>
        </a:p>
      </dgm:t>
    </dgm:pt>
    <dgm:pt modelId="{4A1BC335-3B49-42A7-8D69-5920CC473B2F}" type="parTrans" cxnId="{0339058D-1CA1-40CF-BE79-6AD90ABC0D7E}">
      <dgm:prSet/>
      <dgm:spPr/>
      <dgm:t>
        <a:bodyPr/>
        <a:lstStyle/>
        <a:p>
          <a:endParaRPr lang="en-GB"/>
        </a:p>
      </dgm:t>
    </dgm:pt>
    <dgm:pt modelId="{62725F48-C601-4FA8-B62D-1C2A6A9049F9}" type="sibTrans" cxnId="{0339058D-1CA1-40CF-BE79-6AD90ABC0D7E}">
      <dgm:prSet/>
      <dgm:spPr/>
      <dgm:t>
        <a:bodyPr/>
        <a:lstStyle/>
        <a:p>
          <a:endParaRPr lang="en-GB"/>
        </a:p>
      </dgm:t>
    </dgm:pt>
    <dgm:pt modelId="{3E5E6BCE-CB0A-42D4-8D20-92AD44D9B771}">
      <dgm:prSet phldrT="[Text]"/>
      <dgm:spPr/>
      <dgm:t>
        <a:bodyPr/>
        <a:lstStyle/>
        <a:p>
          <a:r>
            <a:rPr lang="en-GB" dirty="0"/>
            <a:t>Finding hope through coaching</a:t>
          </a:r>
        </a:p>
      </dgm:t>
    </dgm:pt>
    <dgm:pt modelId="{9E0D7F37-C259-4831-ACE3-F1CC3A09FD4E}" type="parTrans" cxnId="{BAFECEA3-8B5C-4CE8-ACDF-3AF7D6920550}">
      <dgm:prSet/>
      <dgm:spPr/>
      <dgm:t>
        <a:bodyPr/>
        <a:lstStyle/>
        <a:p>
          <a:endParaRPr lang="en-GB"/>
        </a:p>
      </dgm:t>
    </dgm:pt>
    <dgm:pt modelId="{04C82CC1-FFC0-4EFB-B64E-CC7FDC77D1B2}" type="sibTrans" cxnId="{BAFECEA3-8B5C-4CE8-ACDF-3AF7D6920550}">
      <dgm:prSet/>
      <dgm:spPr/>
      <dgm:t>
        <a:bodyPr/>
        <a:lstStyle/>
        <a:p>
          <a:endParaRPr lang="en-GB"/>
        </a:p>
      </dgm:t>
    </dgm:pt>
    <dgm:pt modelId="{95F31D61-DEC9-4C14-BCA3-18F741880837}">
      <dgm:prSet phldrT="[Text]"/>
      <dgm:spPr/>
      <dgm:t>
        <a:bodyPr/>
        <a:lstStyle/>
        <a:p>
          <a:r>
            <a:rPr lang="en-GB" dirty="0"/>
            <a:t>Get co-creative </a:t>
          </a:r>
        </a:p>
      </dgm:t>
    </dgm:pt>
    <dgm:pt modelId="{9F9F3C32-3169-4DFA-8A9D-51DA63C03C01}" type="parTrans" cxnId="{55C2526A-F0B4-4BE4-9F1C-C369027C0BAE}">
      <dgm:prSet/>
      <dgm:spPr/>
      <dgm:t>
        <a:bodyPr/>
        <a:lstStyle/>
        <a:p>
          <a:endParaRPr lang="en-GB"/>
        </a:p>
      </dgm:t>
    </dgm:pt>
    <dgm:pt modelId="{61DC1E8E-5EA4-4D54-A7AC-6D7A57F6AA6B}" type="sibTrans" cxnId="{55C2526A-F0B4-4BE4-9F1C-C369027C0BAE}">
      <dgm:prSet/>
      <dgm:spPr/>
      <dgm:t>
        <a:bodyPr/>
        <a:lstStyle/>
        <a:p>
          <a:endParaRPr lang="en-GB"/>
        </a:p>
      </dgm:t>
    </dgm:pt>
    <dgm:pt modelId="{0C9097F8-3424-45C8-AFA4-22AAEE74E8C5}">
      <dgm:prSet phldrT="[Text]"/>
      <dgm:spPr/>
      <dgm:t>
        <a:bodyPr/>
        <a:lstStyle/>
        <a:p>
          <a:r>
            <a:rPr lang="en-GB" dirty="0"/>
            <a:t>What’s occurring?</a:t>
          </a:r>
        </a:p>
      </dgm:t>
    </dgm:pt>
    <dgm:pt modelId="{7E7A5E82-3D88-4468-B37D-A2B7254DEB1F}" type="parTrans" cxnId="{2A06A8E7-9EF0-4EBD-AE99-07847013A0B3}">
      <dgm:prSet/>
      <dgm:spPr/>
      <dgm:t>
        <a:bodyPr/>
        <a:lstStyle/>
        <a:p>
          <a:endParaRPr lang="en-GB"/>
        </a:p>
      </dgm:t>
    </dgm:pt>
    <dgm:pt modelId="{B05DEEDA-F2CB-4720-BFE0-3C4A8D3AF4C1}" type="sibTrans" cxnId="{2A06A8E7-9EF0-4EBD-AE99-07847013A0B3}">
      <dgm:prSet/>
      <dgm:spPr/>
      <dgm:t>
        <a:bodyPr/>
        <a:lstStyle/>
        <a:p>
          <a:endParaRPr lang="en-GB"/>
        </a:p>
      </dgm:t>
    </dgm:pt>
    <dgm:pt modelId="{8F4B5D39-8009-4E94-9C32-681E792BEE33}">
      <dgm:prSet phldrT="[Text]"/>
      <dgm:spPr/>
      <dgm:t>
        <a:bodyPr/>
        <a:lstStyle/>
        <a:p>
          <a:r>
            <a:rPr lang="en-GB" dirty="0"/>
            <a:t>Discussion activity </a:t>
          </a:r>
        </a:p>
      </dgm:t>
    </dgm:pt>
    <dgm:pt modelId="{10CD2FAC-E158-4CF0-A223-3C2E2DB4A2C6}" type="parTrans" cxnId="{AEA4DF53-90C7-4F10-B40A-E164986AC082}">
      <dgm:prSet/>
      <dgm:spPr/>
      <dgm:t>
        <a:bodyPr/>
        <a:lstStyle/>
        <a:p>
          <a:endParaRPr lang="en-GB"/>
        </a:p>
      </dgm:t>
    </dgm:pt>
    <dgm:pt modelId="{43804C36-612A-49AC-A8C0-4C1E5AB18628}" type="sibTrans" cxnId="{AEA4DF53-90C7-4F10-B40A-E164986AC082}">
      <dgm:prSet/>
      <dgm:spPr/>
      <dgm:t>
        <a:bodyPr/>
        <a:lstStyle/>
        <a:p>
          <a:endParaRPr lang="en-GB"/>
        </a:p>
      </dgm:t>
    </dgm:pt>
    <dgm:pt modelId="{5F32EACC-B87D-4AA4-BD7F-2CDA8EC48485}" type="pres">
      <dgm:prSet presAssocID="{A90B6737-9125-44C8-ABA2-72E8203BF9FE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6A47CA15-94A7-4D01-AAAB-0DB700C27C13}" type="pres">
      <dgm:prSet presAssocID="{4179E33A-E417-42D5-A380-3E0B0B6CCDE9}" presName="horFlow" presStyleCnt="0"/>
      <dgm:spPr/>
    </dgm:pt>
    <dgm:pt modelId="{43535BCC-76A8-483C-9F47-DA5A60D44462}" type="pres">
      <dgm:prSet presAssocID="{4179E33A-E417-42D5-A380-3E0B0B6CCDE9}" presName="bigChev" presStyleLbl="node1" presStyleIdx="0" presStyleCnt="5"/>
      <dgm:spPr/>
    </dgm:pt>
    <dgm:pt modelId="{29451662-1D55-4DD7-B71D-6B6522894D0B}" type="pres">
      <dgm:prSet presAssocID="{83FFA8B5-7132-48C4-B062-CFD6E397E743}" presName="parTrans" presStyleCnt="0"/>
      <dgm:spPr/>
    </dgm:pt>
    <dgm:pt modelId="{C125FBF9-0994-475E-B787-E8E971CA5A18}" type="pres">
      <dgm:prSet presAssocID="{CC44541E-DE25-45A8-B427-2B5C19E64BEB}" presName="node" presStyleLbl="alignAccFollowNode1" presStyleIdx="0" presStyleCnt="5">
        <dgm:presLayoutVars>
          <dgm:bulletEnabled val="1"/>
        </dgm:presLayoutVars>
      </dgm:prSet>
      <dgm:spPr/>
    </dgm:pt>
    <dgm:pt modelId="{28CB187C-BD72-49BA-A71F-CD2A22256517}" type="pres">
      <dgm:prSet presAssocID="{4179E33A-E417-42D5-A380-3E0B0B6CCDE9}" presName="vSp" presStyleCnt="0"/>
      <dgm:spPr/>
    </dgm:pt>
    <dgm:pt modelId="{BB1A4D08-363E-4F97-97D7-9150F31852D4}" type="pres">
      <dgm:prSet presAssocID="{0C9097F8-3424-45C8-AFA4-22AAEE74E8C5}" presName="horFlow" presStyleCnt="0"/>
      <dgm:spPr/>
    </dgm:pt>
    <dgm:pt modelId="{6C708AF9-5359-44B0-A7B4-E4DBF9AF73FE}" type="pres">
      <dgm:prSet presAssocID="{0C9097F8-3424-45C8-AFA4-22AAEE74E8C5}" presName="bigChev" presStyleLbl="node1" presStyleIdx="1" presStyleCnt="5"/>
      <dgm:spPr/>
    </dgm:pt>
    <dgm:pt modelId="{1D2AA35C-A95B-4DE8-80CD-D193E9FC1721}" type="pres">
      <dgm:prSet presAssocID="{10CD2FAC-E158-4CF0-A223-3C2E2DB4A2C6}" presName="parTrans" presStyleCnt="0"/>
      <dgm:spPr/>
    </dgm:pt>
    <dgm:pt modelId="{8F215BB5-5921-41DB-B459-F8165F438E90}" type="pres">
      <dgm:prSet presAssocID="{8F4B5D39-8009-4E94-9C32-681E792BEE33}" presName="node" presStyleLbl="alignAccFollowNode1" presStyleIdx="1" presStyleCnt="5">
        <dgm:presLayoutVars>
          <dgm:bulletEnabled val="1"/>
        </dgm:presLayoutVars>
      </dgm:prSet>
      <dgm:spPr/>
    </dgm:pt>
    <dgm:pt modelId="{F43BC5D9-B96E-4CFA-B16C-181F8B487F32}" type="pres">
      <dgm:prSet presAssocID="{0C9097F8-3424-45C8-AFA4-22AAEE74E8C5}" presName="vSp" presStyleCnt="0"/>
      <dgm:spPr/>
    </dgm:pt>
    <dgm:pt modelId="{E27E22F5-D7E0-4A29-9D69-349BADBF6B81}" type="pres">
      <dgm:prSet presAssocID="{2C46D0D2-D30C-4599-BD57-60AE72536570}" presName="horFlow" presStyleCnt="0"/>
      <dgm:spPr/>
    </dgm:pt>
    <dgm:pt modelId="{6B285614-10AA-4895-BB06-366D22382923}" type="pres">
      <dgm:prSet presAssocID="{2C46D0D2-D30C-4599-BD57-60AE72536570}" presName="bigChev" presStyleLbl="node1" presStyleIdx="2" presStyleCnt="5"/>
      <dgm:spPr/>
    </dgm:pt>
    <dgm:pt modelId="{B6CE0A31-D3E6-4BD2-A392-131878FDEF4C}" type="pres">
      <dgm:prSet presAssocID="{F13660B6-7C59-4668-A294-21FBF8FEF8F1}" presName="parTrans" presStyleCnt="0"/>
      <dgm:spPr/>
    </dgm:pt>
    <dgm:pt modelId="{7345D37E-C77A-424A-BD06-E24048587FA6}" type="pres">
      <dgm:prSet presAssocID="{017EEEBC-0733-4353-B43E-342CE9BB2116}" presName="node" presStyleLbl="alignAccFollowNode1" presStyleIdx="2" presStyleCnt="5">
        <dgm:presLayoutVars>
          <dgm:bulletEnabled val="1"/>
        </dgm:presLayoutVars>
      </dgm:prSet>
      <dgm:spPr/>
    </dgm:pt>
    <dgm:pt modelId="{FE572303-809B-4431-912E-745CE1B5B836}" type="pres">
      <dgm:prSet presAssocID="{2C46D0D2-D30C-4599-BD57-60AE72536570}" presName="vSp" presStyleCnt="0"/>
      <dgm:spPr/>
    </dgm:pt>
    <dgm:pt modelId="{32029D2A-E833-4069-877D-6C7CF49D0098}" type="pres">
      <dgm:prSet presAssocID="{CEAEFD00-8AD0-4001-84A6-E521E2B0E9BC}" presName="horFlow" presStyleCnt="0"/>
      <dgm:spPr/>
    </dgm:pt>
    <dgm:pt modelId="{730E906D-6687-47C4-9666-20D202679D93}" type="pres">
      <dgm:prSet presAssocID="{CEAEFD00-8AD0-4001-84A6-E521E2B0E9BC}" presName="bigChev" presStyleLbl="node1" presStyleIdx="3" presStyleCnt="5"/>
      <dgm:spPr/>
    </dgm:pt>
    <dgm:pt modelId="{A91AD13F-F6E1-4A68-B0ED-78812A254D13}" type="pres">
      <dgm:prSet presAssocID="{4A1BC335-3B49-42A7-8D69-5920CC473B2F}" presName="parTrans" presStyleCnt="0"/>
      <dgm:spPr/>
    </dgm:pt>
    <dgm:pt modelId="{2FDDC0E8-82A3-4F82-98C8-EF4D856F86A3}" type="pres">
      <dgm:prSet presAssocID="{ACDB064F-C8B0-4A24-A99F-7C034E9C8BBC}" presName="node" presStyleLbl="alignAccFollowNode1" presStyleIdx="3" presStyleCnt="5">
        <dgm:presLayoutVars>
          <dgm:bulletEnabled val="1"/>
        </dgm:presLayoutVars>
      </dgm:prSet>
      <dgm:spPr/>
    </dgm:pt>
    <dgm:pt modelId="{5ABF5B94-92FC-4A4F-B545-6A652B3C7197}" type="pres">
      <dgm:prSet presAssocID="{CEAEFD00-8AD0-4001-84A6-E521E2B0E9BC}" presName="vSp" presStyleCnt="0"/>
      <dgm:spPr/>
    </dgm:pt>
    <dgm:pt modelId="{AE02A749-6226-4638-AE7E-9F7332610C82}" type="pres">
      <dgm:prSet presAssocID="{3E5E6BCE-CB0A-42D4-8D20-92AD44D9B771}" presName="horFlow" presStyleCnt="0"/>
      <dgm:spPr/>
    </dgm:pt>
    <dgm:pt modelId="{5D64EBC8-757C-45F3-B0B0-6CB990ACE8C7}" type="pres">
      <dgm:prSet presAssocID="{3E5E6BCE-CB0A-42D4-8D20-92AD44D9B771}" presName="bigChev" presStyleLbl="node1" presStyleIdx="4" presStyleCnt="5"/>
      <dgm:spPr/>
    </dgm:pt>
    <dgm:pt modelId="{16254044-C430-4378-8102-0768304D42D1}" type="pres">
      <dgm:prSet presAssocID="{9F9F3C32-3169-4DFA-8A9D-51DA63C03C01}" presName="parTrans" presStyleCnt="0"/>
      <dgm:spPr/>
    </dgm:pt>
    <dgm:pt modelId="{11247F8F-674F-4DFF-B172-C5C769EF176B}" type="pres">
      <dgm:prSet presAssocID="{95F31D61-DEC9-4C14-BCA3-18F741880837}" presName="node" presStyleLbl="alignAccFollowNode1" presStyleIdx="4" presStyleCnt="5">
        <dgm:presLayoutVars>
          <dgm:bulletEnabled val="1"/>
        </dgm:presLayoutVars>
      </dgm:prSet>
      <dgm:spPr/>
    </dgm:pt>
  </dgm:ptLst>
  <dgm:cxnLst>
    <dgm:cxn modelId="{26A28501-C9D4-47A2-AF6C-19FF0140B1A8}" srcId="{A90B6737-9125-44C8-ABA2-72E8203BF9FE}" destId="{CEAEFD00-8AD0-4001-84A6-E521E2B0E9BC}" srcOrd="3" destOrd="0" parTransId="{C1989BF2-8169-4A6B-9B63-7B9A479E9D8C}" sibTransId="{65DB694D-8BF4-4579-8A1F-D3FE302372CC}"/>
    <dgm:cxn modelId="{52F46A08-CE7A-4F49-BADF-55682A2CB248}" type="presOf" srcId="{95F31D61-DEC9-4C14-BCA3-18F741880837}" destId="{11247F8F-674F-4DFF-B172-C5C769EF176B}" srcOrd="0" destOrd="0" presId="urn:microsoft.com/office/officeart/2005/8/layout/lProcess3"/>
    <dgm:cxn modelId="{3552811C-CD30-466E-97B5-524C331AA106}" type="presOf" srcId="{CEAEFD00-8AD0-4001-84A6-E521E2B0E9BC}" destId="{730E906D-6687-47C4-9666-20D202679D93}" srcOrd="0" destOrd="0" presId="urn:microsoft.com/office/officeart/2005/8/layout/lProcess3"/>
    <dgm:cxn modelId="{029BFB2F-3AF9-4837-B049-85A9D747A3F6}" type="presOf" srcId="{017EEEBC-0733-4353-B43E-342CE9BB2116}" destId="{7345D37E-C77A-424A-BD06-E24048587FA6}" srcOrd="0" destOrd="0" presId="urn:microsoft.com/office/officeart/2005/8/layout/lProcess3"/>
    <dgm:cxn modelId="{37BA7E33-BBD1-4C44-A952-16DC5B1A823C}" type="presOf" srcId="{ACDB064F-C8B0-4A24-A99F-7C034E9C8BBC}" destId="{2FDDC0E8-82A3-4F82-98C8-EF4D856F86A3}" srcOrd="0" destOrd="0" presId="urn:microsoft.com/office/officeart/2005/8/layout/lProcess3"/>
    <dgm:cxn modelId="{35CBA734-251F-40E7-AACE-E4F50D8B8CFC}" type="presOf" srcId="{0C9097F8-3424-45C8-AFA4-22AAEE74E8C5}" destId="{6C708AF9-5359-44B0-A7B4-E4DBF9AF73FE}" srcOrd="0" destOrd="0" presId="urn:microsoft.com/office/officeart/2005/8/layout/lProcess3"/>
    <dgm:cxn modelId="{3B13603D-F224-45E9-BAE8-EB41212AB981}" srcId="{2C46D0D2-D30C-4599-BD57-60AE72536570}" destId="{017EEEBC-0733-4353-B43E-342CE9BB2116}" srcOrd="0" destOrd="0" parTransId="{F13660B6-7C59-4668-A294-21FBF8FEF8F1}" sibTransId="{A7381A6D-47F1-46FD-A906-AD2A2C07C103}"/>
    <dgm:cxn modelId="{00802849-D597-4229-B971-49C881E38338}" type="presOf" srcId="{CC44541E-DE25-45A8-B427-2B5C19E64BEB}" destId="{C125FBF9-0994-475E-B787-E8E971CA5A18}" srcOrd="0" destOrd="0" presId="urn:microsoft.com/office/officeart/2005/8/layout/lProcess3"/>
    <dgm:cxn modelId="{55C2526A-F0B4-4BE4-9F1C-C369027C0BAE}" srcId="{3E5E6BCE-CB0A-42D4-8D20-92AD44D9B771}" destId="{95F31D61-DEC9-4C14-BCA3-18F741880837}" srcOrd="0" destOrd="0" parTransId="{9F9F3C32-3169-4DFA-8A9D-51DA63C03C01}" sibTransId="{61DC1E8E-5EA4-4D54-A7AC-6D7A57F6AA6B}"/>
    <dgm:cxn modelId="{B6C44E71-B129-4CD3-9454-7A5F143D1CFA}" srcId="{A90B6737-9125-44C8-ABA2-72E8203BF9FE}" destId="{2C46D0D2-D30C-4599-BD57-60AE72536570}" srcOrd="2" destOrd="0" parTransId="{05E77D6B-5CFD-4C4F-AC1B-70440044D659}" sibTransId="{95A04E62-0164-4121-8509-B2EF2345D24A}"/>
    <dgm:cxn modelId="{AEA4DF53-90C7-4F10-B40A-E164986AC082}" srcId="{0C9097F8-3424-45C8-AFA4-22AAEE74E8C5}" destId="{8F4B5D39-8009-4E94-9C32-681E792BEE33}" srcOrd="0" destOrd="0" parTransId="{10CD2FAC-E158-4CF0-A223-3C2E2DB4A2C6}" sibTransId="{43804C36-612A-49AC-A8C0-4C1E5AB18628}"/>
    <dgm:cxn modelId="{9E929E8B-9C00-4D2A-AC86-CCC7BE23E9BB}" srcId="{A90B6737-9125-44C8-ABA2-72E8203BF9FE}" destId="{4179E33A-E417-42D5-A380-3E0B0B6CCDE9}" srcOrd="0" destOrd="0" parTransId="{618F58CF-5449-4C0A-9A56-FBB9A82B1BFD}" sibTransId="{75D2BECF-8A78-4982-9FBE-3CEAC3D47EB8}"/>
    <dgm:cxn modelId="{0339058D-1CA1-40CF-BE79-6AD90ABC0D7E}" srcId="{CEAEFD00-8AD0-4001-84A6-E521E2B0E9BC}" destId="{ACDB064F-C8B0-4A24-A99F-7C034E9C8BBC}" srcOrd="0" destOrd="0" parTransId="{4A1BC335-3B49-42A7-8D69-5920CC473B2F}" sibTransId="{62725F48-C601-4FA8-B62D-1C2A6A9049F9}"/>
    <dgm:cxn modelId="{AA7BA38E-B633-4725-94CE-1D605141DD52}" srcId="{4179E33A-E417-42D5-A380-3E0B0B6CCDE9}" destId="{CC44541E-DE25-45A8-B427-2B5C19E64BEB}" srcOrd="0" destOrd="0" parTransId="{83FFA8B5-7132-48C4-B062-CFD6E397E743}" sibTransId="{F4EC6323-2C4E-471F-94BA-FC33D5DE17DB}"/>
    <dgm:cxn modelId="{B133B290-9213-46B7-BE8D-0D05C50B54FD}" type="presOf" srcId="{3E5E6BCE-CB0A-42D4-8D20-92AD44D9B771}" destId="{5D64EBC8-757C-45F3-B0B0-6CB990ACE8C7}" srcOrd="0" destOrd="0" presId="urn:microsoft.com/office/officeart/2005/8/layout/lProcess3"/>
    <dgm:cxn modelId="{BAFECEA3-8B5C-4CE8-ACDF-3AF7D6920550}" srcId="{A90B6737-9125-44C8-ABA2-72E8203BF9FE}" destId="{3E5E6BCE-CB0A-42D4-8D20-92AD44D9B771}" srcOrd="4" destOrd="0" parTransId="{9E0D7F37-C259-4831-ACE3-F1CC3A09FD4E}" sibTransId="{04C82CC1-FFC0-4EFB-B64E-CC7FDC77D1B2}"/>
    <dgm:cxn modelId="{B425F1C2-D1E3-4C44-BF40-FE6A4F34B50C}" type="presOf" srcId="{4179E33A-E417-42D5-A380-3E0B0B6CCDE9}" destId="{43535BCC-76A8-483C-9F47-DA5A60D44462}" srcOrd="0" destOrd="0" presId="urn:microsoft.com/office/officeart/2005/8/layout/lProcess3"/>
    <dgm:cxn modelId="{EAE25BC9-9D78-44C3-9226-8F4544C15E18}" type="presOf" srcId="{8F4B5D39-8009-4E94-9C32-681E792BEE33}" destId="{8F215BB5-5921-41DB-B459-F8165F438E90}" srcOrd="0" destOrd="0" presId="urn:microsoft.com/office/officeart/2005/8/layout/lProcess3"/>
    <dgm:cxn modelId="{EECD2FE0-8E8E-4688-8858-A60415821C8D}" type="presOf" srcId="{A90B6737-9125-44C8-ABA2-72E8203BF9FE}" destId="{5F32EACC-B87D-4AA4-BD7F-2CDA8EC48485}" srcOrd="0" destOrd="0" presId="urn:microsoft.com/office/officeart/2005/8/layout/lProcess3"/>
    <dgm:cxn modelId="{17B9CDE6-8CE7-4F62-BC6A-44752C195BD9}" type="presOf" srcId="{2C46D0D2-D30C-4599-BD57-60AE72536570}" destId="{6B285614-10AA-4895-BB06-366D22382923}" srcOrd="0" destOrd="0" presId="urn:microsoft.com/office/officeart/2005/8/layout/lProcess3"/>
    <dgm:cxn modelId="{2A06A8E7-9EF0-4EBD-AE99-07847013A0B3}" srcId="{A90B6737-9125-44C8-ABA2-72E8203BF9FE}" destId="{0C9097F8-3424-45C8-AFA4-22AAEE74E8C5}" srcOrd="1" destOrd="0" parTransId="{7E7A5E82-3D88-4468-B37D-A2B7254DEB1F}" sibTransId="{B05DEEDA-F2CB-4720-BFE0-3C4A8D3AF4C1}"/>
    <dgm:cxn modelId="{345959B0-1F19-4350-85D7-C4E8CBE8C588}" type="presParOf" srcId="{5F32EACC-B87D-4AA4-BD7F-2CDA8EC48485}" destId="{6A47CA15-94A7-4D01-AAAB-0DB700C27C13}" srcOrd="0" destOrd="0" presId="urn:microsoft.com/office/officeart/2005/8/layout/lProcess3"/>
    <dgm:cxn modelId="{CC8BAD41-2456-41A9-87D8-16CE88D67CE6}" type="presParOf" srcId="{6A47CA15-94A7-4D01-AAAB-0DB700C27C13}" destId="{43535BCC-76A8-483C-9F47-DA5A60D44462}" srcOrd="0" destOrd="0" presId="urn:microsoft.com/office/officeart/2005/8/layout/lProcess3"/>
    <dgm:cxn modelId="{3B12D9E0-861A-4AF2-AE72-A4B3B1C108A6}" type="presParOf" srcId="{6A47CA15-94A7-4D01-AAAB-0DB700C27C13}" destId="{29451662-1D55-4DD7-B71D-6B6522894D0B}" srcOrd="1" destOrd="0" presId="urn:microsoft.com/office/officeart/2005/8/layout/lProcess3"/>
    <dgm:cxn modelId="{4964BC83-BD70-44C6-A27D-B896D28179A5}" type="presParOf" srcId="{6A47CA15-94A7-4D01-AAAB-0DB700C27C13}" destId="{C125FBF9-0994-475E-B787-E8E971CA5A18}" srcOrd="2" destOrd="0" presId="urn:microsoft.com/office/officeart/2005/8/layout/lProcess3"/>
    <dgm:cxn modelId="{0AABD1CD-CBBF-4016-AD86-7598D6AE1948}" type="presParOf" srcId="{5F32EACC-B87D-4AA4-BD7F-2CDA8EC48485}" destId="{28CB187C-BD72-49BA-A71F-CD2A22256517}" srcOrd="1" destOrd="0" presId="urn:microsoft.com/office/officeart/2005/8/layout/lProcess3"/>
    <dgm:cxn modelId="{3936E513-9139-4CAA-A837-10864803309D}" type="presParOf" srcId="{5F32EACC-B87D-4AA4-BD7F-2CDA8EC48485}" destId="{BB1A4D08-363E-4F97-97D7-9150F31852D4}" srcOrd="2" destOrd="0" presId="urn:microsoft.com/office/officeart/2005/8/layout/lProcess3"/>
    <dgm:cxn modelId="{1FE269C7-81C2-45C8-8583-E2B26C9E9144}" type="presParOf" srcId="{BB1A4D08-363E-4F97-97D7-9150F31852D4}" destId="{6C708AF9-5359-44B0-A7B4-E4DBF9AF73FE}" srcOrd="0" destOrd="0" presId="urn:microsoft.com/office/officeart/2005/8/layout/lProcess3"/>
    <dgm:cxn modelId="{53152699-514D-4755-902D-7C61E13788F5}" type="presParOf" srcId="{BB1A4D08-363E-4F97-97D7-9150F31852D4}" destId="{1D2AA35C-A95B-4DE8-80CD-D193E9FC1721}" srcOrd="1" destOrd="0" presId="urn:microsoft.com/office/officeart/2005/8/layout/lProcess3"/>
    <dgm:cxn modelId="{A59061FB-B942-46ED-87DF-CD739A9F38AB}" type="presParOf" srcId="{BB1A4D08-363E-4F97-97D7-9150F31852D4}" destId="{8F215BB5-5921-41DB-B459-F8165F438E90}" srcOrd="2" destOrd="0" presId="urn:microsoft.com/office/officeart/2005/8/layout/lProcess3"/>
    <dgm:cxn modelId="{7C43EA94-9C16-4BBD-A8FC-BBEC2FCA0DAB}" type="presParOf" srcId="{5F32EACC-B87D-4AA4-BD7F-2CDA8EC48485}" destId="{F43BC5D9-B96E-4CFA-B16C-181F8B487F32}" srcOrd="3" destOrd="0" presId="urn:microsoft.com/office/officeart/2005/8/layout/lProcess3"/>
    <dgm:cxn modelId="{8801BAA4-C290-427B-9922-296FD7C5014F}" type="presParOf" srcId="{5F32EACC-B87D-4AA4-BD7F-2CDA8EC48485}" destId="{E27E22F5-D7E0-4A29-9D69-349BADBF6B81}" srcOrd="4" destOrd="0" presId="urn:microsoft.com/office/officeart/2005/8/layout/lProcess3"/>
    <dgm:cxn modelId="{64A05B24-181B-423B-89E7-D5A5F60D7160}" type="presParOf" srcId="{E27E22F5-D7E0-4A29-9D69-349BADBF6B81}" destId="{6B285614-10AA-4895-BB06-366D22382923}" srcOrd="0" destOrd="0" presId="urn:microsoft.com/office/officeart/2005/8/layout/lProcess3"/>
    <dgm:cxn modelId="{493C35B0-7491-456B-BD53-13A289C6DAB1}" type="presParOf" srcId="{E27E22F5-D7E0-4A29-9D69-349BADBF6B81}" destId="{B6CE0A31-D3E6-4BD2-A392-131878FDEF4C}" srcOrd="1" destOrd="0" presId="urn:microsoft.com/office/officeart/2005/8/layout/lProcess3"/>
    <dgm:cxn modelId="{CFEC9AE2-65A3-4E98-A71E-BC0B33884FC0}" type="presParOf" srcId="{E27E22F5-D7E0-4A29-9D69-349BADBF6B81}" destId="{7345D37E-C77A-424A-BD06-E24048587FA6}" srcOrd="2" destOrd="0" presId="urn:microsoft.com/office/officeart/2005/8/layout/lProcess3"/>
    <dgm:cxn modelId="{EC421DC0-D335-4057-B785-8AAE5B1B25A3}" type="presParOf" srcId="{5F32EACC-B87D-4AA4-BD7F-2CDA8EC48485}" destId="{FE572303-809B-4431-912E-745CE1B5B836}" srcOrd="5" destOrd="0" presId="urn:microsoft.com/office/officeart/2005/8/layout/lProcess3"/>
    <dgm:cxn modelId="{BE45248A-CB48-4ACB-ACBB-0034256B4A7E}" type="presParOf" srcId="{5F32EACC-B87D-4AA4-BD7F-2CDA8EC48485}" destId="{32029D2A-E833-4069-877D-6C7CF49D0098}" srcOrd="6" destOrd="0" presId="urn:microsoft.com/office/officeart/2005/8/layout/lProcess3"/>
    <dgm:cxn modelId="{D0C3826B-1B0F-469D-960B-15035C5D776F}" type="presParOf" srcId="{32029D2A-E833-4069-877D-6C7CF49D0098}" destId="{730E906D-6687-47C4-9666-20D202679D93}" srcOrd="0" destOrd="0" presId="urn:microsoft.com/office/officeart/2005/8/layout/lProcess3"/>
    <dgm:cxn modelId="{9408A587-D9C0-41D4-ACA2-B623C61E61BF}" type="presParOf" srcId="{32029D2A-E833-4069-877D-6C7CF49D0098}" destId="{A91AD13F-F6E1-4A68-B0ED-78812A254D13}" srcOrd="1" destOrd="0" presId="urn:microsoft.com/office/officeart/2005/8/layout/lProcess3"/>
    <dgm:cxn modelId="{D9CA7C0A-C5EA-49B7-8CF8-42951664E15F}" type="presParOf" srcId="{32029D2A-E833-4069-877D-6C7CF49D0098}" destId="{2FDDC0E8-82A3-4F82-98C8-EF4D856F86A3}" srcOrd="2" destOrd="0" presId="urn:microsoft.com/office/officeart/2005/8/layout/lProcess3"/>
    <dgm:cxn modelId="{F93664E9-D3A3-42EC-AFC1-3FA2557B6249}" type="presParOf" srcId="{5F32EACC-B87D-4AA4-BD7F-2CDA8EC48485}" destId="{5ABF5B94-92FC-4A4F-B545-6A652B3C7197}" srcOrd="7" destOrd="0" presId="urn:microsoft.com/office/officeart/2005/8/layout/lProcess3"/>
    <dgm:cxn modelId="{6309E6EA-0186-46B5-80ED-5A7F8246046F}" type="presParOf" srcId="{5F32EACC-B87D-4AA4-BD7F-2CDA8EC48485}" destId="{AE02A749-6226-4638-AE7E-9F7332610C82}" srcOrd="8" destOrd="0" presId="urn:microsoft.com/office/officeart/2005/8/layout/lProcess3"/>
    <dgm:cxn modelId="{8736A77C-02EE-44A9-A91F-F3446860EB02}" type="presParOf" srcId="{AE02A749-6226-4638-AE7E-9F7332610C82}" destId="{5D64EBC8-757C-45F3-B0B0-6CB990ACE8C7}" srcOrd="0" destOrd="0" presId="urn:microsoft.com/office/officeart/2005/8/layout/lProcess3"/>
    <dgm:cxn modelId="{2A497975-37D6-40B0-B734-D1EA60104E7F}" type="presParOf" srcId="{AE02A749-6226-4638-AE7E-9F7332610C82}" destId="{16254044-C430-4378-8102-0768304D42D1}" srcOrd="1" destOrd="0" presId="urn:microsoft.com/office/officeart/2005/8/layout/lProcess3"/>
    <dgm:cxn modelId="{C98AE7F6-A50C-4C81-8DB9-5BE81651F2F6}" type="presParOf" srcId="{AE02A749-6226-4638-AE7E-9F7332610C82}" destId="{11247F8F-674F-4DFF-B172-C5C769EF176B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90B6737-9125-44C8-ABA2-72E8203BF9FE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</dgm:pt>
    <dgm:pt modelId="{4179E33A-E417-42D5-A380-3E0B0B6CCDE9}">
      <dgm:prSet phldrT="[Text]"/>
      <dgm:spPr/>
      <dgm:t>
        <a:bodyPr/>
        <a:lstStyle/>
        <a:p>
          <a:r>
            <a:rPr lang="en-GB" dirty="0"/>
            <a:t>Forget fidelity? </a:t>
          </a:r>
        </a:p>
        <a:p>
          <a:r>
            <a:rPr lang="en-GB" dirty="0"/>
            <a:t>Challenging the rhetoric</a:t>
          </a:r>
        </a:p>
      </dgm:t>
    </dgm:pt>
    <dgm:pt modelId="{618F58CF-5449-4C0A-9A56-FBB9A82B1BFD}" type="parTrans" cxnId="{9E929E8B-9C00-4D2A-AC86-CCC7BE23E9BB}">
      <dgm:prSet/>
      <dgm:spPr/>
      <dgm:t>
        <a:bodyPr/>
        <a:lstStyle/>
        <a:p>
          <a:endParaRPr lang="en-GB"/>
        </a:p>
      </dgm:t>
    </dgm:pt>
    <dgm:pt modelId="{75D2BECF-8A78-4982-9FBE-3CEAC3D47EB8}" type="sibTrans" cxnId="{9E929E8B-9C00-4D2A-AC86-CCC7BE23E9BB}">
      <dgm:prSet/>
      <dgm:spPr/>
      <dgm:t>
        <a:bodyPr/>
        <a:lstStyle/>
        <a:p>
          <a:endParaRPr lang="en-GB"/>
        </a:p>
      </dgm:t>
    </dgm:pt>
    <dgm:pt modelId="{2C46D0D2-D30C-4599-BD57-60AE72536570}">
      <dgm:prSet phldrT="[Text]"/>
      <dgm:spPr/>
      <dgm:t>
        <a:bodyPr/>
        <a:lstStyle/>
        <a:p>
          <a:r>
            <a:rPr lang="en-GB" dirty="0"/>
            <a:t>Contextual coaching and collaborative professionalism</a:t>
          </a:r>
        </a:p>
      </dgm:t>
    </dgm:pt>
    <dgm:pt modelId="{05E77D6B-5CFD-4C4F-AC1B-70440044D659}" type="parTrans" cxnId="{B6C44E71-B129-4CD3-9454-7A5F143D1CFA}">
      <dgm:prSet/>
      <dgm:spPr/>
      <dgm:t>
        <a:bodyPr/>
        <a:lstStyle/>
        <a:p>
          <a:endParaRPr lang="en-GB"/>
        </a:p>
      </dgm:t>
    </dgm:pt>
    <dgm:pt modelId="{95A04E62-0164-4121-8509-B2EF2345D24A}" type="sibTrans" cxnId="{B6C44E71-B129-4CD3-9454-7A5F143D1CFA}">
      <dgm:prSet/>
      <dgm:spPr/>
      <dgm:t>
        <a:bodyPr/>
        <a:lstStyle/>
        <a:p>
          <a:endParaRPr lang="en-GB"/>
        </a:p>
      </dgm:t>
    </dgm:pt>
    <dgm:pt modelId="{CEAEFD00-8AD0-4001-84A6-E521E2B0E9BC}">
      <dgm:prSet phldrT="[Text]"/>
      <dgm:spPr/>
      <dgm:t>
        <a:bodyPr/>
        <a:lstStyle/>
        <a:p>
          <a:r>
            <a:rPr lang="en-GB" dirty="0"/>
            <a:t>Dilemma based coaching case study</a:t>
          </a:r>
        </a:p>
      </dgm:t>
    </dgm:pt>
    <dgm:pt modelId="{C1989BF2-8169-4A6B-9B63-7B9A479E9D8C}" type="parTrans" cxnId="{26A28501-C9D4-47A2-AF6C-19FF0140B1A8}">
      <dgm:prSet/>
      <dgm:spPr/>
      <dgm:t>
        <a:bodyPr/>
        <a:lstStyle/>
        <a:p>
          <a:endParaRPr lang="en-GB"/>
        </a:p>
      </dgm:t>
    </dgm:pt>
    <dgm:pt modelId="{65DB694D-8BF4-4579-8A1F-D3FE302372CC}" type="sibTrans" cxnId="{26A28501-C9D4-47A2-AF6C-19FF0140B1A8}">
      <dgm:prSet/>
      <dgm:spPr/>
      <dgm:t>
        <a:bodyPr/>
        <a:lstStyle/>
        <a:p>
          <a:endParaRPr lang="en-GB"/>
        </a:p>
      </dgm:t>
    </dgm:pt>
    <dgm:pt modelId="{CC44541E-DE25-45A8-B427-2B5C19E64BEB}">
      <dgm:prSet phldrT="[Text]"/>
      <dgm:spPr/>
      <dgm:t>
        <a:bodyPr/>
        <a:lstStyle/>
        <a:p>
          <a:r>
            <a:rPr lang="en-GB" dirty="0"/>
            <a:t>Introduction  </a:t>
          </a:r>
        </a:p>
      </dgm:t>
    </dgm:pt>
    <dgm:pt modelId="{83FFA8B5-7132-48C4-B062-CFD6E397E743}" type="parTrans" cxnId="{AA7BA38E-B633-4725-94CE-1D605141DD52}">
      <dgm:prSet/>
      <dgm:spPr/>
      <dgm:t>
        <a:bodyPr/>
        <a:lstStyle/>
        <a:p>
          <a:endParaRPr lang="en-GB"/>
        </a:p>
      </dgm:t>
    </dgm:pt>
    <dgm:pt modelId="{F4EC6323-2C4E-471F-94BA-FC33D5DE17DB}" type="sibTrans" cxnId="{AA7BA38E-B633-4725-94CE-1D605141DD52}">
      <dgm:prSet/>
      <dgm:spPr/>
      <dgm:t>
        <a:bodyPr/>
        <a:lstStyle/>
        <a:p>
          <a:endParaRPr lang="en-GB"/>
        </a:p>
      </dgm:t>
    </dgm:pt>
    <dgm:pt modelId="{017EEEBC-0733-4353-B43E-342CE9BB2116}">
      <dgm:prSet phldrT="[Text]"/>
      <dgm:spPr/>
      <dgm:t>
        <a:bodyPr/>
        <a:lstStyle/>
        <a:p>
          <a:r>
            <a:rPr lang="en-GB" dirty="0"/>
            <a:t>Explanation </a:t>
          </a:r>
        </a:p>
      </dgm:t>
    </dgm:pt>
    <dgm:pt modelId="{F13660B6-7C59-4668-A294-21FBF8FEF8F1}" type="parTrans" cxnId="{3B13603D-F224-45E9-BAE8-EB41212AB981}">
      <dgm:prSet/>
      <dgm:spPr/>
      <dgm:t>
        <a:bodyPr/>
        <a:lstStyle/>
        <a:p>
          <a:endParaRPr lang="en-GB"/>
        </a:p>
      </dgm:t>
    </dgm:pt>
    <dgm:pt modelId="{A7381A6D-47F1-46FD-A906-AD2A2C07C103}" type="sibTrans" cxnId="{3B13603D-F224-45E9-BAE8-EB41212AB981}">
      <dgm:prSet/>
      <dgm:spPr/>
      <dgm:t>
        <a:bodyPr/>
        <a:lstStyle/>
        <a:p>
          <a:endParaRPr lang="en-GB"/>
        </a:p>
      </dgm:t>
    </dgm:pt>
    <dgm:pt modelId="{ACDB064F-C8B0-4A24-A99F-7C034E9C8BBC}">
      <dgm:prSet phldrT="[Text]"/>
      <dgm:spPr/>
      <dgm:t>
        <a:bodyPr/>
        <a:lstStyle/>
        <a:p>
          <a:r>
            <a:rPr lang="en-GB" dirty="0"/>
            <a:t>Listen in </a:t>
          </a:r>
        </a:p>
      </dgm:t>
    </dgm:pt>
    <dgm:pt modelId="{4A1BC335-3B49-42A7-8D69-5920CC473B2F}" type="parTrans" cxnId="{0339058D-1CA1-40CF-BE79-6AD90ABC0D7E}">
      <dgm:prSet/>
      <dgm:spPr/>
      <dgm:t>
        <a:bodyPr/>
        <a:lstStyle/>
        <a:p>
          <a:endParaRPr lang="en-GB"/>
        </a:p>
      </dgm:t>
    </dgm:pt>
    <dgm:pt modelId="{62725F48-C601-4FA8-B62D-1C2A6A9049F9}" type="sibTrans" cxnId="{0339058D-1CA1-40CF-BE79-6AD90ABC0D7E}">
      <dgm:prSet/>
      <dgm:spPr/>
      <dgm:t>
        <a:bodyPr/>
        <a:lstStyle/>
        <a:p>
          <a:endParaRPr lang="en-GB"/>
        </a:p>
      </dgm:t>
    </dgm:pt>
    <dgm:pt modelId="{3E5E6BCE-CB0A-42D4-8D20-92AD44D9B771}">
      <dgm:prSet phldrT="[Text]"/>
      <dgm:spPr/>
      <dgm:t>
        <a:bodyPr/>
        <a:lstStyle/>
        <a:p>
          <a:r>
            <a:rPr lang="en-GB" dirty="0"/>
            <a:t>Finding hope through coaching</a:t>
          </a:r>
        </a:p>
      </dgm:t>
    </dgm:pt>
    <dgm:pt modelId="{9E0D7F37-C259-4831-ACE3-F1CC3A09FD4E}" type="parTrans" cxnId="{BAFECEA3-8B5C-4CE8-ACDF-3AF7D6920550}">
      <dgm:prSet/>
      <dgm:spPr/>
      <dgm:t>
        <a:bodyPr/>
        <a:lstStyle/>
        <a:p>
          <a:endParaRPr lang="en-GB"/>
        </a:p>
      </dgm:t>
    </dgm:pt>
    <dgm:pt modelId="{04C82CC1-FFC0-4EFB-B64E-CC7FDC77D1B2}" type="sibTrans" cxnId="{BAFECEA3-8B5C-4CE8-ACDF-3AF7D6920550}">
      <dgm:prSet/>
      <dgm:spPr/>
      <dgm:t>
        <a:bodyPr/>
        <a:lstStyle/>
        <a:p>
          <a:endParaRPr lang="en-GB"/>
        </a:p>
      </dgm:t>
    </dgm:pt>
    <dgm:pt modelId="{95F31D61-DEC9-4C14-BCA3-18F741880837}">
      <dgm:prSet phldrT="[Text]"/>
      <dgm:spPr/>
      <dgm:t>
        <a:bodyPr/>
        <a:lstStyle/>
        <a:p>
          <a:r>
            <a:rPr lang="en-GB" dirty="0"/>
            <a:t>Get co-creative </a:t>
          </a:r>
        </a:p>
      </dgm:t>
    </dgm:pt>
    <dgm:pt modelId="{9F9F3C32-3169-4DFA-8A9D-51DA63C03C01}" type="parTrans" cxnId="{55C2526A-F0B4-4BE4-9F1C-C369027C0BAE}">
      <dgm:prSet/>
      <dgm:spPr/>
      <dgm:t>
        <a:bodyPr/>
        <a:lstStyle/>
        <a:p>
          <a:endParaRPr lang="en-GB"/>
        </a:p>
      </dgm:t>
    </dgm:pt>
    <dgm:pt modelId="{61DC1E8E-5EA4-4D54-A7AC-6D7A57F6AA6B}" type="sibTrans" cxnId="{55C2526A-F0B4-4BE4-9F1C-C369027C0BAE}">
      <dgm:prSet/>
      <dgm:spPr/>
      <dgm:t>
        <a:bodyPr/>
        <a:lstStyle/>
        <a:p>
          <a:endParaRPr lang="en-GB"/>
        </a:p>
      </dgm:t>
    </dgm:pt>
    <dgm:pt modelId="{0C9097F8-3424-45C8-AFA4-22AAEE74E8C5}">
      <dgm:prSet phldrT="[Text]"/>
      <dgm:spPr/>
      <dgm:t>
        <a:bodyPr/>
        <a:lstStyle/>
        <a:p>
          <a:r>
            <a:rPr lang="en-GB" dirty="0"/>
            <a:t>What’s occurring?</a:t>
          </a:r>
        </a:p>
      </dgm:t>
    </dgm:pt>
    <dgm:pt modelId="{7E7A5E82-3D88-4468-B37D-A2B7254DEB1F}" type="parTrans" cxnId="{2A06A8E7-9EF0-4EBD-AE99-07847013A0B3}">
      <dgm:prSet/>
      <dgm:spPr/>
      <dgm:t>
        <a:bodyPr/>
        <a:lstStyle/>
        <a:p>
          <a:endParaRPr lang="en-GB"/>
        </a:p>
      </dgm:t>
    </dgm:pt>
    <dgm:pt modelId="{B05DEEDA-F2CB-4720-BFE0-3C4A8D3AF4C1}" type="sibTrans" cxnId="{2A06A8E7-9EF0-4EBD-AE99-07847013A0B3}">
      <dgm:prSet/>
      <dgm:spPr/>
      <dgm:t>
        <a:bodyPr/>
        <a:lstStyle/>
        <a:p>
          <a:endParaRPr lang="en-GB"/>
        </a:p>
      </dgm:t>
    </dgm:pt>
    <dgm:pt modelId="{8F4B5D39-8009-4E94-9C32-681E792BEE33}">
      <dgm:prSet phldrT="[Text]"/>
      <dgm:spPr/>
      <dgm:t>
        <a:bodyPr/>
        <a:lstStyle/>
        <a:p>
          <a:r>
            <a:rPr lang="en-GB" dirty="0"/>
            <a:t>Discussion activity </a:t>
          </a:r>
        </a:p>
      </dgm:t>
    </dgm:pt>
    <dgm:pt modelId="{10CD2FAC-E158-4CF0-A223-3C2E2DB4A2C6}" type="parTrans" cxnId="{AEA4DF53-90C7-4F10-B40A-E164986AC082}">
      <dgm:prSet/>
      <dgm:spPr/>
      <dgm:t>
        <a:bodyPr/>
        <a:lstStyle/>
        <a:p>
          <a:endParaRPr lang="en-GB"/>
        </a:p>
      </dgm:t>
    </dgm:pt>
    <dgm:pt modelId="{43804C36-612A-49AC-A8C0-4C1E5AB18628}" type="sibTrans" cxnId="{AEA4DF53-90C7-4F10-B40A-E164986AC082}">
      <dgm:prSet/>
      <dgm:spPr/>
      <dgm:t>
        <a:bodyPr/>
        <a:lstStyle/>
        <a:p>
          <a:endParaRPr lang="en-GB"/>
        </a:p>
      </dgm:t>
    </dgm:pt>
    <dgm:pt modelId="{5F32EACC-B87D-4AA4-BD7F-2CDA8EC48485}" type="pres">
      <dgm:prSet presAssocID="{A90B6737-9125-44C8-ABA2-72E8203BF9FE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6A47CA15-94A7-4D01-AAAB-0DB700C27C13}" type="pres">
      <dgm:prSet presAssocID="{4179E33A-E417-42D5-A380-3E0B0B6CCDE9}" presName="horFlow" presStyleCnt="0"/>
      <dgm:spPr/>
    </dgm:pt>
    <dgm:pt modelId="{43535BCC-76A8-483C-9F47-DA5A60D44462}" type="pres">
      <dgm:prSet presAssocID="{4179E33A-E417-42D5-A380-3E0B0B6CCDE9}" presName="bigChev" presStyleLbl="node1" presStyleIdx="0" presStyleCnt="5"/>
      <dgm:spPr/>
    </dgm:pt>
    <dgm:pt modelId="{29451662-1D55-4DD7-B71D-6B6522894D0B}" type="pres">
      <dgm:prSet presAssocID="{83FFA8B5-7132-48C4-B062-CFD6E397E743}" presName="parTrans" presStyleCnt="0"/>
      <dgm:spPr/>
    </dgm:pt>
    <dgm:pt modelId="{C125FBF9-0994-475E-B787-E8E971CA5A18}" type="pres">
      <dgm:prSet presAssocID="{CC44541E-DE25-45A8-B427-2B5C19E64BEB}" presName="node" presStyleLbl="alignAccFollowNode1" presStyleIdx="0" presStyleCnt="5">
        <dgm:presLayoutVars>
          <dgm:bulletEnabled val="1"/>
        </dgm:presLayoutVars>
      </dgm:prSet>
      <dgm:spPr/>
    </dgm:pt>
    <dgm:pt modelId="{28CB187C-BD72-49BA-A71F-CD2A22256517}" type="pres">
      <dgm:prSet presAssocID="{4179E33A-E417-42D5-A380-3E0B0B6CCDE9}" presName="vSp" presStyleCnt="0"/>
      <dgm:spPr/>
    </dgm:pt>
    <dgm:pt modelId="{BB1A4D08-363E-4F97-97D7-9150F31852D4}" type="pres">
      <dgm:prSet presAssocID="{0C9097F8-3424-45C8-AFA4-22AAEE74E8C5}" presName="horFlow" presStyleCnt="0"/>
      <dgm:spPr/>
    </dgm:pt>
    <dgm:pt modelId="{6C708AF9-5359-44B0-A7B4-E4DBF9AF73FE}" type="pres">
      <dgm:prSet presAssocID="{0C9097F8-3424-45C8-AFA4-22AAEE74E8C5}" presName="bigChev" presStyleLbl="node1" presStyleIdx="1" presStyleCnt="5"/>
      <dgm:spPr/>
    </dgm:pt>
    <dgm:pt modelId="{1D2AA35C-A95B-4DE8-80CD-D193E9FC1721}" type="pres">
      <dgm:prSet presAssocID="{10CD2FAC-E158-4CF0-A223-3C2E2DB4A2C6}" presName="parTrans" presStyleCnt="0"/>
      <dgm:spPr/>
    </dgm:pt>
    <dgm:pt modelId="{8F215BB5-5921-41DB-B459-F8165F438E90}" type="pres">
      <dgm:prSet presAssocID="{8F4B5D39-8009-4E94-9C32-681E792BEE33}" presName="node" presStyleLbl="alignAccFollowNode1" presStyleIdx="1" presStyleCnt="5">
        <dgm:presLayoutVars>
          <dgm:bulletEnabled val="1"/>
        </dgm:presLayoutVars>
      </dgm:prSet>
      <dgm:spPr/>
    </dgm:pt>
    <dgm:pt modelId="{F43BC5D9-B96E-4CFA-B16C-181F8B487F32}" type="pres">
      <dgm:prSet presAssocID="{0C9097F8-3424-45C8-AFA4-22AAEE74E8C5}" presName="vSp" presStyleCnt="0"/>
      <dgm:spPr/>
    </dgm:pt>
    <dgm:pt modelId="{E27E22F5-D7E0-4A29-9D69-349BADBF6B81}" type="pres">
      <dgm:prSet presAssocID="{2C46D0D2-D30C-4599-BD57-60AE72536570}" presName="horFlow" presStyleCnt="0"/>
      <dgm:spPr/>
    </dgm:pt>
    <dgm:pt modelId="{6B285614-10AA-4895-BB06-366D22382923}" type="pres">
      <dgm:prSet presAssocID="{2C46D0D2-D30C-4599-BD57-60AE72536570}" presName="bigChev" presStyleLbl="node1" presStyleIdx="2" presStyleCnt="5"/>
      <dgm:spPr/>
    </dgm:pt>
    <dgm:pt modelId="{B6CE0A31-D3E6-4BD2-A392-131878FDEF4C}" type="pres">
      <dgm:prSet presAssocID="{F13660B6-7C59-4668-A294-21FBF8FEF8F1}" presName="parTrans" presStyleCnt="0"/>
      <dgm:spPr/>
    </dgm:pt>
    <dgm:pt modelId="{7345D37E-C77A-424A-BD06-E24048587FA6}" type="pres">
      <dgm:prSet presAssocID="{017EEEBC-0733-4353-B43E-342CE9BB2116}" presName="node" presStyleLbl="alignAccFollowNode1" presStyleIdx="2" presStyleCnt="5">
        <dgm:presLayoutVars>
          <dgm:bulletEnabled val="1"/>
        </dgm:presLayoutVars>
      </dgm:prSet>
      <dgm:spPr/>
    </dgm:pt>
    <dgm:pt modelId="{FE572303-809B-4431-912E-745CE1B5B836}" type="pres">
      <dgm:prSet presAssocID="{2C46D0D2-D30C-4599-BD57-60AE72536570}" presName="vSp" presStyleCnt="0"/>
      <dgm:spPr/>
    </dgm:pt>
    <dgm:pt modelId="{32029D2A-E833-4069-877D-6C7CF49D0098}" type="pres">
      <dgm:prSet presAssocID="{CEAEFD00-8AD0-4001-84A6-E521E2B0E9BC}" presName="horFlow" presStyleCnt="0"/>
      <dgm:spPr/>
    </dgm:pt>
    <dgm:pt modelId="{730E906D-6687-47C4-9666-20D202679D93}" type="pres">
      <dgm:prSet presAssocID="{CEAEFD00-8AD0-4001-84A6-E521E2B0E9BC}" presName="bigChev" presStyleLbl="node1" presStyleIdx="3" presStyleCnt="5"/>
      <dgm:spPr/>
    </dgm:pt>
    <dgm:pt modelId="{A91AD13F-F6E1-4A68-B0ED-78812A254D13}" type="pres">
      <dgm:prSet presAssocID="{4A1BC335-3B49-42A7-8D69-5920CC473B2F}" presName="parTrans" presStyleCnt="0"/>
      <dgm:spPr/>
    </dgm:pt>
    <dgm:pt modelId="{2FDDC0E8-82A3-4F82-98C8-EF4D856F86A3}" type="pres">
      <dgm:prSet presAssocID="{ACDB064F-C8B0-4A24-A99F-7C034E9C8BBC}" presName="node" presStyleLbl="alignAccFollowNode1" presStyleIdx="3" presStyleCnt="5">
        <dgm:presLayoutVars>
          <dgm:bulletEnabled val="1"/>
        </dgm:presLayoutVars>
      </dgm:prSet>
      <dgm:spPr/>
    </dgm:pt>
    <dgm:pt modelId="{5ABF5B94-92FC-4A4F-B545-6A652B3C7197}" type="pres">
      <dgm:prSet presAssocID="{CEAEFD00-8AD0-4001-84A6-E521E2B0E9BC}" presName="vSp" presStyleCnt="0"/>
      <dgm:spPr/>
    </dgm:pt>
    <dgm:pt modelId="{AE02A749-6226-4638-AE7E-9F7332610C82}" type="pres">
      <dgm:prSet presAssocID="{3E5E6BCE-CB0A-42D4-8D20-92AD44D9B771}" presName="horFlow" presStyleCnt="0"/>
      <dgm:spPr/>
    </dgm:pt>
    <dgm:pt modelId="{5D64EBC8-757C-45F3-B0B0-6CB990ACE8C7}" type="pres">
      <dgm:prSet presAssocID="{3E5E6BCE-CB0A-42D4-8D20-92AD44D9B771}" presName="bigChev" presStyleLbl="node1" presStyleIdx="4" presStyleCnt="5"/>
      <dgm:spPr/>
    </dgm:pt>
    <dgm:pt modelId="{16254044-C430-4378-8102-0768304D42D1}" type="pres">
      <dgm:prSet presAssocID="{9F9F3C32-3169-4DFA-8A9D-51DA63C03C01}" presName="parTrans" presStyleCnt="0"/>
      <dgm:spPr/>
    </dgm:pt>
    <dgm:pt modelId="{11247F8F-674F-4DFF-B172-C5C769EF176B}" type="pres">
      <dgm:prSet presAssocID="{95F31D61-DEC9-4C14-BCA3-18F741880837}" presName="node" presStyleLbl="alignAccFollowNode1" presStyleIdx="4" presStyleCnt="5">
        <dgm:presLayoutVars>
          <dgm:bulletEnabled val="1"/>
        </dgm:presLayoutVars>
      </dgm:prSet>
      <dgm:spPr/>
    </dgm:pt>
  </dgm:ptLst>
  <dgm:cxnLst>
    <dgm:cxn modelId="{26A28501-C9D4-47A2-AF6C-19FF0140B1A8}" srcId="{A90B6737-9125-44C8-ABA2-72E8203BF9FE}" destId="{CEAEFD00-8AD0-4001-84A6-E521E2B0E9BC}" srcOrd="3" destOrd="0" parTransId="{C1989BF2-8169-4A6B-9B63-7B9A479E9D8C}" sibTransId="{65DB694D-8BF4-4579-8A1F-D3FE302372CC}"/>
    <dgm:cxn modelId="{52F46A08-CE7A-4F49-BADF-55682A2CB248}" type="presOf" srcId="{95F31D61-DEC9-4C14-BCA3-18F741880837}" destId="{11247F8F-674F-4DFF-B172-C5C769EF176B}" srcOrd="0" destOrd="0" presId="urn:microsoft.com/office/officeart/2005/8/layout/lProcess3"/>
    <dgm:cxn modelId="{3552811C-CD30-466E-97B5-524C331AA106}" type="presOf" srcId="{CEAEFD00-8AD0-4001-84A6-E521E2B0E9BC}" destId="{730E906D-6687-47C4-9666-20D202679D93}" srcOrd="0" destOrd="0" presId="urn:microsoft.com/office/officeart/2005/8/layout/lProcess3"/>
    <dgm:cxn modelId="{029BFB2F-3AF9-4837-B049-85A9D747A3F6}" type="presOf" srcId="{017EEEBC-0733-4353-B43E-342CE9BB2116}" destId="{7345D37E-C77A-424A-BD06-E24048587FA6}" srcOrd="0" destOrd="0" presId="urn:microsoft.com/office/officeart/2005/8/layout/lProcess3"/>
    <dgm:cxn modelId="{37BA7E33-BBD1-4C44-A952-16DC5B1A823C}" type="presOf" srcId="{ACDB064F-C8B0-4A24-A99F-7C034E9C8BBC}" destId="{2FDDC0E8-82A3-4F82-98C8-EF4D856F86A3}" srcOrd="0" destOrd="0" presId="urn:microsoft.com/office/officeart/2005/8/layout/lProcess3"/>
    <dgm:cxn modelId="{35CBA734-251F-40E7-AACE-E4F50D8B8CFC}" type="presOf" srcId="{0C9097F8-3424-45C8-AFA4-22AAEE74E8C5}" destId="{6C708AF9-5359-44B0-A7B4-E4DBF9AF73FE}" srcOrd="0" destOrd="0" presId="urn:microsoft.com/office/officeart/2005/8/layout/lProcess3"/>
    <dgm:cxn modelId="{3B13603D-F224-45E9-BAE8-EB41212AB981}" srcId="{2C46D0D2-D30C-4599-BD57-60AE72536570}" destId="{017EEEBC-0733-4353-B43E-342CE9BB2116}" srcOrd="0" destOrd="0" parTransId="{F13660B6-7C59-4668-A294-21FBF8FEF8F1}" sibTransId="{A7381A6D-47F1-46FD-A906-AD2A2C07C103}"/>
    <dgm:cxn modelId="{00802849-D597-4229-B971-49C881E38338}" type="presOf" srcId="{CC44541E-DE25-45A8-B427-2B5C19E64BEB}" destId="{C125FBF9-0994-475E-B787-E8E971CA5A18}" srcOrd="0" destOrd="0" presId="urn:microsoft.com/office/officeart/2005/8/layout/lProcess3"/>
    <dgm:cxn modelId="{55C2526A-F0B4-4BE4-9F1C-C369027C0BAE}" srcId="{3E5E6BCE-CB0A-42D4-8D20-92AD44D9B771}" destId="{95F31D61-DEC9-4C14-BCA3-18F741880837}" srcOrd="0" destOrd="0" parTransId="{9F9F3C32-3169-4DFA-8A9D-51DA63C03C01}" sibTransId="{61DC1E8E-5EA4-4D54-A7AC-6D7A57F6AA6B}"/>
    <dgm:cxn modelId="{B6C44E71-B129-4CD3-9454-7A5F143D1CFA}" srcId="{A90B6737-9125-44C8-ABA2-72E8203BF9FE}" destId="{2C46D0D2-D30C-4599-BD57-60AE72536570}" srcOrd="2" destOrd="0" parTransId="{05E77D6B-5CFD-4C4F-AC1B-70440044D659}" sibTransId="{95A04E62-0164-4121-8509-B2EF2345D24A}"/>
    <dgm:cxn modelId="{AEA4DF53-90C7-4F10-B40A-E164986AC082}" srcId="{0C9097F8-3424-45C8-AFA4-22AAEE74E8C5}" destId="{8F4B5D39-8009-4E94-9C32-681E792BEE33}" srcOrd="0" destOrd="0" parTransId="{10CD2FAC-E158-4CF0-A223-3C2E2DB4A2C6}" sibTransId="{43804C36-612A-49AC-A8C0-4C1E5AB18628}"/>
    <dgm:cxn modelId="{9E929E8B-9C00-4D2A-AC86-CCC7BE23E9BB}" srcId="{A90B6737-9125-44C8-ABA2-72E8203BF9FE}" destId="{4179E33A-E417-42D5-A380-3E0B0B6CCDE9}" srcOrd="0" destOrd="0" parTransId="{618F58CF-5449-4C0A-9A56-FBB9A82B1BFD}" sibTransId="{75D2BECF-8A78-4982-9FBE-3CEAC3D47EB8}"/>
    <dgm:cxn modelId="{0339058D-1CA1-40CF-BE79-6AD90ABC0D7E}" srcId="{CEAEFD00-8AD0-4001-84A6-E521E2B0E9BC}" destId="{ACDB064F-C8B0-4A24-A99F-7C034E9C8BBC}" srcOrd="0" destOrd="0" parTransId="{4A1BC335-3B49-42A7-8D69-5920CC473B2F}" sibTransId="{62725F48-C601-4FA8-B62D-1C2A6A9049F9}"/>
    <dgm:cxn modelId="{AA7BA38E-B633-4725-94CE-1D605141DD52}" srcId="{4179E33A-E417-42D5-A380-3E0B0B6CCDE9}" destId="{CC44541E-DE25-45A8-B427-2B5C19E64BEB}" srcOrd="0" destOrd="0" parTransId="{83FFA8B5-7132-48C4-B062-CFD6E397E743}" sibTransId="{F4EC6323-2C4E-471F-94BA-FC33D5DE17DB}"/>
    <dgm:cxn modelId="{B133B290-9213-46B7-BE8D-0D05C50B54FD}" type="presOf" srcId="{3E5E6BCE-CB0A-42D4-8D20-92AD44D9B771}" destId="{5D64EBC8-757C-45F3-B0B0-6CB990ACE8C7}" srcOrd="0" destOrd="0" presId="urn:microsoft.com/office/officeart/2005/8/layout/lProcess3"/>
    <dgm:cxn modelId="{BAFECEA3-8B5C-4CE8-ACDF-3AF7D6920550}" srcId="{A90B6737-9125-44C8-ABA2-72E8203BF9FE}" destId="{3E5E6BCE-CB0A-42D4-8D20-92AD44D9B771}" srcOrd="4" destOrd="0" parTransId="{9E0D7F37-C259-4831-ACE3-F1CC3A09FD4E}" sibTransId="{04C82CC1-FFC0-4EFB-B64E-CC7FDC77D1B2}"/>
    <dgm:cxn modelId="{B425F1C2-D1E3-4C44-BF40-FE6A4F34B50C}" type="presOf" srcId="{4179E33A-E417-42D5-A380-3E0B0B6CCDE9}" destId="{43535BCC-76A8-483C-9F47-DA5A60D44462}" srcOrd="0" destOrd="0" presId="urn:microsoft.com/office/officeart/2005/8/layout/lProcess3"/>
    <dgm:cxn modelId="{EAE25BC9-9D78-44C3-9226-8F4544C15E18}" type="presOf" srcId="{8F4B5D39-8009-4E94-9C32-681E792BEE33}" destId="{8F215BB5-5921-41DB-B459-F8165F438E90}" srcOrd="0" destOrd="0" presId="urn:microsoft.com/office/officeart/2005/8/layout/lProcess3"/>
    <dgm:cxn modelId="{EECD2FE0-8E8E-4688-8858-A60415821C8D}" type="presOf" srcId="{A90B6737-9125-44C8-ABA2-72E8203BF9FE}" destId="{5F32EACC-B87D-4AA4-BD7F-2CDA8EC48485}" srcOrd="0" destOrd="0" presId="urn:microsoft.com/office/officeart/2005/8/layout/lProcess3"/>
    <dgm:cxn modelId="{17B9CDE6-8CE7-4F62-BC6A-44752C195BD9}" type="presOf" srcId="{2C46D0D2-D30C-4599-BD57-60AE72536570}" destId="{6B285614-10AA-4895-BB06-366D22382923}" srcOrd="0" destOrd="0" presId="urn:microsoft.com/office/officeart/2005/8/layout/lProcess3"/>
    <dgm:cxn modelId="{2A06A8E7-9EF0-4EBD-AE99-07847013A0B3}" srcId="{A90B6737-9125-44C8-ABA2-72E8203BF9FE}" destId="{0C9097F8-3424-45C8-AFA4-22AAEE74E8C5}" srcOrd="1" destOrd="0" parTransId="{7E7A5E82-3D88-4468-B37D-A2B7254DEB1F}" sibTransId="{B05DEEDA-F2CB-4720-BFE0-3C4A8D3AF4C1}"/>
    <dgm:cxn modelId="{345959B0-1F19-4350-85D7-C4E8CBE8C588}" type="presParOf" srcId="{5F32EACC-B87D-4AA4-BD7F-2CDA8EC48485}" destId="{6A47CA15-94A7-4D01-AAAB-0DB700C27C13}" srcOrd="0" destOrd="0" presId="urn:microsoft.com/office/officeart/2005/8/layout/lProcess3"/>
    <dgm:cxn modelId="{CC8BAD41-2456-41A9-87D8-16CE88D67CE6}" type="presParOf" srcId="{6A47CA15-94A7-4D01-AAAB-0DB700C27C13}" destId="{43535BCC-76A8-483C-9F47-DA5A60D44462}" srcOrd="0" destOrd="0" presId="urn:microsoft.com/office/officeart/2005/8/layout/lProcess3"/>
    <dgm:cxn modelId="{3B12D9E0-861A-4AF2-AE72-A4B3B1C108A6}" type="presParOf" srcId="{6A47CA15-94A7-4D01-AAAB-0DB700C27C13}" destId="{29451662-1D55-4DD7-B71D-6B6522894D0B}" srcOrd="1" destOrd="0" presId="urn:microsoft.com/office/officeart/2005/8/layout/lProcess3"/>
    <dgm:cxn modelId="{4964BC83-BD70-44C6-A27D-B896D28179A5}" type="presParOf" srcId="{6A47CA15-94A7-4D01-AAAB-0DB700C27C13}" destId="{C125FBF9-0994-475E-B787-E8E971CA5A18}" srcOrd="2" destOrd="0" presId="urn:microsoft.com/office/officeart/2005/8/layout/lProcess3"/>
    <dgm:cxn modelId="{0AABD1CD-CBBF-4016-AD86-7598D6AE1948}" type="presParOf" srcId="{5F32EACC-B87D-4AA4-BD7F-2CDA8EC48485}" destId="{28CB187C-BD72-49BA-A71F-CD2A22256517}" srcOrd="1" destOrd="0" presId="urn:microsoft.com/office/officeart/2005/8/layout/lProcess3"/>
    <dgm:cxn modelId="{3936E513-9139-4CAA-A837-10864803309D}" type="presParOf" srcId="{5F32EACC-B87D-4AA4-BD7F-2CDA8EC48485}" destId="{BB1A4D08-363E-4F97-97D7-9150F31852D4}" srcOrd="2" destOrd="0" presId="urn:microsoft.com/office/officeart/2005/8/layout/lProcess3"/>
    <dgm:cxn modelId="{1FE269C7-81C2-45C8-8583-E2B26C9E9144}" type="presParOf" srcId="{BB1A4D08-363E-4F97-97D7-9150F31852D4}" destId="{6C708AF9-5359-44B0-A7B4-E4DBF9AF73FE}" srcOrd="0" destOrd="0" presId="urn:microsoft.com/office/officeart/2005/8/layout/lProcess3"/>
    <dgm:cxn modelId="{53152699-514D-4755-902D-7C61E13788F5}" type="presParOf" srcId="{BB1A4D08-363E-4F97-97D7-9150F31852D4}" destId="{1D2AA35C-A95B-4DE8-80CD-D193E9FC1721}" srcOrd="1" destOrd="0" presId="urn:microsoft.com/office/officeart/2005/8/layout/lProcess3"/>
    <dgm:cxn modelId="{A59061FB-B942-46ED-87DF-CD739A9F38AB}" type="presParOf" srcId="{BB1A4D08-363E-4F97-97D7-9150F31852D4}" destId="{8F215BB5-5921-41DB-B459-F8165F438E90}" srcOrd="2" destOrd="0" presId="urn:microsoft.com/office/officeart/2005/8/layout/lProcess3"/>
    <dgm:cxn modelId="{7C43EA94-9C16-4BBD-A8FC-BBEC2FCA0DAB}" type="presParOf" srcId="{5F32EACC-B87D-4AA4-BD7F-2CDA8EC48485}" destId="{F43BC5D9-B96E-4CFA-B16C-181F8B487F32}" srcOrd="3" destOrd="0" presId="urn:microsoft.com/office/officeart/2005/8/layout/lProcess3"/>
    <dgm:cxn modelId="{8801BAA4-C290-427B-9922-296FD7C5014F}" type="presParOf" srcId="{5F32EACC-B87D-4AA4-BD7F-2CDA8EC48485}" destId="{E27E22F5-D7E0-4A29-9D69-349BADBF6B81}" srcOrd="4" destOrd="0" presId="urn:microsoft.com/office/officeart/2005/8/layout/lProcess3"/>
    <dgm:cxn modelId="{64A05B24-181B-423B-89E7-D5A5F60D7160}" type="presParOf" srcId="{E27E22F5-D7E0-4A29-9D69-349BADBF6B81}" destId="{6B285614-10AA-4895-BB06-366D22382923}" srcOrd="0" destOrd="0" presId="urn:microsoft.com/office/officeart/2005/8/layout/lProcess3"/>
    <dgm:cxn modelId="{493C35B0-7491-456B-BD53-13A289C6DAB1}" type="presParOf" srcId="{E27E22F5-D7E0-4A29-9D69-349BADBF6B81}" destId="{B6CE0A31-D3E6-4BD2-A392-131878FDEF4C}" srcOrd="1" destOrd="0" presId="urn:microsoft.com/office/officeart/2005/8/layout/lProcess3"/>
    <dgm:cxn modelId="{CFEC9AE2-65A3-4E98-A71E-BC0B33884FC0}" type="presParOf" srcId="{E27E22F5-D7E0-4A29-9D69-349BADBF6B81}" destId="{7345D37E-C77A-424A-BD06-E24048587FA6}" srcOrd="2" destOrd="0" presId="urn:microsoft.com/office/officeart/2005/8/layout/lProcess3"/>
    <dgm:cxn modelId="{EC421DC0-D335-4057-B785-8AAE5B1B25A3}" type="presParOf" srcId="{5F32EACC-B87D-4AA4-BD7F-2CDA8EC48485}" destId="{FE572303-809B-4431-912E-745CE1B5B836}" srcOrd="5" destOrd="0" presId="urn:microsoft.com/office/officeart/2005/8/layout/lProcess3"/>
    <dgm:cxn modelId="{BE45248A-CB48-4ACB-ACBB-0034256B4A7E}" type="presParOf" srcId="{5F32EACC-B87D-4AA4-BD7F-2CDA8EC48485}" destId="{32029D2A-E833-4069-877D-6C7CF49D0098}" srcOrd="6" destOrd="0" presId="urn:microsoft.com/office/officeart/2005/8/layout/lProcess3"/>
    <dgm:cxn modelId="{D0C3826B-1B0F-469D-960B-15035C5D776F}" type="presParOf" srcId="{32029D2A-E833-4069-877D-6C7CF49D0098}" destId="{730E906D-6687-47C4-9666-20D202679D93}" srcOrd="0" destOrd="0" presId="urn:microsoft.com/office/officeart/2005/8/layout/lProcess3"/>
    <dgm:cxn modelId="{9408A587-D9C0-41D4-ACA2-B623C61E61BF}" type="presParOf" srcId="{32029D2A-E833-4069-877D-6C7CF49D0098}" destId="{A91AD13F-F6E1-4A68-B0ED-78812A254D13}" srcOrd="1" destOrd="0" presId="urn:microsoft.com/office/officeart/2005/8/layout/lProcess3"/>
    <dgm:cxn modelId="{D9CA7C0A-C5EA-49B7-8CF8-42951664E15F}" type="presParOf" srcId="{32029D2A-E833-4069-877D-6C7CF49D0098}" destId="{2FDDC0E8-82A3-4F82-98C8-EF4D856F86A3}" srcOrd="2" destOrd="0" presId="urn:microsoft.com/office/officeart/2005/8/layout/lProcess3"/>
    <dgm:cxn modelId="{F93664E9-D3A3-42EC-AFC1-3FA2557B6249}" type="presParOf" srcId="{5F32EACC-B87D-4AA4-BD7F-2CDA8EC48485}" destId="{5ABF5B94-92FC-4A4F-B545-6A652B3C7197}" srcOrd="7" destOrd="0" presId="urn:microsoft.com/office/officeart/2005/8/layout/lProcess3"/>
    <dgm:cxn modelId="{6309E6EA-0186-46B5-80ED-5A7F8246046F}" type="presParOf" srcId="{5F32EACC-B87D-4AA4-BD7F-2CDA8EC48485}" destId="{AE02A749-6226-4638-AE7E-9F7332610C82}" srcOrd="8" destOrd="0" presId="urn:microsoft.com/office/officeart/2005/8/layout/lProcess3"/>
    <dgm:cxn modelId="{8736A77C-02EE-44A9-A91F-F3446860EB02}" type="presParOf" srcId="{AE02A749-6226-4638-AE7E-9F7332610C82}" destId="{5D64EBC8-757C-45F3-B0B0-6CB990ACE8C7}" srcOrd="0" destOrd="0" presId="urn:microsoft.com/office/officeart/2005/8/layout/lProcess3"/>
    <dgm:cxn modelId="{2A497975-37D6-40B0-B734-D1EA60104E7F}" type="presParOf" srcId="{AE02A749-6226-4638-AE7E-9F7332610C82}" destId="{16254044-C430-4378-8102-0768304D42D1}" srcOrd="1" destOrd="0" presId="urn:microsoft.com/office/officeart/2005/8/layout/lProcess3"/>
    <dgm:cxn modelId="{C98AE7F6-A50C-4C81-8DB9-5BE81651F2F6}" type="presParOf" srcId="{AE02A749-6226-4638-AE7E-9F7332610C82}" destId="{11247F8F-674F-4DFF-B172-C5C769EF176B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535BCC-76A8-483C-9F47-DA5A60D44462}">
      <dsp:nvSpPr>
        <dsp:cNvPr id="0" name=""/>
        <dsp:cNvSpPr/>
      </dsp:nvSpPr>
      <dsp:spPr>
        <a:xfrm>
          <a:off x="922003" y="937"/>
          <a:ext cx="2842952" cy="113718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Forget fidelity?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Challenging the rhetoric</a:t>
          </a:r>
        </a:p>
      </dsp:txBody>
      <dsp:txXfrm>
        <a:off x="1490593" y="937"/>
        <a:ext cx="1705772" cy="1137180"/>
      </dsp:txXfrm>
    </dsp:sp>
    <dsp:sp modelId="{C125FBF9-0994-475E-B787-E8E971CA5A18}">
      <dsp:nvSpPr>
        <dsp:cNvPr id="0" name=""/>
        <dsp:cNvSpPr/>
      </dsp:nvSpPr>
      <dsp:spPr>
        <a:xfrm>
          <a:off x="3395371" y="97597"/>
          <a:ext cx="2359650" cy="94386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Introduction  </a:t>
          </a:r>
        </a:p>
      </dsp:txBody>
      <dsp:txXfrm>
        <a:off x="3867301" y="97597"/>
        <a:ext cx="1415790" cy="943860"/>
      </dsp:txXfrm>
    </dsp:sp>
    <dsp:sp modelId="{6C708AF9-5359-44B0-A7B4-E4DBF9AF73FE}">
      <dsp:nvSpPr>
        <dsp:cNvPr id="0" name=""/>
        <dsp:cNvSpPr/>
      </dsp:nvSpPr>
      <dsp:spPr>
        <a:xfrm>
          <a:off x="922003" y="1297323"/>
          <a:ext cx="2842952" cy="113718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What’s occurring?</a:t>
          </a:r>
        </a:p>
      </dsp:txBody>
      <dsp:txXfrm>
        <a:off x="1490593" y="1297323"/>
        <a:ext cx="1705772" cy="1137180"/>
      </dsp:txXfrm>
    </dsp:sp>
    <dsp:sp modelId="{8F215BB5-5921-41DB-B459-F8165F438E90}">
      <dsp:nvSpPr>
        <dsp:cNvPr id="0" name=""/>
        <dsp:cNvSpPr/>
      </dsp:nvSpPr>
      <dsp:spPr>
        <a:xfrm>
          <a:off x="3395371" y="1393983"/>
          <a:ext cx="2359650" cy="94386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Discussion activity </a:t>
          </a:r>
        </a:p>
      </dsp:txBody>
      <dsp:txXfrm>
        <a:off x="3867301" y="1393983"/>
        <a:ext cx="1415790" cy="943860"/>
      </dsp:txXfrm>
    </dsp:sp>
    <dsp:sp modelId="{6B285614-10AA-4895-BB06-366D22382923}">
      <dsp:nvSpPr>
        <dsp:cNvPr id="0" name=""/>
        <dsp:cNvSpPr/>
      </dsp:nvSpPr>
      <dsp:spPr>
        <a:xfrm>
          <a:off x="922003" y="2593709"/>
          <a:ext cx="2842952" cy="113718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Contextual coaching and collaborative professionalism</a:t>
          </a:r>
        </a:p>
      </dsp:txBody>
      <dsp:txXfrm>
        <a:off x="1490593" y="2593709"/>
        <a:ext cx="1705772" cy="1137180"/>
      </dsp:txXfrm>
    </dsp:sp>
    <dsp:sp modelId="{7345D37E-C77A-424A-BD06-E24048587FA6}">
      <dsp:nvSpPr>
        <dsp:cNvPr id="0" name=""/>
        <dsp:cNvSpPr/>
      </dsp:nvSpPr>
      <dsp:spPr>
        <a:xfrm>
          <a:off x="3395371" y="2690369"/>
          <a:ext cx="2359650" cy="94386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Explanation </a:t>
          </a:r>
        </a:p>
      </dsp:txBody>
      <dsp:txXfrm>
        <a:off x="3867301" y="2690369"/>
        <a:ext cx="1415790" cy="943860"/>
      </dsp:txXfrm>
    </dsp:sp>
    <dsp:sp modelId="{730E906D-6687-47C4-9666-20D202679D93}">
      <dsp:nvSpPr>
        <dsp:cNvPr id="0" name=""/>
        <dsp:cNvSpPr/>
      </dsp:nvSpPr>
      <dsp:spPr>
        <a:xfrm>
          <a:off x="922003" y="3890095"/>
          <a:ext cx="2842952" cy="113718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Dilemma based coaching case study</a:t>
          </a:r>
        </a:p>
      </dsp:txBody>
      <dsp:txXfrm>
        <a:off x="1490593" y="3890095"/>
        <a:ext cx="1705772" cy="1137180"/>
      </dsp:txXfrm>
    </dsp:sp>
    <dsp:sp modelId="{2FDDC0E8-82A3-4F82-98C8-EF4D856F86A3}">
      <dsp:nvSpPr>
        <dsp:cNvPr id="0" name=""/>
        <dsp:cNvSpPr/>
      </dsp:nvSpPr>
      <dsp:spPr>
        <a:xfrm>
          <a:off x="3395371" y="3986756"/>
          <a:ext cx="2359650" cy="94386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Listen in </a:t>
          </a:r>
        </a:p>
      </dsp:txBody>
      <dsp:txXfrm>
        <a:off x="3867301" y="3986756"/>
        <a:ext cx="1415790" cy="943860"/>
      </dsp:txXfrm>
    </dsp:sp>
    <dsp:sp modelId="{5D64EBC8-757C-45F3-B0B0-6CB990ACE8C7}">
      <dsp:nvSpPr>
        <dsp:cNvPr id="0" name=""/>
        <dsp:cNvSpPr/>
      </dsp:nvSpPr>
      <dsp:spPr>
        <a:xfrm>
          <a:off x="922003" y="5186481"/>
          <a:ext cx="2842952" cy="113718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Finding hope through coaching</a:t>
          </a:r>
        </a:p>
      </dsp:txBody>
      <dsp:txXfrm>
        <a:off x="1490593" y="5186481"/>
        <a:ext cx="1705772" cy="1137180"/>
      </dsp:txXfrm>
    </dsp:sp>
    <dsp:sp modelId="{11247F8F-674F-4DFF-B172-C5C769EF176B}">
      <dsp:nvSpPr>
        <dsp:cNvPr id="0" name=""/>
        <dsp:cNvSpPr/>
      </dsp:nvSpPr>
      <dsp:spPr>
        <a:xfrm>
          <a:off x="3395371" y="5283142"/>
          <a:ext cx="2359650" cy="94386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Get co-creative </a:t>
          </a:r>
        </a:p>
      </dsp:txBody>
      <dsp:txXfrm>
        <a:off x="3867301" y="5283142"/>
        <a:ext cx="1415790" cy="9438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535BCC-76A8-483C-9F47-DA5A60D44462}">
      <dsp:nvSpPr>
        <dsp:cNvPr id="0" name=""/>
        <dsp:cNvSpPr/>
      </dsp:nvSpPr>
      <dsp:spPr>
        <a:xfrm>
          <a:off x="748985" y="761"/>
          <a:ext cx="2309459" cy="92378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Forget fidelity?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Challenging the rhetoric</a:t>
          </a:r>
        </a:p>
      </dsp:txBody>
      <dsp:txXfrm>
        <a:off x="1210877" y="761"/>
        <a:ext cx="1385676" cy="923783"/>
      </dsp:txXfrm>
    </dsp:sp>
    <dsp:sp modelId="{C125FBF9-0994-475E-B787-E8E971CA5A18}">
      <dsp:nvSpPr>
        <dsp:cNvPr id="0" name=""/>
        <dsp:cNvSpPr/>
      </dsp:nvSpPr>
      <dsp:spPr>
        <a:xfrm>
          <a:off x="2758214" y="79282"/>
          <a:ext cx="1916851" cy="76674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Introduction  </a:t>
          </a:r>
        </a:p>
      </dsp:txBody>
      <dsp:txXfrm>
        <a:off x="3141584" y="79282"/>
        <a:ext cx="1150111" cy="766740"/>
      </dsp:txXfrm>
    </dsp:sp>
    <dsp:sp modelId="{6C708AF9-5359-44B0-A7B4-E4DBF9AF73FE}">
      <dsp:nvSpPr>
        <dsp:cNvPr id="0" name=""/>
        <dsp:cNvSpPr/>
      </dsp:nvSpPr>
      <dsp:spPr>
        <a:xfrm>
          <a:off x="748985" y="1053874"/>
          <a:ext cx="2309459" cy="92378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What’s occurring?</a:t>
          </a:r>
        </a:p>
      </dsp:txBody>
      <dsp:txXfrm>
        <a:off x="1210877" y="1053874"/>
        <a:ext cx="1385676" cy="923783"/>
      </dsp:txXfrm>
    </dsp:sp>
    <dsp:sp modelId="{8F215BB5-5921-41DB-B459-F8165F438E90}">
      <dsp:nvSpPr>
        <dsp:cNvPr id="0" name=""/>
        <dsp:cNvSpPr/>
      </dsp:nvSpPr>
      <dsp:spPr>
        <a:xfrm>
          <a:off x="2758214" y="1132396"/>
          <a:ext cx="1916851" cy="76674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Discussion activity </a:t>
          </a:r>
        </a:p>
      </dsp:txBody>
      <dsp:txXfrm>
        <a:off x="3141584" y="1132396"/>
        <a:ext cx="1150111" cy="766740"/>
      </dsp:txXfrm>
    </dsp:sp>
    <dsp:sp modelId="{6B285614-10AA-4895-BB06-366D22382923}">
      <dsp:nvSpPr>
        <dsp:cNvPr id="0" name=""/>
        <dsp:cNvSpPr/>
      </dsp:nvSpPr>
      <dsp:spPr>
        <a:xfrm>
          <a:off x="748985" y="2106988"/>
          <a:ext cx="2309459" cy="92378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Contextual coaching and collaborative professionalism</a:t>
          </a:r>
        </a:p>
      </dsp:txBody>
      <dsp:txXfrm>
        <a:off x="1210877" y="2106988"/>
        <a:ext cx="1385676" cy="923783"/>
      </dsp:txXfrm>
    </dsp:sp>
    <dsp:sp modelId="{7345D37E-C77A-424A-BD06-E24048587FA6}">
      <dsp:nvSpPr>
        <dsp:cNvPr id="0" name=""/>
        <dsp:cNvSpPr/>
      </dsp:nvSpPr>
      <dsp:spPr>
        <a:xfrm>
          <a:off x="2758214" y="2185509"/>
          <a:ext cx="1916851" cy="76674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Explanation </a:t>
          </a:r>
        </a:p>
      </dsp:txBody>
      <dsp:txXfrm>
        <a:off x="3141584" y="2185509"/>
        <a:ext cx="1150111" cy="766740"/>
      </dsp:txXfrm>
    </dsp:sp>
    <dsp:sp modelId="{730E906D-6687-47C4-9666-20D202679D93}">
      <dsp:nvSpPr>
        <dsp:cNvPr id="0" name=""/>
        <dsp:cNvSpPr/>
      </dsp:nvSpPr>
      <dsp:spPr>
        <a:xfrm>
          <a:off x="748985" y="3160101"/>
          <a:ext cx="2309459" cy="92378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Dilemma based coaching case study</a:t>
          </a:r>
        </a:p>
      </dsp:txBody>
      <dsp:txXfrm>
        <a:off x="1210877" y="3160101"/>
        <a:ext cx="1385676" cy="923783"/>
      </dsp:txXfrm>
    </dsp:sp>
    <dsp:sp modelId="{2FDDC0E8-82A3-4F82-98C8-EF4D856F86A3}">
      <dsp:nvSpPr>
        <dsp:cNvPr id="0" name=""/>
        <dsp:cNvSpPr/>
      </dsp:nvSpPr>
      <dsp:spPr>
        <a:xfrm>
          <a:off x="2758214" y="3238623"/>
          <a:ext cx="1916851" cy="76674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Listen in </a:t>
          </a:r>
        </a:p>
      </dsp:txBody>
      <dsp:txXfrm>
        <a:off x="3141584" y="3238623"/>
        <a:ext cx="1150111" cy="766740"/>
      </dsp:txXfrm>
    </dsp:sp>
    <dsp:sp modelId="{5D64EBC8-757C-45F3-B0B0-6CB990ACE8C7}">
      <dsp:nvSpPr>
        <dsp:cNvPr id="0" name=""/>
        <dsp:cNvSpPr/>
      </dsp:nvSpPr>
      <dsp:spPr>
        <a:xfrm>
          <a:off x="748985" y="4213214"/>
          <a:ext cx="2309459" cy="92378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Finding hope through coaching</a:t>
          </a:r>
        </a:p>
      </dsp:txBody>
      <dsp:txXfrm>
        <a:off x="1210877" y="4213214"/>
        <a:ext cx="1385676" cy="923783"/>
      </dsp:txXfrm>
    </dsp:sp>
    <dsp:sp modelId="{11247F8F-674F-4DFF-B172-C5C769EF176B}">
      <dsp:nvSpPr>
        <dsp:cNvPr id="0" name=""/>
        <dsp:cNvSpPr/>
      </dsp:nvSpPr>
      <dsp:spPr>
        <a:xfrm>
          <a:off x="2758214" y="4291736"/>
          <a:ext cx="1916851" cy="76674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Get co-creative </a:t>
          </a:r>
        </a:p>
      </dsp:txBody>
      <dsp:txXfrm>
        <a:off x="3141584" y="4291736"/>
        <a:ext cx="1150111" cy="7667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535BCC-76A8-483C-9F47-DA5A60D44462}">
      <dsp:nvSpPr>
        <dsp:cNvPr id="0" name=""/>
        <dsp:cNvSpPr/>
      </dsp:nvSpPr>
      <dsp:spPr>
        <a:xfrm>
          <a:off x="748985" y="761"/>
          <a:ext cx="2309459" cy="92378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Forget fidelity?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Challenging the rhetoric</a:t>
          </a:r>
        </a:p>
      </dsp:txBody>
      <dsp:txXfrm>
        <a:off x="1210877" y="761"/>
        <a:ext cx="1385676" cy="923783"/>
      </dsp:txXfrm>
    </dsp:sp>
    <dsp:sp modelId="{C125FBF9-0994-475E-B787-E8E971CA5A18}">
      <dsp:nvSpPr>
        <dsp:cNvPr id="0" name=""/>
        <dsp:cNvSpPr/>
      </dsp:nvSpPr>
      <dsp:spPr>
        <a:xfrm>
          <a:off x="2758214" y="79282"/>
          <a:ext cx="1916851" cy="76674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Introduction  </a:t>
          </a:r>
        </a:p>
      </dsp:txBody>
      <dsp:txXfrm>
        <a:off x="3141584" y="79282"/>
        <a:ext cx="1150111" cy="766740"/>
      </dsp:txXfrm>
    </dsp:sp>
    <dsp:sp modelId="{6C708AF9-5359-44B0-A7B4-E4DBF9AF73FE}">
      <dsp:nvSpPr>
        <dsp:cNvPr id="0" name=""/>
        <dsp:cNvSpPr/>
      </dsp:nvSpPr>
      <dsp:spPr>
        <a:xfrm>
          <a:off x="748985" y="1053874"/>
          <a:ext cx="2309459" cy="92378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What’s occurring?</a:t>
          </a:r>
        </a:p>
      </dsp:txBody>
      <dsp:txXfrm>
        <a:off x="1210877" y="1053874"/>
        <a:ext cx="1385676" cy="923783"/>
      </dsp:txXfrm>
    </dsp:sp>
    <dsp:sp modelId="{8F215BB5-5921-41DB-B459-F8165F438E90}">
      <dsp:nvSpPr>
        <dsp:cNvPr id="0" name=""/>
        <dsp:cNvSpPr/>
      </dsp:nvSpPr>
      <dsp:spPr>
        <a:xfrm>
          <a:off x="2758214" y="1132396"/>
          <a:ext cx="1916851" cy="76674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Discussion activity </a:t>
          </a:r>
        </a:p>
      </dsp:txBody>
      <dsp:txXfrm>
        <a:off x="3141584" y="1132396"/>
        <a:ext cx="1150111" cy="766740"/>
      </dsp:txXfrm>
    </dsp:sp>
    <dsp:sp modelId="{6B285614-10AA-4895-BB06-366D22382923}">
      <dsp:nvSpPr>
        <dsp:cNvPr id="0" name=""/>
        <dsp:cNvSpPr/>
      </dsp:nvSpPr>
      <dsp:spPr>
        <a:xfrm>
          <a:off x="748985" y="2106988"/>
          <a:ext cx="2309459" cy="92378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Contextual coaching and collaborative professionalism</a:t>
          </a:r>
        </a:p>
      </dsp:txBody>
      <dsp:txXfrm>
        <a:off x="1210877" y="2106988"/>
        <a:ext cx="1385676" cy="923783"/>
      </dsp:txXfrm>
    </dsp:sp>
    <dsp:sp modelId="{7345D37E-C77A-424A-BD06-E24048587FA6}">
      <dsp:nvSpPr>
        <dsp:cNvPr id="0" name=""/>
        <dsp:cNvSpPr/>
      </dsp:nvSpPr>
      <dsp:spPr>
        <a:xfrm>
          <a:off x="2758214" y="2185509"/>
          <a:ext cx="1916851" cy="76674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Explanation </a:t>
          </a:r>
        </a:p>
      </dsp:txBody>
      <dsp:txXfrm>
        <a:off x="3141584" y="2185509"/>
        <a:ext cx="1150111" cy="766740"/>
      </dsp:txXfrm>
    </dsp:sp>
    <dsp:sp modelId="{730E906D-6687-47C4-9666-20D202679D93}">
      <dsp:nvSpPr>
        <dsp:cNvPr id="0" name=""/>
        <dsp:cNvSpPr/>
      </dsp:nvSpPr>
      <dsp:spPr>
        <a:xfrm>
          <a:off x="748985" y="3160101"/>
          <a:ext cx="2309459" cy="92378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Dilemma based coaching case study</a:t>
          </a:r>
        </a:p>
      </dsp:txBody>
      <dsp:txXfrm>
        <a:off x="1210877" y="3160101"/>
        <a:ext cx="1385676" cy="923783"/>
      </dsp:txXfrm>
    </dsp:sp>
    <dsp:sp modelId="{2FDDC0E8-82A3-4F82-98C8-EF4D856F86A3}">
      <dsp:nvSpPr>
        <dsp:cNvPr id="0" name=""/>
        <dsp:cNvSpPr/>
      </dsp:nvSpPr>
      <dsp:spPr>
        <a:xfrm>
          <a:off x="2758214" y="3238623"/>
          <a:ext cx="1916851" cy="76674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Listen in </a:t>
          </a:r>
        </a:p>
      </dsp:txBody>
      <dsp:txXfrm>
        <a:off x="3141584" y="3238623"/>
        <a:ext cx="1150111" cy="766740"/>
      </dsp:txXfrm>
    </dsp:sp>
    <dsp:sp modelId="{5D64EBC8-757C-45F3-B0B0-6CB990ACE8C7}">
      <dsp:nvSpPr>
        <dsp:cNvPr id="0" name=""/>
        <dsp:cNvSpPr/>
      </dsp:nvSpPr>
      <dsp:spPr>
        <a:xfrm>
          <a:off x="748985" y="4213214"/>
          <a:ext cx="2309459" cy="92378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Finding hope through coaching</a:t>
          </a:r>
        </a:p>
      </dsp:txBody>
      <dsp:txXfrm>
        <a:off x="1210877" y="4213214"/>
        <a:ext cx="1385676" cy="923783"/>
      </dsp:txXfrm>
    </dsp:sp>
    <dsp:sp modelId="{11247F8F-674F-4DFF-B172-C5C769EF176B}">
      <dsp:nvSpPr>
        <dsp:cNvPr id="0" name=""/>
        <dsp:cNvSpPr/>
      </dsp:nvSpPr>
      <dsp:spPr>
        <a:xfrm>
          <a:off x="2758214" y="4291736"/>
          <a:ext cx="1916851" cy="76674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Get co-creative </a:t>
          </a:r>
        </a:p>
      </dsp:txBody>
      <dsp:txXfrm>
        <a:off x="3141584" y="4291736"/>
        <a:ext cx="1150111" cy="7667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45AC73-CFD5-47EB-87B5-C33DE83E207A}">
      <dsp:nvSpPr>
        <dsp:cNvPr id="0" name=""/>
        <dsp:cNvSpPr/>
      </dsp:nvSpPr>
      <dsp:spPr>
        <a:xfrm>
          <a:off x="-6730722" y="-1029195"/>
          <a:ext cx="8010689" cy="8010689"/>
        </a:xfrm>
        <a:prstGeom prst="blockArc">
          <a:avLst>
            <a:gd name="adj1" fmla="val 18900000"/>
            <a:gd name="adj2" fmla="val 2700000"/>
            <a:gd name="adj3" fmla="val 270"/>
          </a:avLst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0F9C4A-D325-4211-AC20-33DADD8028F5}">
      <dsp:nvSpPr>
        <dsp:cNvPr id="0" name=""/>
        <dsp:cNvSpPr/>
      </dsp:nvSpPr>
      <dsp:spPr>
        <a:xfrm>
          <a:off x="669741" y="457612"/>
          <a:ext cx="7322448" cy="91570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6838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(1) What came before the model of CP existed?</a:t>
          </a:r>
        </a:p>
      </dsp:txBody>
      <dsp:txXfrm>
        <a:off x="669741" y="457612"/>
        <a:ext cx="7322448" cy="915701"/>
      </dsp:txXfrm>
    </dsp:sp>
    <dsp:sp modelId="{64873E80-01CB-4571-B566-44942C8F0A3C}">
      <dsp:nvSpPr>
        <dsp:cNvPr id="0" name=""/>
        <dsp:cNvSpPr/>
      </dsp:nvSpPr>
      <dsp:spPr>
        <a:xfrm>
          <a:off x="97427" y="343150"/>
          <a:ext cx="1144627" cy="11446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1D0B9D-9B19-456A-AD77-A4A701813D1D}">
      <dsp:nvSpPr>
        <dsp:cNvPr id="0" name=""/>
        <dsp:cNvSpPr/>
      </dsp:nvSpPr>
      <dsp:spPr>
        <a:xfrm>
          <a:off x="1194734" y="1831403"/>
          <a:ext cx="6797455" cy="915701"/>
        </a:xfrm>
        <a:prstGeom prst="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6838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(2) What other kinds of collaboration exist betwixt or alongside the model in question in the school and in the distinctive culture of the whole society?</a:t>
          </a:r>
        </a:p>
      </dsp:txBody>
      <dsp:txXfrm>
        <a:off x="1194734" y="1831403"/>
        <a:ext cx="6797455" cy="915701"/>
      </dsp:txXfrm>
    </dsp:sp>
    <dsp:sp modelId="{DC342FCE-51B2-4703-A747-AA6CB65518E8}">
      <dsp:nvSpPr>
        <dsp:cNvPr id="0" name=""/>
        <dsp:cNvSpPr/>
      </dsp:nvSpPr>
      <dsp:spPr>
        <a:xfrm>
          <a:off x="622420" y="1716940"/>
          <a:ext cx="1144627" cy="11446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4BCCCF-4303-4280-8DEC-D9F9126494A4}">
      <dsp:nvSpPr>
        <dsp:cNvPr id="0" name=""/>
        <dsp:cNvSpPr/>
      </dsp:nvSpPr>
      <dsp:spPr>
        <a:xfrm>
          <a:off x="1194734" y="3205193"/>
          <a:ext cx="6797455" cy="915701"/>
        </a:xfrm>
        <a:prstGeom prst="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6838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(3) What support does the system provide beside the specific collaborative design in government grants, in official allocations of time for collaboration or in wider professional networks?</a:t>
          </a:r>
        </a:p>
      </dsp:txBody>
      <dsp:txXfrm>
        <a:off x="1194734" y="3205193"/>
        <a:ext cx="6797455" cy="915701"/>
      </dsp:txXfrm>
    </dsp:sp>
    <dsp:sp modelId="{1408DE7F-392E-4C2C-B2EF-116F897861A6}">
      <dsp:nvSpPr>
        <dsp:cNvPr id="0" name=""/>
        <dsp:cNvSpPr/>
      </dsp:nvSpPr>
      <dsp:spPr>
        <a:xfrm>
          <a:off x="622420" y="3090731"/>
          <a:ext cx="1144627" cy="11446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2C49B3-9471-4E9D-B7DF-6E0F687F6943}">
      <dsp:nvSpPr>
        <dsp:cNvPr id="0" name=""/>
        <dsp:cNvSpPr/>
      </dsp:nvSpPr>
      <dsp:spPr>
        <a:xfrm>
          <a:off x="669741" y="4578984"/>
          <a:ext cx="7322448" cy="915701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6838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(4) What connections does any specific design have to collaborative ideas and actions beyond the school, in overseas schools, in international research and in online interaction or elsewhere?</a:t>
          </a:r>
        </a:p>
      </dsp:txBody>
      <dsp:txXfrm>
        <a:off x="669741" y="4578984"/>
        <a:ext cx="7322448" cy="915701"/>
      </dsp:txXfrm>
    </dsp:sp>
    <dsp:sp modelId="{057FCAC7-9745-4700-A3EE-AF3D3E2FB3AE}">
      <dsp:nvSpPr>
        <dsp:cNvPr id="0" name=""/>
        <dsp:cNvSpPr/>
      </dsp:nvSpPr>
      <dsp:spPr>
        <a:xfrm>
          <a:off x="97427" y="4464521"/>
          <a:ext cx="1144627" cy="11446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535BCC-76A8-483C-9F47-DA5A60D44462}">
      <dsp:nvSpPr>
        <dsp:cNvPr id="0" name=""/>
        <dsp:cNvSpPr/>
      </dsp:nvSpPr>
      <dsp:spPr>
        <a:xfrm>
          <a:off x="748985" y="761"/>
          <a:ext cx="2309459" cy="92378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Forget fidelity?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Challenging the rhetoric</a:t>
          </a:r>
        </a:p>
      </dsp:txBody>
      <dsp:txXfrm>
        <a:off x="1210877" y="761"/>
        <a:ext cx="1385676" cy="923783"/>
      </dsp:txXfrm>
    </dsp:sp>
    <dsp:sp modelId="{C125FBF9-0994-475E-B787-E8E971CA5A18}">
      <dsp:nvSpPr>
        <dsp:cNvPr id="0" name=""/>
        <dsp:cNvSpPr/>
      </dsp:nvSpPr>
      <dsp:spPr>
        <a:xfrm>
          <a:off x="2758214" y="79282"/>
          <a:ext cx="1916851" cy="76674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Introduction  </a:t>
          </a:r>
        </a:p>
      </dsp:txBody>
      <dsp:txXfrm>
        <a:off x="3141584" y="79282"/>
        <a:ext cx="1150111" cy="766740"/>
      </dsp:txXfrm>
    </dsp:sp>
    <dsp:sp modelId="{6C708AF9-5359-44B0-A7B4-E4DBF9AF73FE}">
      <dsp:nvSpPr>
        <dsp:cNvPr id="0" name=""/>
        <dsp:cNvSpPr/>
      </dsp:nvSpPr>
      <dsp:spPr>
        <a:xfrm>
          <a:off x="748985" y="1053874"/>
          <a:ext cx="2309459" cy="92378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What’s occurring?</a:t>
          </a:r>
        </a:p>
      </dsp:txBody>
      <dsp:txXfrm>
        <a:off x="1210877" y="1053874"/>
        <a:ext cx="1385676" cy="923783"/>
      </dsp:txXfrm>
    </dsp:sp>
    <dsp:sp modelId="{8F215BB5-5921-41DB-B459-F8165F438E90}">
      <dsp:nvSpPr>
        <dsp:cNvPr id="0" name=""/>
        <dsp:cNvSpPr/>
      </dsp:nvSpPr>
      <dsp:spPr>
        <a:xfrm>
          <a:off x="2758214" y="1132396"/>
          <a:ext cx="1916851" cy="76674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Discussion activity </a:t>
          </a:r>
        </a:p>
      </dsp:txBody>
      <dsp:txXfrm>
        <a:off x="3141584" y="1132396"/>
        <a:ext cx="1150111" cy="766740"/>
      </dsp:txXfrm>
    </dsp:sp>
    <dsp:sp modelId="{6B285614-10AA-4895-BB06-366D22382923}">
      <dsp:nvSpPr>
        <dsp:cNvPr id="0" name=""/>
        <dsp:cNvSpPr/>
      </dsp:nvSpPr>
      <dsp:spPr>
        <a:xfrm>
          <a:off x="748985" y="2106988"/>
          <a:ext cx="2309459" cy="92378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Contextual coaching and collaborative professionalism</a:t>
          </a:r>
        </a:p>
      </dsp:txBody>
      <dsp:txXfrm>
        <a:off x="1210877" y="2106988"/>
        <a:ext cx="1385676" cy="923783"/>
      </dsp:txXfrm>
    </dsp:sp>
    <dsp:sp modelId="{7345D37E-C77A-424A-BD06-E24048587FA6}">
      <dsp:nvSpPr>
        <dsp:cNvPr id="0" name=""/>
        <dsp:cNvSpPr/>
      </dsp:nvSpPr>
      <dsp:spPr>
        <a:xfrm>
          <a:off x="2758214" y="2185509"/>
          <a:ext cx="1916851" cy="76674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Explanation </a:t>
          </a:r>
        </a:p>
      </dsp:txBody>
      <dsp:txXfrm>
        <a:off x="3141584" y="2185509"/>
        <a:ext cx="1150111" cy="766740"/>
      </dsp:txXfrm>
    </dsp:sp>
    <dsp:sp modelId="{730E906D-6687-47C4-9666-20D202679D93}">
      <dsp:nvSpPr>
        <dsp:cNvPr id="0" name=""/>
        <dsp:cNvSpPr/>
      </dsp:nvSpPr>
      <dsp:spPr>
        <a:xfrm>
          <a:off x="748985" y="3160101"/>
          <a:ext cx="2309459" cy="92378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Dilemma based coaching case study</a:t>
          </a:r>
        </a:p>
      </dsp:txBody>
      <dsp:txXfrm>
        <a:off x="1210877" y="3160101"/>
        <a:ext cx="1385676" cy="923783"/>
      </dsp:txXfrm>
    </dsp:sp>
    <dsp:sp modelId="{2FDDC0E8-82A3-4F82-98C8-EF4D856F86A3}">
      <dsp:nvSpPr>
        <dsp:cNvPr id="0" name=""/>
        <dsp:cNvSpPr/>
      </dsp:nvSpPr>
      <dsp:spPr>
        <a:xfrm>
          <a:off x="2758214" y="3238623"/>
          <a:ext cx="1916851" cy="76674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Listen in </a:t>
          </a:r>
        </a:p>
      </dsp:txBody>
      <dsp:txXfrm>
        <a:off x="3141584" y="3238623"/>
        <a:ext cx="1150111" cy="766740"/>
      </dsp:txXfrm>
    </dsp:sp>
    <dsp:sp modelId="{5D64EBC8-757C-45F3-B0B0-6CB990ACE8C7}">
      <dsp:nvSpPr>
        <dsp:cNvPr id="0" name=""/>
        <dsp:cNvSpPr/>
      </dsp:nvSpPr>
      <dsp:spPr>
        <a:xfrm>
          <a:off x="748985" y="4213214"/>
          <a:ext cx="2309459" cy="92378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Finding hope through coaching</a:t>
          </a:r>
        </a:p>
      </dsp:txBody>
      <dsp:txXfrm>
        <a:off x="1210877" y="4213214"/>
        <a:ext cx="1385676" cy="923783"/>
      </dsp:txXfrm>
    </dsp:sp>
    <dsp:sp modelId="{11247F8F-674F-4DFF-B172-C5C769EF176B}">
      <dsp:nvSpPr>
        <dsp:cNvPr id="0" name=""/>
        <dsp:cNvSpPr/>
      </dsp:nvSpPr>
      <dsp:spPr>
        <a:xfrm>
          <a:off x="2758214" y="4291736"/>
          <a:ext cx="1916851" cy="76674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Get co-creative </a:t>
          </a:r>
        </a:p>
      </dsp:txBody>
      <dsp:txXfrm>
        <a:off x="3141584" y="4291736"/>
        <a:ext cx="1150111" cy="76674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535BCC-76A8-483C-9F47-DA5A60D44462}">
      <dsp:nvSpPr>
        <dsp:cNvPr id="0" name=""/>
        <dsp:cNvSpPr/>
      </dsp:nvSpPr>
      <dsp:spPr>
        <a:xfrm>
          <a:off x="748985" y="761"/>
          <a:ext cx="2309459" cy="92378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Forget fidelity?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Challenging the rhetoric</a:t>
          </a:r>
        </a:p>
      </dsp:txBody>
      <dsp:txXfrm>
        <a:off x="1210877" y="761"/>
        <a:ext cx="1385676" cy="923783"/>
      </dsp:txXfrm>
    </dsp:sp>
    <dsp:sp modelId="{C125FBF9-0994-475E-B787-E8E971CA5A18}">
      <dsp:nvSpPr>
        <dsp:cNvPr id="0" name=""/>
        <dsp:cNvSpPr/>
      </dsp:nvSpPr>
      <dsp:spPr>
        <a:xfrm>
          <a:off x="2758214" y="79282"/>
          <a:ext cx="1916851" cy="76674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Introduction  </a:t>
          </a:r>
        </a:p>
      </dsp:txBody>
      <dsp:txXfrm>
        <a:off x="3141584" y="79282"/>
        <a:ext cx="1150111" cy="766740"/>
      </dsp:txXfrm>
    </dsp:sp>
    <dsp:sp modelId="{6C708AF9-5359-44B0-A7B4-E4DBF9AF73FE}">
      <dsp:nvSpPr>
        <dsp:cNvPr id="0" name=""/>
        <dsp:cNvSpPr/>
      </dsp:nvSpPr>
      <dsp:spPr>
        <a:xfrm>
          <a:off x="748985" y="1053874"/>
          <a:ext cx="2309459" cy="92378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What’s occurring?</a:t>
          </a:r>
        </a:p>
      </dsp:txBody>
      <dsp:txXfrm>
        <a:off x="1210877" y="1053874"/>
        <a:ext cx="1385676" cy="923783"/>
      </dsp:txXfrm>
    </dsp:sp>
    <dsp:sp modelId="{8F215BB5-5921-41DB-B459-F8165F438E90}">
      <dsp:nvSpPr>
        <dsp:cNvPr id="0" name=""/>
        <dsp:cNvSpPr/>
      </dsp:nvSpPr>
      <dsp:spPr>
        <a:xfrm>
          <a:off x="2758214" y="1132396"/>
          <a:ext cx="1916851" cy="76674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Discussion activity </a:t>
          </a:r>
        </a:p>
      </dsp:txBody>
      <dsp:txXfrm>
        <a:off x="3141584" y="1132396"/>
        <a:ext cx="1150111" cy="766740"/>
      </dsp:txXfrm>
    </dsp:sp>
    <dsp:sp modelId="{6B285614-10AA-4895-BB06-366D22382923}">
      <dsp:nvSpPr>
        <dsp:cNvPr id="0" name=""/>
        <dsp:cNvSpPr/>
      </dsp:nvSpPr>
      <dsp:spPr>
        <a:xfrm>
          <a:off x="748985" y="2106988"/>
          <a:ext cx="2309459" cy="92378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Contextual coaching and collaborative professionalism</a:t>
          </a:r>
        </a:p>
      </dsp:txBody>
      <dsp:txXfrm>
        <a:off x="1210877" y="2106988"/>
        <a:ext cx="1385676" cy="923783"/>
      </dsp:txXfrm>
    </dsp:sp>
    <dsp:sp modelId="{7345D37E-C77A-424A-BD06-E24048587FA6}">
      <dsp:nvSpPr>
        <dsp:cNvPr id="0" name=""/>
        <dsp:cNvSpPr/>
      </dsp:nvSpPr>
      <dsp:spPr>
        <a:xfrm>
          <a:off x="2758214" y="2185509"/>
          <a:ext cx="1916851" cy="76674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Explanation </a:t>
          </a:r>
        </a:p>
      </dsp:txBody>
      <dsp:txXfrm>
        <a:off x="3141584" y="2185509"/>
        <a:ext cx="1150111" cy="766740"/>
      </dsp:txXfrm>
    </dsp:sp>
    <dsp:sp modelId="{730E906D-6687-47C4-9666-20D202679D93}">
      <dsp:nvSpPr>
        <dsp:cNvPr id="0" name=""/>
        <dsp:cNvSpPr/>
      </dsp:nvSpPr>
      <dsp:spPr>
        <a:xfrm>
          <a:off x="748985" y="3160101"/>
          <a:ext cx="2309459" cy="92378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Dilemma based coaching case study</a:t>
          </a:r>
        </a:p>
      </dsp:txBody>
      <dsp:txXfrm>
        <a:off x="1210877" y="3160101"/>
        <a:ext cx="1385676" cy="923783"/>
      </dsp:txXfrm>
    </dsp:sp>
    <dsp:sp modelId="{2FDDC0E8-82A3-4F82-98C8-EF4D856F86A3}">
      <dsp:nvSpPr>
        <dsp:cNvPr id="0" name=""/>
        <dsp:cNvSpPr/>
      </dsp:nvSpPr>
      <dsp:spPr>
        <a:xfrm>
          <a:off x="2758214" y="3238623"/>
          <a:ext cx="1916851" cy="76674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Listen in </a:t>
          </a:r>
        </a:p>
      </dsp:txBody>
      <dsp:txXfrm>
        <a:off x="3141584" y="3238623"/>
        <a:ext cx="1150111" cy="766740"/>
      </dsp:txXfrm>
    </dsp:sp>
    <dsp:sp modelId="{5D64EBC8-757C-45F3-B0B0-6CB990ACE8C7}">
      <dsp:nvSpPr>
        <dsp:cNvPr id="0" name=""/>
        <dsp:cNvSpPr/>
      </dsp:nvSpPr>
      <dsp:spPr>
        <a:xfrm>
          <a:off x="748985" y="4213214"/>
          <a:ext cx="2309459" cy="92378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Finding hope through coaching</a:t>
          </a:r>
        </a:p>
      </dsp:txBody>
      <dsp:txXfrm>
        <a:off x="1210877" y="4213214"/>
        <a:ext cx="1385676" cy="923783"/>
      </dsp:txXfrm>
    </dsp:sp>
    <dsp:sp modelId="{11247F8F-674F-4DFF-B172-C5C769EF176B}">
      <dsp:nvSpPr>
        <dsp:cNvPr id="0" name=""/>
        <dsp:cNvSpPr/>
      </dsp:nvSpPr>
      <dsp:spPr>
        <a:xfrm>
          <a:off x="2758214" y="4291736"/>
          <a:ext cx="1916851" cy="76674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Get co-creative </a:t>
          </a:r>
        </a:p>
      </dsp:txBody>
      <dsp:txXfrm>
        <a:off x="3141584" y="4291736"/>
        <a:ext cx="1150111" cy="7667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93A1E6-A5AE-4113-9326-A4238157041C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30B2EE-757D-456F-BECB-3E8831482D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60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D10B9-732D-4E2E-897C-56BEEAF67B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FAE41C-14A0-4023-BB72-83C81C903D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05FD23-36EF-4529-8604-1BEF5EA17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1359C-BABA-4E55-93E9-6217BFE10D9E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F954E2-3192-46A2-A78A-9D494FCC1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A9A319-0FF1-4B3F-9BB9-51B60E3C2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51BC0-598D-4519-9484-5D3504B240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0777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29414-23C4-41FC-8312-504FA0BE5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8F7C32-337A-45B1-BDD0-01CBF6B3E3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0EE66A-FE63-4D83-A338-83E2262A0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1359C-BABA-4E55-93E9-6217BFE10D9E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1418E2-E5CC-470F-8FF6-555272894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36308-7C37-4A8D-8F09-BB2BDF783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51BC0-598D-4519-9484-5D3504B240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3285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71BDFDD-0D44-4352-A88B-DDF8DC1758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DB565C-E5A7-4329-BCA4-441F8467C3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6FD361-7A84-4AF1-8847-8166150A5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1359C-BABA-4E55-93E9-6217BFE10D9E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81D8B5-8AF1-455A-9794-BEEE9EBBF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20209A-9A2D-4889-8140-2021C4593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51BC0-598D-4519-9484-5D3504B240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884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4705A-151F-4770-BCFE-5EC4F2795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1AD23D-5423-476A-A9BC-E409794A52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14F3B1-AAB8-4C2A-A4FF-9BF7E1212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1359C-BABA-4E55-93E9-6217BFE10D9E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A8A967-7C2C-45CB-B3C5-FF1729B38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0F733F-DE6E-466A-99DA-A993E3C2A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51BC0-598D-4519-9484-5D3504B240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111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FDC4C-DB7E-443D-BB95-0FE68A255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ADAD93-60E8-438F-AA82-679871918E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B2DE46-ABD0-4CA7-A608-F986F19CB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1359C-BABA-4E55-93E9-6217BFE10D9E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02CC73-67FC-496A-B101-4A67EE361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6555B6-38AE-44A9-8301-423E94FB6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51BC0-598D-4519-9484-5D3504B240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6840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A705A-705E-4682-BC18-FF3CF9C1C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418FF-1A93-45C2-846D-E0FD2FA429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C3FD1F-507A-44BD-B71B-6948C08551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C600F0-B386-4EAE-84D4-15142BBF5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1359C-BABA-4E55-93E9-6217BFE10D9E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E8B3E1-AF63-443B-B51C-4D7D6A220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A14500-2D47-4115-B80D-6AB79BEFF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51BC0-598D-4519-9484-5D3504B240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3479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68305-04C1-4FC7-9AC0-15CF1B132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EEDE6E-8D8A-4120-AD7E-B3468A69EE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64D05F-57B5-43C3-AF6B-AF74478ACE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297FA1-2B28-4957-936B-BECB5ABB06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4A02D7-2D24-40F3-9541-5BE7FD134F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435D169-EBCC-45BE-B4E3-C364A2724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1359C-BABA-4E55-93E9-6217BFE10D9E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E438A65-7297-4376-8F8B-C657C708C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06F9C2-E44B-40C8-A50B-A5A3FFDEF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51BC0-598D-4519-9484-5D3504B240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4074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B568A-F54D-479D-BC9C-5CD62DA5B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0EC0A5-7B8D-498B-A550-A84B4D987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1359C-BABA-4E55-93E9-6217BFE10D9E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61C24B-1394-4A69-8FB1-C53791F4D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03BBF0-105F-4270-9BF5-FCB89D960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51BC0-598D-4519-9484-5D3504B240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9646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E6194E-590E-4E6A-A739-0823A4C2D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1359C-BABA-4E55-93E9-6217BFE10D9E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9C0344-FECA-431D-A16A-EEBFAAED5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E37789-57C5-4775-A644-15DC32ECD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51BC0-598D-4519-9484-5D3504B240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7313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39209-50FB-4E96-AA00-F34F3FE65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647272-59DA-4745-808A-2E97B6065E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1846C5-D0B4-46E6-99D2-403FDBC7C1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E72A3A-441B-4258-B022-B77A855FC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1359C-BABA-4E55-93E9-6217BFE10D9E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1C2C6F-A311-4134-9D0F-3B590059B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2933AF-5B76-4F24-A384-E7DB48B41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51BC0-598D-4519-9484-5D3504B240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8375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6A52E-CAC4-4BA8-BAE3-66FAF667F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5B3B68-5955-43D9-9E10-EAC368A464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6F4F85-0279-44E1-AFB8-BBC7516F47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EDEA2F-8512-4C0F-B9D8-23E332F85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1359C-BABA-4E55-93E9-6217BFE10D9E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0E4B83-7DA1-482D-BF55-F9751ACEB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BF1BBD-EE51-4308-A56B-7239E6AE0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51BC0-598D-4519-9484-5D3504B240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2708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5EA44F-5BE8-463A-8CAD-27954EB23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4F04D5-630E-4B93-A471-C6ECBEB0A1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2792F1-3421-46D4-BB0A-0A1EAE7C63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1359C-BABA-4E55-93E9-6217BFE10D9E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9C9D85-356F-4D7B-9FB9-BA2F3A1158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4BD5BB-384A-4433-9F8F-B984B36A97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351BC0-598D-4519-9484-5D3504B240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7571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leedsbeckett.ac.uk/research/collectived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C1C252-06FE-477A-9AB1-40D562D009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40655" y="0"/>
            <a:ext cx="5998840" cy="3343135"/>
          </a:xfrm>
          <a:noFill/>
        </p:spPr>
        <p:txBody>
          <a:bodyPr>
            <a:normAutofit/>
          </a:bodyPr>
          <a:lstStyle/>
          <a:p>
            <a:pPr algn="l"/>
            <a:r>
              <a:rPr lang="en-GB" sz="5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Forget ‘fidelity’ – </a:t>
            </a:r>
            <a:br>
              <a:rPr lang="en-GB" sz="5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GB" sz="5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getting co-creative and contextual with coaching</a:t>
            </a:r>
            <a:endParaRPr lang="en-GB" sz="5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F97BBA-498F-4A90-B962-AB63ACDC80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40655" y="3643098"/>
            <a:ext cx="5998840" cy="2067068"/>
          </a:xfrm>
          <a:noFill/>
        </p:spPr>
        <p:txBody>
          <a:bodyPr>
            <a:normAutofit lnSpcReduction="10000"/>
          </a:bodyPr>
          <a:lstStyle/>
          <a:p>
            <a:pPr algn="l"/>
            <a:r>
              <a:rPr lang="en-GB" sz="1800" dirty="0"/>
              <a:t>Rachel Lofthouse and </a:t>
            </a:r>
            <a:r>
              <a:rPr lang="en-GB" sz="1800" dirty="0" err="1"/>
              <a:t>Pinky</a:t>
            </a:r>
            <a:r>
              <a:rPr lang="en-GB" sz="1800" dirty="0"/>
              <a:t> Jain (Leeds Beckett University)</a:t>
            </a:r>
          </a:p>
          <a:p>
            <a:pPr algn="l"/>
            <a:r>
              <a:rPr lang="en-GB" sz="1800" dirty="0"/>
              <a:t>Amanda Nuttall (Leeds Trinity University)</a:t>
            </a:r>
          </a:p>
          <a:p>
            <a:pPr algn="l"/>
            <a:r>
              <a:rPr lang="en-GB" sz="1800" dirty="0"/>
              <a:t>Tom Shaw (Carr Manor School)</a:t>
            </a:r>
          </a:p>
          <a:p>
            <a:pPr algn="l"/>
            <a:endParaRPr lang="en-GB" sz="1800" dirty="0"/>
          </a:p>
          <a:p>
            <a:pPr algn="l"/>
            <a:r>
              <a:rPr lang="en-GB" sz="1800" dirty="0"/>
              <a:t>Leeds Learning Alliance</a:t>
            </a:r>
          </a:p>
          <a:p>
            <a:pPr algn="l"/>
            <a:r>
              <a:rPr lang="en-GB" sz="1800" dirty="0"/>
              <a:t>CollectivED</a:t>
            </a:r>
          </a:p>
        </p:txBody>
      </p:sp>
      <p:pic>
        <p:nvPicPr>
          <p:cNvPr id="24" name="Picture 5">
            <a:extLst>
              <a:ext uri="{FF2B5EF4-FFF2-40B4-BE49-F238E27FC236}">
                <a16:creationId xmlns:a16="http://schemas.microsoft.com/office/drawing/2014/main" id="{285BE434-6D32-3A93-B5E0-E634893BFE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6" r="3856"/>
          <a:stretch/>
        </p:blipFill>
        <p:spPr>
          <a:xfrm>
            <a:off x="20" y="10"/>
            <a:ext cx="4992985" cy="685799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9AA709-56B6-4298-A90B-FD68F46DF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86326" y="6305815"/>
            <a:ext cx="7105136" cy="323584"/>
          </a:xfrm>
        </p:spPr>
        <p:txBody>
          <a:bodyPr>
            <a:normAutofit fontScale="92500" lnSpcReduction="20000"/>
          </a:bodyPr>
          <a:lstStyle/>
          <a:p>
            <a:pPr algn="r">
              <a:spcAft>
                <a:spcPts val="600"/>
              </a:spcAft>
            </a:pPr>
            <a:r>
              <a:rPr lang="en-GB" sz="1800" dirty="0"/>
              <a:t>@DrRLofthouse @nuttallam @63hope @LLAlliannce @CollectivED1</a:t>
            </a:r>
          </a:p>
        </p:txBody>
      </p:sp>
    </p:spTree>
    <p:extLst>
      <p:ext uri="{BB962C8B-B14F-4D97-AF65-F5344CB8AC3E}">
        <p14:creationId xmlns:p14="http://schemas.microsoft.com/office/powerpoint/2010/main" val="1893983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group of colorful boxes with text&#10;&#10;Description automatically generated">
            <a:extLst>
              <a:ext uri="{FF2B5EF4-FFF2-40B4-BE49-F238E27FC236}">
                <a16:creationId xmlns:a16="http://schemas.microsoft.com/office/drawing/2014/main" id="{130A537B-82AF-4078-8B0C-12A6173119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002622"/>
            <a:ext cx="10905066" cy="4852755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C5377E-4875-4473-9399-89F46FF32AEC}"/>
              </a:ext>
            </a:extLst>
          </p:cNvPr>
          <p:cNvSpPr txBox="1"/>
          <p:nvPr/>
        </p:nvSpPr>
        <p:spPr>
          <a:xfrm>
            <a:off x="1133475" y="1489660"/>
            <a:ext cx="30956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Foundations of contextual coaching </a:t>
            </a:r>
          </a:p>
        </p:txBody>
      </p:sp>
    </p:spTree>
    <p:extLst>
      <p:ext uri="{BB962C8B-B14F-4D97-AF65-F5344CB8AC3E}">
        <p14:creationId xmlns:p14="http://schemas.microsoft.com/office/powerpoint/2010/main" val="115838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665F4D6-FAE1-4A9C-AE68-DDA5E9CE91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5975" y="1162920"/>
            <a:ext cx="6115050" cy="398145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177AC26-A3F6-488F-8578-FB8FE5097CD3}"/>
              </a:ext>
            </a:extLst>
          </p:cNvPr>
          <p:cNvSpPr txBox="1"/>
          <p:nvPr/>
        </p:nvSpPr>
        <p:spPr>
          <a:xfrm>
            <a:off x="5494292" y="3429000"/>
            <a:ext cx="37068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Strengthened through contextual coaching </a:t>
            </a:r>
          </a:p>
        </p:txBody>
      </p:sp>
    </p:spTree>
    <p:extLst>
      <p:ext uri="{BB962C8B-B14F-4D97-AF65-F5344CB8AC3E}">
        <p14:creationId xmlns:p14="http://schemas.microsoft.com/office/powerpoint/2010/main" val="3419121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5ED569-FAB5-4337-A073-684F5A3A86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713934"/>
            <a:ext cx="9525000" cy="441007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177AC26-A3F6-488F-8578-FB8FE5097CD3}"/>
              </a:ext>
            </a:extLst>
          </p:cNvPr>
          <p:cNvSpPr txBox="1"/>
          <p:nvPr/>
        </p:nvSpPr>
        <p:spPr>
          <a:xfrm>
            <a:off x="1982206" y="1859340"/>
            <a:ext cx="60293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Sometimes emerging through contextual coaching: potential for development</a:t>
            </a:r>
          </a:p>
        </p:txBody>
      </p:sp>
    </p:spTree>
    <p:extLst>
      <p:ext uri="{BB962C8B-B14F-4D97-AF65-F5344CB8AC3E}">
        <p14:creationId xmlns:p14="http://schemas.microsoft.com/office/powerpoint/2010/main" val="34963813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1B574CCE-7199-42E2-91EF-7EBD2C69AB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6030933"/>
              </p:ext>
            </p:extLst>
          </p:nvPr>
        </p:nvGraphicFramePr>
        <p:xfrm>
          <a:off x="3733800" y="647700"/>
          <a:ext cx="8077200" cy="59522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9302C2D2-2907-4168-A187-7E75D55C9041}"/>
              </a:ext>
            </a:extLst>
          </p:cNvPr>
          <p:cNvSpPr txBox="1"/>
          <p:nvPr/>
        </p:nvSpPr>
        <p:spPr>
          <a:xfrm>
            <a:off x="211137" y="2382077"/>
            <a:ext cx="377031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0" i="0" u="none" strike="noStrike" baseline="0" dirty="0">
                <a:latin typeface="AdvOT8cb2ddbd"/>
              </a:rPr>
              <a:t>The 4 Bs of collaborative professionalism: before, betwixt, between and beyond</a:t>
            </a:r>
          </a:p>
          <a:p>
            <a:endParaRPr lang="en-GB" sz="2400" b="0" i="0" u="none" strike="noStrike" baseline="0" dirty="0">
              <a:latin typeface="AdvOT8cb2ddbd"/>
            </a:endParaRPr>
          </a:p>
          <a:p>
            <a:r>
              <a:rPr lang="en-GB" dirty="0">
                <a:latin typeface="AdvOT8cb2ddbd"/>
              </a:rPr>
              <a:t>C</a:t>
            </a:r>
            <a:r>
              <a:rPr lang="en-GB" sz="1800" b="0" i="0" u="none" strike="noStrike" baseline="0" dirty="0">
                <a:latin typeface="AdvOT8cb2ddbd"/>
              </a:rPr>
              <a:t>ontextual and cultural factors for effective implementation of collaborative designs, leading to school or system improvement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52774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D01B576D-E29C-4DBC-AFFE-CAE29FD4DD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312" y="643467"/>
            <a:ext cx="10083375" cy="5571065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5438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Isosceles Triangle 42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5180" y="643467"/>
            <a:ext cx="9901640" cy="55710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Picture 5">
            <a:extLst>
              <a:ext uri="{FF2B5EF4-FFF2-40B4-BE49-F238E27FC236}">
                <a16:creationId xmlns:a16="http://schemas.microsoft.com/office/drawing/2014/main" id="{285BE434-6D32-3A93-B5E0-E634893BFE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6" r="3856"/>
          <a:stretch/>
        </p:blipFill>
        <p:spPr>
          <a:xfrm>
            <a:off x="1145197" y="643475"/>
            <a:ext cx="4056029" cy="5571057"/>
          </a:xfrm>
          <a:prstGeom prst="rect">
            <a:avLst/>
          </a:prstGeom>
        </p:spPr>
      </p:pic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A66BD8E8-3B1D-4B1D-B77E-AFC4D352F3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6807867"/>
              </p:ext>
            </p:extLst>
          </p:nvPr>
        </p:nvGraphicFramePr>
        <p:xfrm>
          <a:off x="5462756" y="860120"/>
          <a:ext cx="5424051" cy="5137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98405FED-13E2-4947-A17B-94C0486A84BA}"/>
              </a:ext>
            </a:extLst>
          </p:cNvPr>
          <p:cNvSpPr/>
          <p:nvPr/>
        </p:nvSpPr>
        <p:spPr>
          <a:xfrm>
            <a:off x="5857374" y="5053893"/>
            <a:ext cx="4603866" cy="10368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0FC7E93-ED21-4169-87D8-DE68B363C029}"/>
              </a:ext>
            </a:extLst>
          </p:cNvPr>
          <p:cNvSpPr/>
          <p:nvPr/>
        </p:nvSpPr>
        <p:spPr>
          <a:xfrm>
            <a:off x="5787735" y="759530"/>
            <a:ext cx="5099072" cy="31956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00379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177AC26-A3F6-488F-8578-FB8FE5097CD3}"/>
              </a:ext>
            </a:extLst>
          </p:cNvPr>
          <p:cNvSpPr txBox="1"/>
          <p:nvPr/>
        </p:nvSpPr>
        <p:spPr>
          <a:xfrm>
            <a:off x="865184" y="5963530"/>
            <a:ext cx="10717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Working model of dilemma based coaching: listen in to a thinking round </a:t>
            </a:r>
          </a:p>
        </p:txBody>
      </p:sp>
      <p:pic>
        <p:nvPicPr>
          <p:cNvPr id="11" name="Content Placeholder 6">
            <a:extLst>
              <a:ext uri="{FF2B5EF4-FFF2-40B4-BE49-F238E27FC236}">
                <a16:creationId xmlns:a16="http://schemas.microsoft.com/office/drawing/2014/main" id="{45F26702-81DD-466C-9BC6-14241B9F92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567" y="115614"/>
            <a:ext cx="11920866" cy="560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9486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Isosceles Triangle 42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5180" y="643467"/>
            <a:ext cx="9901640" cy="55710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Picture 5">
            <a:extLst>
              <a:ext uri="{FF2B5EF4-FFF2-40B4-BE49-F238E27FC236}">
                <a16:creationId xmlns:a16="http://schemas.microsoft.com/office/drawing/2014/main" id="{285BE434-6D32-3A93-B5E0-E634893BFE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6" r="3856"/>
          <a:stretch/>
        </p:blipFill>
        <p:spPr>
          <a:xfrm>
            <a:off x="1145197" y="643475"/>
            <a:ext cx="4056029" cy="5571057"/>
          </a:xfrm>
          <a:prstGeom prst="rect">
            <a:avLst/>
          </a:prstGeom>
        </p:spPr>
      </p:pic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A66BD8E8-3B1D-4B1D-B77E-AFC4D352F3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9773002"/>
              </p:ext>
            </p:extLst>
          </p:nvPr>
        </p:nvGraphicFramePr>
        <p:xfrm>
          <a:off x="5462756" y="860120"/>
          <a:ext cx="5424051" cy="5137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98405FED-13E2-4947-A17B-94C0486A84BA}"/>
              </a:ext>
            </a:extLst>
          </p:cNvPr>
          <p:cNvSpPr/>
          <p:nvPr/>
        </p:nvSpPr>
        <p:spPr>
          <a:xfrm>
            <a:off x="5822089" y="3939680"/>
            <a:ext cx="4603866" cy="10368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0FC7E93-ED21-4169-87D8-DE68B363C029}"/>
              </a:ext>
            </a:extLst>
          </p:cNvPr>
          <p:cNvSpPr/>
          <p:nvPr/>
        </p:nvSpPr>
        <p:spPr>
          <a:xfrm>
            <a:off x="5787735" y="759530"/>
            <a:ext cx="5099072" cy="31956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49086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C74E058-E146-4906-96F2-A356116780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820" y="128286"/>
            <a:ext cx="7978609" cy="27051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89EC056-7D04-4892-9D24-96A9E07853B6}"/>
              </a:ext>
            </a:extLst>
          </p:cNvPr>
          <p:cNvSpPr txBox="1"/>
          <p:nvPr/>
        </p:nvSpPr>
        <p:spPr>
          <a:xfrm>
            <a:off x="1624820" y="3197171"/>
            <a:ext cx="8915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We developed, adapted and reviewed Dilemma-based coaching: </a:t>
            </a:r>
          </a:p>
          <a:p>
            <a:r>
              <a:rPr lang="en-GB" sz="2000" dirty="0"/>
              <a:t>the context was professional communities focusing on inclusion in education</a:t>
            </a:r>
          </a:p>
          <a:p>
            <a:endParaRPr lang="en-GB" sz="2000" dirty="0"/>
          </a:p>
          <a:p>
            <a:r>
              <a:rPr lang="en-GB" sz="2000" dirty="0"/>
              <a:t>Thinking about the potential of coaching (not the fidelity of a specific approach)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what contexts could you develop it in, and for what purposes?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who might you co-create it with?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what would be the challenges?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what would you hope it could achieve? </a:t>
            </a:r>
          </a:p>
        </p:txBody>
      </p:sp>
    </p:spTree>
    <p:extLst>
      <p:ext uri="{BB962C8B-B14F-4D97-AF65-F5344CB8AC3E}">
        <p14:creationId xmlns:p14="http://schemas.microsoft.com/office/powerpoint/2010/main" val="34150715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9063E0-923B-40B9-9764-DA475D583FA3}"/>
              </a:ext>
            </a:extLst>
          </p:cNvPr>
          <p:cNvSpPr>
            <a:spLocks/>
          </p:cNvSpPr>
          <p:nvPr/>
        </p:nvSpPr>
        <p:spPr>
          <a:xfrm>
            <a:off x="1119583" y="1579793"/>
            <a:ext cx="4612109" cy="13661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832104">
              <a:spcAft>
                <a:spcPts val="600"/>
              </a:spcAft>
            </a:pPr>
            <a:r>
              <a:rPr lang="en-US" sz="3276" b="1" kern="1200" dirty="0">
                <a:solidFill>
                  <a:srgbClr val="555555"/>
                </a:solidFill>
                <a:latin typeface="+mj-lt"/>
                <a:ea typeface="+mj-ea"/>
                <a:cs typeface="+mj-cs"/>
              </a:rPr>
              <a:t>CollectivED</a:t>
            </a:r>
            <a:r>
              <a:rPr lang="en-US" sz="2548" kern="1200" dirty="0">
                <a:solidFill>
                  <a:srgbClr val="555555"/>
                </a:solidFill>
                <a:latin typeface="+mj-lt"/>
                <a:ea typeface="+mj-ea"/>
                <a:cs typeface="+mj-cs"/>
              </a:rPr>
              <a:t> </a:t>
            </a:r>
            <a:br>
              <a:rPr lang="en-US" sz="2548" kern="1200" dirty="0">
                <a:solidFill>
                  <a:srgbClr val="555555"/>
                </a:solidFill>
                <a:latin typeface="+mj-lt"/>
                <a:ea typeface="+mj-ea"/>
                <a:cs typeface="+mj-cs"/>
              </a:rPr>
            </a:br>
            <a:br>
              <a:rPr lang="en-US" sz="2548" kern="1200" dirty="0">
                <a:solidFill>
                  <a:srgbClr val="555555"/>
                </a:solidFill>
                <a:latin typeface="+mj-lt"/>
                <a:ea typeface="+mj-ea"/>
                <a:cs typeface="+mj-cs"/>
              </a:rPr>
            </a:br>
            <a:r>
              <a:rPr lang="en-US" sz="2548" kern="1200" dirty="0">
                <a:solidFill>
                  <a:srgbClr val="555555"/>
                </a:solidFill>
                <a:latin typeface="+mj-lt"/>
                <a:ea typeface="+mj-ea"/>
                <a:cs typeface="+mj-cs"/>
              </a:rPr>
              <a:t>The </a:t>
            </a:r>
            <a:r>
              <a:rPr lang="en-GB" sz="2548" kern="1200" dirty="0">
                <a:solidFill>
                  <a:srgbClr val="555555"/>
                </a:solidFill>
                <a:latin typeface="+mn-lt"/>
                <a:ea typeface="+mn-ea"/>
                <a:cs typeface="+mn-cs"/>
              </a:rPr>
              <a:t>Centre for Coaching, Mentoring, Supervision and Professional Learning in Education</a:t>
            </a:r>
            <a:br>
              <a:rPr lang="en-GB" sz="2548" kern="1200" dirty="0">
                <a:solidFill>
                  <a:srgbClr val="555555"/>
                </a:solidFill>
                <a:latin typeface="+mn-lt"/>
                <a:ea typeface="+mn-ea"/>
                <a:cs typeface="+mn-cs"/>
              </a:rPr>
            </a:br>
            <a:br>
              <a:rPr lang="en-GB" sz="2548" kern="1200" dirty="0">
                <a:solidFill>
                  <a:srgbClr val="555555"/>
                </a:solidFill>
                <a:latin typeface="+mn-lt"/>
                <a:ea typeface="+mn-ea"/>
                <a:cs typeface="+mn-cs"/>
              </a:rPr>
            </a:br>
            <a:r>
              <a:rPr lang="en-GB" sz="2548" kern="1200" dirty="0">
                <a:solidFill>
                  <a:srgbClr val="555555"/>
                </a:solidFill>
                <a:latin typeface="+mn-lt"/>
                <a:ea typeface="+mn-ea"/>
                <a:cs typeface="+mn-cs"/>
              </a:rPr>
              <a:t>Leeds Beckett University, UK</a:t>
            </a:r>
            <a:br>
              <a:rPr lang="en-US" sz="2548" kern="1200" dirty="0">
                <a:solidFill>
                  <a:srgbClr val="555555"/>
                </a:solidFill>
                <a:latin typeface="+mj-lt"/>
                <a:ea typeface="+mj-ea"/>
                <a:cs typeface="+mj-cs"/>
              </a:rPr>
            </a:br>
            <a:endParaRPr lang="en-US" sz="2800" b="1" kern="1200" dirty="0">
              <a:solidFill>
                <a:schemeClr val="bg1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98E5797-56EF-4C49-B10E-2D0AADE1427E}"/>
              </a:ext>
            </a:extLst>
          </p:cNvPr>
          <p:cNvSpPr txBox="1"/>
          <p:nvPr/>
        </p:nvSpPr>
        <p:spPr>
          <a:xfrm>
            <a:off x="6374362" y="5084354"/>
            <a:ext cx="4763575" cy="6881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 defTabSz="832104">
              <a:lnSpc>
                <a:spcPct val="90000"/>
              </a:lnSpc>
              <a:spcAft>
                <a:spcPts val="546"/>
              </a:spcAft>
            </a:pPr>
            <a:r>
              <a:rPr lang="en-US" sz="1638" kern="1200">
                <a:solidFill>
                  <a:srgbClr val="555555"/>
                </a:solidFill>
                <a:latin typeface="+mn-lt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https://www.leedsbeckett.ac.uk/research/collectived/</a:t>
            </a:r>
            <a:endParaRPr lang="en-US" sz="1638" kern="1200">
              <a:solidFill>
                <a:srgbClr val="555555"/>
              </a:solidFill>
              <a:latin typeface="+mn-lt"/>
              <a:ea typeface="+mn-ea"/>
              <a:cs typeface="+mn-cs"/>
            </a:endParaRPr>
          </a:p>
          <a:p>
            <a:pPr algn="ctr" defTabSz="832104">
              <a:lnSpc>
                <a:spcPct val="90000"/>
              </a:lnSpc>
              <a:spcAft>
                <a:spcPts val="546"/>
              </a:spcAft>
            </a:pPr>
            <a:r>
              <a:rPr lang="en-US" sz="1638" kern="1200">
                <a:solidFill>
                  <a:srgbClr val="555555"/>
                </a:solidFill>
                <a:latin typeface="+mn-lt"/>
                <a:ea typeface="+mn-ea"/>
                <a:cs typeface="+mn-cs"/>
              </a:rPr>
              <a:t>@CollectivED1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15" name="Picture 14" descr="Qr code&#10;&#10;Description automatically generated">
            <a:extLst>
              <a:ext uri="{FF2B5EF4-FFF2-40B4-BE49-F238E27FC236}">
                <a16:creationId xmlns:a16="http://schemas.microsoft.com/office/drawing/2014/main" id="{2E40A591-7222-4EDB-9019-47854A3EFB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7755" y="686711"/>
            <a:ext cx="2761818" cy="29071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1789240-AAC0-4C88-B0A9-A2EC81B49BF2}"/>
              </a:ext>
            </a:extLst>
          </p:cNvPr>
          <p:cNvSpPr txBox="1"/>
          <p:nvPr/>
        </p:nvSpPr>
        <p:spPr>
          <a:xfrm>
            <a:off x="1054062" y="3859220"/>
            <a:ext cx="5432844" cy="2822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0033" indent="-260033" defTabSz="83210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38" kern="1200">
                <a:solidFill>
                  <a:srgbClr val="555555"/>
                </a:solidFill>
                <a:latin typeface="+mn-lt"/>
                <a:ea typeface="+mn-ea"/>
                <a:cs typeface="+mn-cs"/>
              </a:rPr>
              <a:t>Where collaborative conversations create powerful professional learning</a:t>
            </a:r>
          </a:p>
          <a:p>
            <a:pPr marL="260033" indent="-260033" defTabSz="83210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38" kern="1200">
                <a:solidFill>
                  <a:srgbClr val="555555"/>
                </a:solidFill>
                <a:latin typeface="+mn-lt"/>
                <a:ea typeface="+mn-ea"/>
                <a:cs typeface="+mn-cs"/>
              </a:rPr>
              <a:t>Building local, national and global networks and expertise</a:t>
            </a:r>
          </a:p>
          <a:p>
            <a:pPr marL="260033" indent="-260033" defTabSz="83210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38" kern="1200">
                <a:solidFill>
                  <a:srgbClr val="555555"/>
                </a:solidFill>
                <a:latin typeface="+mn-lt"/>
                <a:ea typeface="+mn-ea"/>
                <a:cs typeface="+mn-cs"/>
              </a:rPr>
              <a:t>Valuing and integrating research and practice</a:t>
            </a:r>
          </a:p>
          <a:p>
            <a:pPr marL="260033" indent="-260033" defTabSz="83210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38" kern="1200">
                <a:solidFill>
                  <a:srgbClr val="555555"/>
                </a:solidFill>
                <a:latin typeface="+mn-lt"/>
                <a:ea typeface="+mn-ea"/>
                <a:cs typeface="+mn-cs"/>
              </a:rPr>
              <a:t>Creating a community and a knowledge base</a:t>
            </a:r>
          </a:p>
          <a:p>
            <a:pPr marL="260033" indent="-260033" defTabSz="83210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38" kern="1200">
                <a:solidFill>
                  <a:srgbClr val="555555"/>
                </a:solidFill>
                <a:latin typeface="+mn-lt"/>
                <a:ea typeface="+mn-ea"/>
                <a:cs typeface="+mn-cs"/>
              </a:rPr>
              <a:t>Offering qualifications, professional development and school awards</a:t>
            </a:r>
          </a:p>
          <a:p>
            <a:pPr marL="260033" indent="-260033" defTabSz="832104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638" kern="1200">
              <a:solidFill>
                <a:srgbClr val="555555"/>
              </a:solidFill>
              <a:latin typeface="+mn-lt"/>
              <a:ea typeface="+mn-ea"/>
              <a:cs typeface="+mn-cs"/>
            </a:endParaRPr>
          </a:p>
          <a:p>
            <a:pPr marL="260033" indent="-260033" defTabSz="83210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38" kern="1200">
                <a:solidFill>
                  <a:srgbClr val="555555"/>
                </a:solidFill>
                <a:latin typeface="+mn-lt"/>
                <a:ea typeface="+mn-ea"/>
                <a:cs typeface="+mn-cs"/>
              </a:rPr>
              <a:t>Always curious, always questioning, always listening </a:t>
            </a:r>
            <a:endParaRPr lang="en-GB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B54BC13-8B46-4D2A-A7E7-8185350498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1550" y="298006"/>
            <a:ext cx="2578507" cy="368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242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Yellow paper ship leading among white ships">
            <a:extLst>
              <a:ext uri="{FF2B5EF4-FFF2-40B4-BE49-F238E27FC236}">
                <a16:creationId xmlns:a16="http://schemas.microsoft.com/office/drawing/2014/main" id="{4753A4FE-B5AD-5A8E-5FF2-5272648202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375" r="1966" b="-2"/>
          <a:stretch/>
        </p:blipFill>
        <p:spPr>
          <a:xfrm>
            <a:off x="-1" y="-2"/>
            <a:ext cx="5410198" cy="6858002"/>
          </a:xfrm>
          <a:prstGeom prst="rect">
            <a:avLst/>
          </a:prstGeom>
        </p:spPr>
      </p:pic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4C856B-1B46-4B4F-A16B-E1FE8CE1C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317" y="405685"/>
            <a:ext cx="5464968" cy="1559301"/>
          </a:xfrm>
        </p:spPr>
        <p:txBody>
          <a:bodyPr>
            <a:normAutofit/>
          </a:bodyPr>
          <a:lstStyle/>
          <a:p>
            <a:r>
              <a:rPr lang="en-GB" sz="4000" dirty="0"/>
              <a:t>Our focus on coaching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ED597-506F-4929-8876-97834A296F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317" y="2743200"/>
            <a:ext cx="5247340" cy="3496878"/>
          </a:xfrm>
        </p:spPr>
        <p:txBody>
          <a:bodyPr anchor="ctr">
            <a:norm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2000"/>
              <a:t>Coaching in education is an inter-personal and sustained dialogue-based practice. The coach works with a coachee to facilitate self-reflection, decision making and action in the context of their own personal and professional challenges.</a:t>
            </a:r>
            <a:br>
              <a:rPr lang="en-US" sz="2000"/>
            </a:br>
            <a:br>
              <a:rPr lang="en-US" sz="2000"/>
            </a:br>
            <a:r>
              <a:rPr lang="en-US" sz="2000"/>
              <a:t>(Lofthouse et al, 2022, p157) </a:t>
            </a:r>
            <a:endParaRPr lang="en-GB" sz="2000"/>
          </a:p>
        </p:txBody>
      </p:sp>
    </p:spTree>
    <p:extLst>
      <p:ext uri="{BB962C8B-B14F-4D97-AF65-F5344CB8AC3E}">
        <p14:creationId xmlns:p14="http://schemas.microsoft.com/office/powerpoint/2010/main" val="2737679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F04C3A-68D9-4955-9670-DBA28B2957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60"/>
          <a:stretch/>
        </p:blipFill>
        <p:spPr>
          <a:xfrm>
            <a:off x="1143046" y="643467"/>
            <a:ext cx="9905908" cy="5571065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359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Picture 5">
            <a:extLst>
              <a:ext uri="{FF2B5EF4-FFF2-40B4-BE49-F238E27FC236}">
                <a16:creationId xmlns:a16="http://schemas.microsoft.com/office/drawing/2014/main" id="{285BE434-6D32-3A93-B5E0-E634893BFE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6" r="3856"/>
          <a:stretch/>
        </p:blipFill>
        <p:spPr>
          <a:xfrm>
            <a:off x="20" y="10"/>
            <a:ext cx="4992985" cy="6857990"/>
          </a:xfrm>
          <a:prstGeom prst="rect">
            <a:avLst/>
          </a:prstGeom>
        </p:spPr>
      </p:pic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A66BD8E8-3B1D-4B1D-B77E-AFC4D352F3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7891427"/>
              </p:ext>
            </p:extLst>
          </p:nvPr>
        </p:nvGraphicFramePr>
        <p:xfrm>
          <a:off x="5314950" y="266700"/>
          <a:ext cx="6677025" cy="632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98343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Isosceles Triangle 42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5180" y="643467"/>
            <a:ext cx="9901640" cy="55710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Picture 5">
            <a:extLst>
              <a:ext uri="{FF2B5EF4-FFF2-40B4-BE49-F238E27FC236}">
                <a16:creationId xmlns:a16="http://schemas.microsoft.com/office/drawing/2014/main" id="{285BE434-6D32-3A93-B5E0-E634893BFE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6" r="3856"/>
          <a:stretch/>
        </p:blipFill>
        <p:spPr>
          <a:xfrm>
            <a:off x="1145197" y="643475"/>
            <a:ext cx="4056029" cy="5571057"/>
          </a:xfrm>
          <a:prstGeom prst="rect">
            <a:avLst/>
          </a:prstGeom>
        </p:spPr>
      </p:pic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A66BD8E8-3B1D-4B1D-B77E-AFC4D352F3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47815761"/>
              </p:ext>
            </p:extLst>
          </p:nvPr>
        </p:nvGraphicFramePr>
        <p:xfrm>
          <a:off x="5462756" y="860120"/>
          <a:ext cx="5424051" cy="5137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98405FED-13E2-4947-A17B-94C0486A84BA}"/>
              </a:ext>
            </a:extLst>
          </p:cNvPr>
          <p:cNvSpPr/>
          <p:nvPr/>
        </p:nvSpPr>
        <p:spPr>
          <a:xfrm>
            <a:off x="5857374" y="1866006"/>
            <a:ext cx="4603866" cy="42247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6314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23EA7FB-73BA-4A66-9E92-DA7C7EA5D3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975" y="366712"/>
            <a:ext cx="11068050" cy="612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634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Isosceles Triangle 42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5180" y="643467"/>
            <a:ext cx="9901640" cy="55710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Picture 5">
            <a:extLst>
              <a:ext uri="{FF2B5EF4-FFF2-40B4-BE49-F238E27FC236}">
                <a16:creationId xmlns:a16="http://schemas.microsoft.com/office/drawing/2014/main" id="{285BE434-6D32-3A93-B5E0-E634893BFE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6" r="3856"/>
          <a:stretch/>
        </p:blipFill>
        <p:spPr>
          <a:xfrm>
            <a:off x="1145197" y="643475"/>
            <a:ext cx="4056029" cy="5571057"/>
          </a:xfrm>
          <a:prstGeom prst="rect">
            <a:avLst/>
          </a:prstGeom>
        </p:spPr>
      </p:pic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A66BD8E8-3B1D-4B1D-B77E-AFC4D352F3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2865307"/>
              </p:ext>
            </p:extLst>
          </p:nvPr>
        </p:nvGraphicFramePr>
        <p:xfrm>
          <a:off x="5462756" y="860120"/>
          <a:ext cx="5424051" cy="5137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98405FED-13E2-4947-A17B-94C0486A84BA}"/>
              </a:ext>
            </a:extLst>
          </p:cNvPr>
          <p:cNvSpPr/>
          <p:nvPr/>
        </p:nvSpPr>
        <p:spPr>
          <a:xfrm>
            <a:off x="5857374" y="2957006"/>
            <a:ext cx="4603866" cy="31337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0FC7E93-ED21-4169-87D8-DE68B363C029}"/>
              </a:ext>
            </a:extLst>
          </p:cNvPr>
          <p:cNvSpPr/>
          <p:nvPr/>
        </p:nvSpPr>
        <p:spPr>
          <a:xfrm>
            <a:off x="5787735" y="759531"/>
            <a:ext cx="5099072" cy="10987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5487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F47B28-A303-4E9C-B3FD-6919F16D0F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037" y="24875"/>
            <a:ext cx="11288346" cy="5531290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BA3838-5FBF-48EE-BE24-5AFDA3B2F5B4}"/>
              </a:ext>
            </a:extLst>
          </p:cNvPr>
          <p:cNvSpPr txBox="1"/>
          <p:nvPr/>
        </p:nvSpPr>
        <p:spPr>
          <a:xfrm>
            <a:off x="284217" y="4035340"/>
            <a:ext cx="3049533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What’s occurring?</a:t>
            </a:r>
          </a:p>
          <a:p>
            <a:endParaRPr lang="en-GB" sz="2800" dirty="0"/>
          </a:p>
          <a:p>
            <a:r>
              <a:rPr lang="en-GB" sz="2000" dirty="0"/>
              <a:t>Choose either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mentoring (ITTE or ECF)  </a:t>
            </a:r>
          </a:p>
          <a:p>
            <a:r>
              <a:rPr lang="en-GB" sz="2000" dirty="0"/>
              <a:t>OR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your work as teacher educators </a:t>
            </a:r>
          </a:p>
          <a:p>
            <a:endParaRPr lang="en-GB" sz="28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7E0F9CF-96EC-4AE5-9E7D-E620E0B6586A}"/>
              </a:ext>
            </a:extLst>
          </p:cNvPr>
          <p:cNvSpPr txBox="1"/>
          <p:nvPr/>
        </p:nvSpPr>
        <p:spPr>
          <a:xfrm>
            <a:off x="9014327" y="3959963"/>
            <a:ext cx="3049533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What’s occurring?</a:t>
            </a:r>
          </a:p>
          <a:p>
            <a:endParaRPr lang="en-GB" sz="2800" dirty="0"/>
          </a:p>
          <a:p>
            <a:r>
              <a:rPr lang="en-GB" sz="2000" dirty="0"/>
              <a:t>How common are the characteristics 1-10?</a:t>
            </a:r>
          </a:p>
          <a:p>
            <a:endParaRPr lang="en-GB" sz="2000" dirty="0"/>
          </a:p>
          <a:p>
            <a:r>
              <a:rPr lang="en-GB" sz="2000" dirty="0"/>
              <a:t>Which characteristics could be changed to the greatest positive effect?</a:t>
            </a:r>
          </a:p>
          <a:p>
            <a:endParaRPr lang="en-GB" sz="2800" dirty="0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2BDF3C4B-177C-4047-8A2B-7106C5368EE8}"/>
              </a:ext>
            </a:extLst>
          </p:cNvPr>
          <p:cNvSpPr/>
          <p:nvPr/>
        </p:nvSpPr>
        <p:spPr>
          <a:xfrm>
            <a:off x="3552824" y="5657851"/>
            <a:ext cx="5172075" cy="266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04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F47C2D9-B7B2-4A3C-B9FB-ED25B9F497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405" y="643467"/>
            <a:ext cx="3649637" cy="5571065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2FCEBFF-753C-42B5-A071-B998FB3F96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7210" y="643467"/>
            <a:ext cx="4394385" cy="5571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133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F47B28-A303-4E9C-B3FD-6919F16D0F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037" y="24875"/>
            <a:ext cx="11288346" cy="5531290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BA3838-5FBF-48EE-BE24-5AFDA3B2F5B4}"/>
              </a:ext>
            </a:extLst>
          </p:cNvPr>
          <p:cNvSpPr txBox="1"/>
          <p:nvPr/>
        </p:nvSpPr>
        <p:spPr>
          <a:xfrm>
            <a:off x="3316487" y="5346407"/>
            <a:ext cx="485596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Ten tenets of Collaborative Professionalism: 2 case studies of contextual coaching</a:t>
            </a:r>
            <a:endParaRPr lang="en-GB" sz="2000" dirty="0"/>
          </a:p>
          <a:p>
            <a:pPr algn="ctr"/>
            <a:endParaRPr lang="en-GB" sz="28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67592A4-19AC-49DE-9378-977120D3B9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523" y="3892064"/>
            <a:ext cx="1756620" cy="2677451"/>
          </a:xfrm>
          <a:prstGeom prst="rect">
            <a:avLst/>
          </a:prstGeom>
        </p:spPr>
      </p:pic>
      <p:pic>
        <p:nvPicPr>
          <p:cNvPr id="21" name="Content Placeholder 5">
            <a:extLst>
              <a:ext uri="{FF2B5EF4-FFF2-40B4-BE49-F238E27FC236}">
                <a16:creationId xmlns:a16="http://schemas.microsoft.com/office/drawing/2014/main" id="{1EBAA697-1281-4B43-8048-652FE1A665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2807" y="3928410"/>
            <a:ext cx="1834670" cy="232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718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625</Words>
  <Application>Microsoft Office PowerPoint</Application>
  <PresentationFormat>Widescreen</PresentationFormat>
  <Paragraphs>106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AdvOT8cb2ddbd</vt:lpstr>
      <vt:lpstr>Arial</vt:lpstr>
      <vt:lpstr>Calibri</vt:lpstr>
      <vt:lpstr>Calibri Light</vt:lpstr>
      <vt:lpstr>Office Theme</vt:lpstr>
      <vt:lpstr>Forget ‘fidelity’ –  getting co-creative and contextual with coaching</vt:lpstr>
      <vt:lpstr>Our focus on coaching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Lofthouse, Rachel</dc:creator>
  <cp:lastModifiedBy>Lofthouse, Rachel</cp:lastModifiedBy>
  <cp:revision>9</cp:revision>
  <dcterms:created xsi:type="dcterms:W3CDTF">2023-11-07T13:50:03Z</dcterms:created>
  <dcterms:modified xsi:type="dcterms:W3CDTF">2023-11-08T13:10:41Z</dcterms:modified>
</cp:coreProperties>
</file>