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570" r:id="rId2"/>
    <p:sldId id="3571" r:id="rId3"/>
    <p:sldId id="3560" r:id="rId4"/>
    <p:sldId id="3557" r:id="rId5"/>
    <p:sldId id="3577" r:id="rId6"/>
    <p:sldId id="3559" r:id="rId7"/>
    <p:sldId id="3562" r:id="rId8"/>
    <p:sldId id="3572" r:id="rId9"/>
    <p:sldId id="3515" r:id="rId10"/>
    <p:sldId id="3525" r:id="rId11"/>
    <p:sldId id="3574" r:id="rId12"/>
    <p:sldId id="3573" r:id="rId13"/>
    <p:sldId id="3575" r:id="rId14"/>
    <p:sldId id="3576" r:id="rId15"/>
    <p:sldId id="3578" r:id="rId16"/>
    <p:sldId id="264" r:id="rId17"/>
    <p:sldId id="3564" r:id="rId18"/>
  </p:sldIdLst>
  <p:sldSz cx="12192000" cy="6858000"/>
  <p:notesSz cx="6858000" cy="9144000"/>
  <p:defaultTextStyle>
    <a:defPPr>
      <a:defRPr lang="en-G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00"/>
    <p:restoredTop sz="95952"/>
  </p:normalViewPr>
  <p:slideViewPr>
    <p:cSldViewPr snapToGrid="0" snapToObjects="1">
      <p:cViewPr varScale="1">
        <p:scale>
          <a:sx n="112" d="100"/>
          <a:sy n="112" d="100"/>
        </p:scale>
        <p:origin x="4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9BBC4B-A1BB-BD4C-A292-BE741F116246}" type="doc">
      <dgm:prSet loTypeId="urn:microsoft.com/office/officeart/2005/8/layout/target3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C48062CF-42DE-354C-A1C6-231CB4E5D179}">
      <dgm:prSet phldrT="[Text]" custT="1"/>
      <dgm:spPr/>
      <dgm:t>
        <a:bodyPr/>
        <a:lstStyle/>
        <a:p>
          <a:r>
            <a:rPr lang="en-GB" sz="2400" b="1" dirty="0"/>
            <a:t>Phase One</a:t>
          </a:r>
          <a:r>
            <a:rPr lang="en-GB" sz="2400" dirty="0"/>
            <a:t>: Secondary </a:t>
          </a:r>
        </a:p>
        <a:p>
          <a:r>
            <a:rPr lang="en-GB" sz="2400" dirty="0"/>
            <a:t>School Curriculum</a:t>
          </a:r>
        </a:p>
        <a:p>
          <a:r>
            <a:rPr lang="en-GB" sz="2400" dirty="0"/>
            <a:t>(Completing Final Draft)</a:t>
          </a:r>
        </a:p>
      </dgm:t>
    </dgm:pt>
    <dgm:pt modelId="{B93A9959-C71E-BB46-B8AE-425471ADB0DA}" type="parTrans" cxnId="{359D8289-AD3D-234C-8456-B41D18E0AAD2}">
      <dgm:prSet/>
      <dgm:spPr/>
      <dgm:t>
        <a:bodyPr/>
        <a:lstStyle/>
        <a:p>
          <a:endParaRPr lang="en-GB" sz="1100"/>
        </a:p>
      </dgm:t>
    </dgm:pt>
    <dgm:pt modelId="{E2D87DDE-9D6F-DB4A-83ED-872EE477864C}" type="sibTrans" cxnId="{359D8289-AD3D-234C-8456-B41D18E0AAD2}">
      <dgm:prSet/>
      <dgm:spPr/>
      <dgm:t>
        <a:bodyPr/>
        <a:lstStyle/>
        <a:p>
          <a:endParaRPr lang="en-GB" sz="1100"/>
        </a:p>
      </dgm:t>
    </dgm:pt>
    <dgm:pt modelId="{4977BE12-B89F-0341-83CC-A75416C7FF72}">
      <dgm:prSet phldrT="[Text]" custT="1"/>
      <dgm:spPr/>
      <dgm:t>
        <a:bodyPr/>
        <a:lstStyle/>
        <a:p>
          <a:r>
            <a:rPr lang="en-GB" sz="2400" b="1" dirty="0"/>
            <a:t>Phase Two: </a:t>
          </a:r>
          <a:r>
            <a:rPr lang="en-GB" sz="2400" dirty="0"/>
            <a:t>Secondary School Teacher Education Curriculum  </a:t>
          </a:r>
        </a:p>
      </dgm:t>
    </dgm:pt>
    <dgm:pt modelId="{49E0207F-9D9C-E74A-A911-0C18E021764C}" type="parTrans" cxnId="{DE4759B9-6297-2344-80CB-393D280B6809}">
      <dgm:prSet/>
      <dgm:spPr/>
      <dgm:t>
        <a:bodyPr/>
        <a:lstStyle/>
        <a:p>
          <a:endParaRPr lang="en-GB" sz="1100"/>
        </a:p>
      </dgm:t>
    </dgm:pt>
    <dgm:pt modelId="{38CFA3F7-5C9D-A344-96CF-0A80C799559C}" type="sibTrans" cxnId="{DE4759B9-6297-2344-80CB-393D280B6809}">
      <dgm:prSet/>
      <dgm:spPr/>
      <dgm:t>
        <a:bodyPr/>
        <a:lstStyle/>
        <a:p>
          <a:endParaRPr lang="en-GB" sz="1100"/>
        </a:p>
      </dgm:t>
    </dgm:pt>
    <dgm:pt modelId="{45B37F01-ACD1-6D47-B885-7E7F2931FA06}">
      <dgm:prSet phldrT="[Text]" custT="1"/>
      <dgm:spPr/>
      <dgm:t>
        <a:bodyPr/>
        <a:lstStyle/>
        <a:p>
          <a:r>
            <a:rPr lang="en-GH" sz="1800"/>
            <a:t>Focused on pedagogies</a:t>
          </a:r>
          <a:r>
            <a:rPr lang="en-GB" sz="1800" dirty="0"/>
            <a:t>, </a:t>
          </a:r>
          <a:r>
            <a:rPr lang="en-GH" sz="1800"/>
            <a:t>assessment</a:t>
          </a:r>
          <a:r>
            <a:rPr lang="en-GB" sz="1800" dirty="0"/>
            <a:t> and content</a:t>
          </a:r>
          <a:r>
            <a:rPr lang="en-GH" sz="1800"/>
            <a:t> of</a:t>
          </a:r>
          <a:r>
            <a:rPr lang="en-GB" sz="1800" dirty="0"/>
            <a:t> </a:t>
          </a:r>
          <a:r>
            <a:rPr lang="en-GH" sz="1800"/>
            <a:t>SHS Learning Areas and Programmes and Integrating the vision for SHS </a:t>
          </a:r>
          <a:endParaRPr lang="en-GB" sz="1800" strike="sngStrike" dirty="0"/>
        </a:p>
      </dgm:t>
    </dgm:pt>
    <dgm:pt modelId="{002EDF90-C8A8-5F40-8306-488CFCCD9527}" type="parTrans" cxnId="{20AAEF5A-1689-D440-BA0D-92DC5C8D070C}">
      <dgm:prSet/>
      <dgm:spPr/>
      <dgm:t>
        <a:bodyPr/>
        <a:lstStyle/>
        <a:p>
          <a:endParaRPr lang="en-GB" sz="1600"/>
        </a:p>
      </dgm:t>
    </dgm:pt>
    <dgm:pt modelId="{035690A6-9721-D940-89EC-FF24A1F028B8}" type="sibTrans" cxnId="{20AAEF5A-1689-D440-BA0D-92DC5C8D070C}">
      <dgm:prSet/>
      <dgm:spPr/>
      <dgm:t>
        <a:bodyPr/>
        <a:lstStyle/>
        <a:p>
          <a:endParaRPr lang="en-GB" sz="1600"/>
        </a:p>
      </dgm:t>
    </dgm:pt>
    <dgm:pt modelId="{6EB7FEF7-10DD-5F42-A69A-8357EB653F8E}">
      <dgm:prSet phldrT="[Text]" custT="1"/>
      <dgm:spPr/>
      <dgm:t>
        <a:bodyPr/>
        <a:lstStyle/>
        <a:p>
          <a:pPr algn="l">
            <a:buFont typeface="Calibri" panose="020F0502020204030204" pitchFamily="34" charset="0"/>
            <a:buChar char="•"/>
          </a:pPr>
          <a:r>
            <a:rPr lang="en-GB" sz="2000" dirty="0"/>
            <a:t>Integrating 21</a:t>
          </a:r>
          <a:r>
            <a:rPr lang="en-GB" sz="2000" baseline="30000" dirty="0"/>
            <a:t>st</a:t>
          </a:r>
          <a:r>
            <a:rPr lang="en-GB" sz="2000" dirty="0"/>
            <a:t> Century Skills into the vision for Secondary Education </a:t>
          </a:r>
        </a:p>
      </dgm:t>
    </dgm:pt>
    <dgm:pt modelId="{243AF6EA-50E6-964C-9460-A3174F5B5CCA}" type="parTrans" cxnId="{616904DB-4FBC-DE44-A7F7-2C5BBBC48615}">
      <dgm:prSet/>
      <dgm:spPr/>
      <dgm:t>
        <a:bodyPr/>
        <a:lstStyle/>
        <a:p>
          <a:endParaRPr lang="en-GH" sz="1600"/>
        </a:p>
      </dgm:t>
    </dgm:pt>
    <dgm:pt modelId="{6BEB3D71-AE7F-914E-B7E5-283ECCEACF5C}" type="sibTrans" cxnId="{616904DB-4FBC-DE44-A7F7-2C5BBBC48615}">
      <dgm:prSet/>
      <dgm:spPr/>
      <dgm:t>
        <a:bodyPr/>
        <a:lstStyle/>
        <a:p>
          <a:endParaRPr lang="en-GH" sz="1600"/>
        </a:p>
      </dgm:t>
    </dgm:pt>
    <dgm:pt modelId="{F846D548-C872-C242-9D88-1677C2B35221}">
      <dgm:prSet custT="1"/>
      <dgm:spPr/>
      <dgm:t>
        <a:bodyPr/>
        <a:lstStyle/>
        <a:p>
          <a:r>
            <a:rPr lang="en-GB" sz="2000" dirty="0"/>
            <a:t>Learning Areas and Programmes, </a:t>
          </a:r>
          <a:r>
            <a:rPr lang="en-GB" sz="2000" dirty="0" err="1"/>
            <a:t>integ</a:t>
          </a:r>
          <a:r>
            <a:rPr lang="en-GB" sz="2000" dirty="0"/>
            <a:t>. STEM </a:t>
          </a:r>
          <a:endParaRPr lang="en-GH" sz="2000" dirty="0"/>
        </a:p>
      </dgm:t>
    </dgm:pt>
    <dgm:pt modelId="{C0B4AB1A-DC6D-E047-B46D-C31B6A035F56}" type="parTrans" cxnId="{95FB2BFB-471F-9944-B28A-9915E1369F49}">
      <dgm:prSet/>
      <dgm:spPr/>
      <dgm:t>
        <a:bodyPr/>
        <a:lstStyle/>
        <a:p>
          <a:endParaRPr lang="en-GB" sz="1600"/>
        </a:p>
      </dgm:t>
    </dgm:pt>
    <dgm:pt modelId="{10F95422-70B2-C340-9D5D-C639C6B720C8}" type="sibTrans" cxnId="{95FB2BFB-471F-9944-B28A-9915E1369F49}">
      <dgm:prSet/>
      <dgm:spPr/>
      <dgm:t>
        <a:bodyPr/>
        <a:lstStyle/>
        <a:p>
          <a:endParaRPr lang="en-GB" sz="1600"/>
        </a:p>
      </dgm:t>
    </dgm:pt>
    <dgm:pt modelId="{439BDA18-B00F-A449-9F2F-A348ABEABB21}">
      <dgm:prSet custT="1"/>
      <dgm:spPr/>
      <dgm:t>
        <a:bodyPr/>
        <a:lstStyle/>
        <a:p>
          <a:r>
            <a:rPr lang="en-GB" sz="2000" dirty="0"/>
            <a:t>Pedagogy </a:t>
          </a:r>
          <a:r>
            <a:rPr lang="en-US" sz="2000" dirty="0"/>
            <a:t>and assessment</a:t>
          </a:r>
          <a:r>
            <a:rPr lang="en-GB" sz="2000" dirty="0"/>
            <a:t>: engaging, challenging and GESI responsive. </a:t>
          </a:r>
          <a:endParaRPr lang="en-GH" sz="2000" dirty="0"/>
        </a:p>
      </dgm:t>
    </dgm:pt>
    <dgm:pt modelId="{5BE1E620-3FB5-2641-9A82-3C6835BE7D2A}" type="parTrans" cxnId="{EF64456C-64D0-4945-95D7-42B61FE1F96E}">
      <dgm:prSet/>
      <dgm:spPr/>
      <dgm:t>
        <a:bodyPr/>
        <a:lstStyle/>
        <a:p>
          <a:endParaRPr lang="en-GB" sz="1600"/>
        </a:p>
      </dgm:t>
    </dgm:pt>
    <dgm:pt modelId="{1B285946-AB78-E843-818C-20EC67CB1B02}" type="sibTrans" cxnId="{EF64456C-64D0-4945-95D7-42B61FE1F96E}">
      <dgm:prSet/>
      <dgm:spPr/>
      <dgm:t>
        <a:bodyPr/>
        <a:lstStyle/>
        <a:p>
          <a:endParaRPr lang="en-GB" sz="1600"/>
        </a:p>
      </dgm:t>
    </dgm:pt>
    <dgm:pt modelId="{11ECC15C-5876-F640-8E11-0A267909F9F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H" sz="1800" dirty="0"/>
            <a:t>GESI responsive Pedagogies</a:t>
          </a:r>
        </a:p>
      </dgm:t>
    </dgm:pt>
    <dgm:pt modelId="{9B0D7D0C-C5D0-DB41-B018-70F33E136EE7}" type="parTrans" cxnId="{E703CC5B-0E56-D44A-AB84-3FDD80D48BE8}">
      <dgm:prSet/>
      <dgm:spPr/>
      <dgm:t>
        <a:bodyPr/>
        <a:lstStyle/>
        <a:p>
          <a:endParaRPr lang="en-GB" sz="1600"/>
        </a:p>
      </dgm:t>
    </dgm:pt>
    <dgm:pt modelId="{30E6ADBB-E4CF-DF44-8D57-1BF0C814670E}" type="sibTrans" cxnId="{E703CC5B-0E56-D44A-AB84-3FDD80D48BE8}">
      <dgm:prSet/>
      <dgm:spPr/>
      <dgm:t>
        <a:bodyPr/>
        <a:lstStyle/>
        <a:p>
          <a:endParaRPr lang="en-GB" sz="1600"/>
        </a:p>
      </dgm:t>
    </dgm:pt>
    <dgm:pt modelId="{46E3E3C9-86E0-6341-B235-E62E4ADC9F7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H" sz="1800" dirty="0"/>
            <a:t>Supported </a:t>
          </a:r>
          <a:r>
            <a:rPr lang="en-GB" sz="1800" dirty="0"/>
            <a:t>Teaching in School</a:t>
          </a:r>
          <a:endParaRPr lang="en-GH" sz="1800" dirty="0"/>
        </a:p>
      </dgm:t>
    </dgm:pt>
    <dgm:pt modelId="{49004603-3076-4541-BAD5-8764B16D3045}" type="parTrans" cxnId="{DDAEF0F7-4932-7249-8B89-BDECBFC4D292}">
      <dgm:prSet/>
      <dgm:spPr/>
      <dgm:t>
        <a:bodyPr/>
        <a:lstStyle/>
        <a:p>
          <a:endParaRPr lang="en-GB"/>
        </a:p>
      </dgm:t>
    </dgm:pt>
    <dgm:pt modelId="{4B159164-B0E5-C643-9BA7-7C8D19462AE5}" type="sibTrans" cxnId="{DDAEF0F7-4932-7249-8B89-BDECBFC4D292}">
      <dgm:prSet/>
      <dgm:spPr/>
      <dgm:t>
        <a:bodyPr/>
        <a:lstStyle/>
        <a:p>
          <a:endParaRPr lang="en-GB"/>
        </a:p>
      </dgm:t>
    </dgm:pt>
    <dgm:pt modelId="{217948FA-C846-F04C-892D-69729FB4A99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H" sz="1800" dirty="0"/>
            <a:t>Formative and summative assessment against NTS </a:t>
          </a:r>
        </a:p>
      </dgm:t>
    </dgm:pt>
    <dgm:pt modelId="{FE925B37-2B13-E94E-84DF-DF80093D66EC}" type="parTrans" cxnId="{71C5FC2D-6731-8B4C-B1C2-0F08D2C64A53}">
      <dgm:prSet/>
      <dgm:spPr/>
      <dgm:t>
        <a:bodyPr/>
        <a:lstStyle/>
        <a:p>
          <a:endParaRPr lang="en-GB"/>
        </a:p>
      </dgm:t>
    </dgm:pt>
    <dgm:pt modelId="{49B9BB4D-3701-6C4B-86BA-485D01CBF3CB}" type="sibTrans" cxnId="{71C5FC2D-6731-8B4C-B1C2-0F08D2C64A53}">
      <dgm:prSet/>
      <dgm:spPr/>
      <dgm:t>
        <a:bodyPr/>
        <a:lstStyle/>
        <a:p>
          <a:endParaRPr lang="en-GB"/>
        </a:p>
      </dgm:t>
    </dgm:pt>
    <dgm:pt modelId="{C7DEBA98-CF37-8846-87E9-6DA8F29E6B0C}">
      <dgm:prSet custT="1"/>
      <dgm:spPr/>
      <dgm:t>
        <a:bodyPr/>
        <a:lstStyle/>
        <a:p>
          <a:r>
            <a:rPr lang="en-GB" sz="2000" dirty="0"/>
            <a:t>Preparation for work, further study and adulthood</a:t>
          </a:r>
          <a:endParaRPr lang="en-GH" sz="2000" dirty="0"/>
        </a:p>
      </dgm:t>
    </dgm:pt>
    <dgm:pt modelId="{D7DF6774-27BB-EC49-8333-DB7A4A6CB5E9}" type="parTrans" cxnId="{D434D1C3-F0DA-324F-B45A-966A1E9654A9}">
      <dgm:prSet/>
      <dgm:spPr/>
      <dgm:t>
        <a:bodyPr/>
        <a:lstStyle/>
        <a:p>
          <a:endParaRPr lang="en-GB"/>
        </a:p>
      </dgm:t>
    </dgm:pt>
    <dgm:pt modelId="{6AB3C8CA-65A5-6343-B4F7-48D90D8445B7}" type="sibTrans" cxnId="{D434D1C3-F0DA-324F-B45A-966A1E9654A9}">
      <dgm:prSet/>
      <dgm:spPr/>
      <dgm:t>
        <a:bodyPr/>
        <a:lstStyle/>
        <a:p>
          <a:endParaRPr lang="en-GB"/>
        </a:p>
      </dgm:t>
    </dgm:pt>
    <dgm:pt modelId="{410A47EE-2CB4-CA4F-9664-762A80587B3E}" type="pres">
      <dgm:prSet presAssocID="{6B9BBC4B-A1BB-BD4C-A292-BE741F11624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C66ADDA-5124-CE46-9006-C514AE335303}" type="pres">
      <dgm:prSet presAssocID="{C48062CF-42DE-354C-A1C6-231CB4E5D179}" presName="circle1" presStyleLbl="node1" presStyleIdx="0" presStyleCnt="2"/>
      <dgm:spPr>
        <a:solidFill>
          <a:srgbClr val="00B050"/>
        </a:solidFill>
      </dgm:spPr>
    </dgm:pt>
    <dgm:pt modelId="{37EF4C19-D888-7D4E-9DD8-E09A00E6C5F6}" type="pres">
      <dgm:prSet presAssocID="{C48062CF-42DE-354C-A1C6-231CB4E5D179}" presName="space" presStyleCnt="0"/>
      <dgm:spPr/>
    </dgm:pt>
    <dgm:pt modelId="{BF129F3C-6BB6-AF4A-AAA2-44167AB96FA3}" type="pres">
      <dgm:prSet presAssocID="{C48062CF-42DE-354C-A1C6-231CB4E5D179}" presName="rect1" presStyleLbl="alignAcc1" presStyleIdx="0" presStyleCnt="2" custLinFactNeighborX="2966"/>
      <dgm:spPr/>
    </dgm:pt>
    <dgm:pt modelId="{8946960B-1892-374D-B0FF-79A8D0D028C6}" type="pres">
      <dgm:prSet presAssocID="{4977BE12-B89F-0341-83CC-A75416C7FF72}" presName="vertSpace2" presStyleLbl="node1" presStyleIdx="0" presStyleCnt="2"/>
      <dgm:spPr/>
    </dgm:pt>
    <dgm:pt modelId="{3B2EB459-DA2A-254E-BD59-8BD913C990F9}" type="pres">
      <dgm:prSet presAssocID="{4977BE12-B89F-0341-83CC-A75416C7FF72}" presName="circle2" presStyleLbl="node1" presStyleIdx="1" presStyleCnt="2"/>
      <dgm:spPr/>
    </dgm:pt>
    <dgm:pt modelId="{BC85251B-9896-2F4D-87C0-54D472E466B6}" type="pres">
      <dgm:prSet presAssocID="{4977BE12-B89F-0341-83CC-A75416C7FF72}" presName="rect2" presStyleLbl="alignAcc1" presStyleIdx="1" presStyleCnt="2"/>
      <dgm:spPr/>
    </dgm:pt>
    <dgm:pt modelId="{52C7C4F1-6287-6B45-8CAD-BB0B445BD070}" type="pres">
      <dgm:prSet presAssocID="{C48062CF-42DE-354C-A1C6-231CB4E5D179}" presName="rect1ParTx" presStyleLbl="alignAcc1" presStyleIdx="1" presStyleCnt="2">
        <dgm:presLayoutVars>
          <dgm:chMax val="1"/>
          <dgm:bulletEnabled val="1"/>
        </dgm:presLayoutVars>
      </dgm:prSet>
      <dgm:spPr/>
    </dgm:pt>
    <dgm:pt modelId="{1F4D4057-F3A5-B348-A8AF-F1B55E954F8E}" type="pres">
      <dgm:prSet presAssocID="{C48062CF-42DE-354C-A1C6-231CB4E5D179}" presName="rect1ChTx" presStyleLbl="alignAcc1" presStyleIdx="1" presStyleCnt="2" custScaleX="123731" custLinFactNeighborX="-3101">
        <dgm:presLayoutVars>
          <dgm:bulletEnabled val="1"/>
        </dgm:presLayoutVars>
      </dgm:prSet>
      <dgm:spPr/>
    </dgm:pt>
    <dgm:pt modelId="{4E1F2D3F-DD82-3B42-8E88-F7786EE823CE}" type="pres">
      <dgm:prSet presAssocID="{4977BE12-B89F-0341-83CC-A75416C7FF72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EE099A60-4024-CC4C-9D68-916176CF46A5}" type="pres">
      <dgm:prSet presAssocID="{4977BE12-B89F-0341-83CC-A75416C7FF72}" presName="rect2ChTx" presStyleLbl="alignAcc1" presStyleIdx="1" presStyleCnt="2" custScaleX="106432" custLinFactNeighborX="-5113" custLinFactNeighborY="1512">
        <dgm:presLayoutVars>
          <dgm:bulletEnabled val="1"/>
        </dgm:presLayoutVars>
      </dgm:prSet>
      <dgm:spPr/>
    </dgm:pt>
  </dgm:ptLst>
  <dgm:cxnLst>
    <dgm:cxn modelId="{5A5F7B17-EDFA-F942-B5AA-038998E8186E}" type="presOf" srcId="{C48062CF-42DE-354C-A1C6-231CB4E5D179}" destId="{52C7C4F1-6287-6B45-8CAD-BB0B445BD070}" srcOrd="1" destOrd="0" presId="urn:microsoft.com/office/officeart/2005/8/layout/target3"/>
    <dgm:cxn modelId="{35C22029-45B8-D94D-9E8D-730CE98F9461}" type="presOf" srcId="{46E3E3C9-86E0-6341-B235-E62E4ADC9F7D}" destId="{EE099A60-4024-CC4C-9D68-916176CF46A5}" srcOrd="0" destOrd="2" presId="urn:microsoft.com/office/officeart/2005/8/layout/target3"/>
    <dgm:cxn modelId="{71C5FC2D-6731-8B4C-B1C2-0F08D2C64A53}" srcId="{4977BE12-B89F-0341-83CC-A75416C7FF72}" destId="{217948FA-C846-F04C-892D-69729FB4A996}" srcOrd="3" destOrd="0" parTransId="{FE925B37-2B13-E94E-84DF-DF80093D66EC}" sibTransId="{49B9BB4D-3701-6C4B-86BA-485D01CBF3CB}"/>
    <dgm:cxn modelId="{986E5352-99AE-A54C-B205-FC3C8F27735A}" type="presOf" srcId="{F846D548-C872-C242-9D88-1677C2B35221}" destId="{1F4D4057-F3A5-B348-A8AF-F1B55E954F8E}" srcOrd="0" destOrd="1" presId="urn:microsoft.com/office/officeart/2005/8/layout/target3"/>
    <dgm:cxn modelId="{8F937754-AAA5-E14E-BA7E-EEF0864BFF59}" type="presOf" srcId="{4977BE12-B89F-0341-83CC-A75416C7FF72}" destId="{4E1F2D3F-DD82-3B42-8E88-F7786EE823CE}" srcOrd="1" destOrd="0" presId="urn:microsoft.com/office/officeart/2005/8/layout/target3"/>
    <dgm:cxn modelId="{20AAEF5A-1689-D440-BA0D-92DC5C8D070C}" srcId="{4977BE12-B89F-0341-83CC-A75416C7FF72}" destId="{45B37F01-ACD1-6D47-B885-7E7F2931FA06}" srcOrd="0" destOrd="0" parTransId="{002EDF90-C8A8-5F40-8306-488CFCCD9527}" sibTransId="{035690A6-9721-D940-89EC-FF24A1F028B8}"/>
    <dgm:cxn modelId="{E703CC5B-0E56-D44A-AB84-3FDD80D48BE8}" srcId="{4977BE12-B89F-0341-83CC-A75416C7FF72}" destId="{11ECC15C-5876-F640-8E11-0A267909F9F7}" srcOrd="1" destOrd="0" parTransId="{9B0D7D0C-C5D0-DB41-B018-70F33E136EE7}" sibTransId="{30E6ADBB-E4CF-DF44-8D57-1BF0C814670E}"/>
    <dgm:cxn modelId="{6EB6CC5C-5F4C-D64C-AD85-37049D6949AC}" type="presOf" srcId="{6B9BBC4B-A1BB-BD4C-A292-BE741F116246}" destId="{410A47EE-2CB4-CA4F-9664-762A80587B3E}" srcOrd="0" destOrd="0" presId="urn:microsoft.com/office/officeart/2005/8/layout/target3"/>
    <dgm:cxn modelId="{F75FB867-BF7B-344C-A88C-24A25B3F6276}" type="presOf" srcId="{4977BE12-B89F-0341-83CC-A75416C7FF72}" destId="{BC85251B-9896-2F4D-87C0-54D472E466B6}" srcOrd="0" destOrd="0" presId="urn:microsoft.com/office/officeart/2005/8/layout/target3"/>
    <dgm:cxn modelId="{EF64456C-64D0-4945-95D7-42B61FE1F96E}" srcId="{C48062CF-42DE-354C-A1C6-231CB4E5D179}" destId="{439BDA18-B00F-A449-9F2F-A348ABEABB21}" srcOrd="2" destOrd="0" parTransId="{5BE1E620-3FB5-2641-9A82-3C6835BE7D2A}" sibTransId="{1B285946-AB78-E843-818C-20EC67CB1B02}"/>
    <dgm:cxn modelId="{9F4A3881-E526-5247-9D56-036FC1439147}" type="presOf" srcId="{11ECC15C-5876-F640-8E11-0A267909F9F7}" destId="{EE099A60-4024-CC4C-9D68-916176CF46A5}" srcOrd="0" destOrd="1" presId="urn:microsoft.com/office/officeart/2005/8/layout/target3"/>
    <dgm:cxn modelId="{359D8289-AD3D-234C-8456-B41D18E0AAD2}" srcId="{6B9BBC4B-A1BB-BD4C-A292-BE741F116246}" destId="{C48062CF-42DE-354C-A1C6-231CB4E5D179}" srcOrd="0" destOrd="0" parTransId="{B93A9959-C71E-BB46-B8AE-425471ADB0DA}" sibTransId="{E2D87DDE-9D6F-DB4A-83ED-872EE477864C}"/>
    <dgm:cxn modelId="{54035F8D-7DA3-AE40-BDC1-969239C589D4}" type="presOf" srcId="{45B37F01-ACD1-6D47-B885-7E7F2931FA06}" destId="{EE099A60-4024-CC4C-9D68-916176CF46A5}" srcOrd="0" destOrd="0" presId="urn:microsoft.com/office/officeart/2005/8/layout/target3"/>
    <dgm:cxn modelId="{DE4759B9-6297-2344-80CB-393D280B6809}" srcId="{6B9BBC4B-A1BB-BD4C-A292-BE741F116246}" destId="{4977BE12-B89F-0341-83CC-A75416C7FF72}" srcOrd="1" destOrd="0" parTransId="{49E0207F-9D9C-E74A-A911-0C18E021764C}" sibTransId="{38CFA3F7-5C9D-A344-96CF-0A80C799559C}"/>
    <dgm:cxn modelId="{1DB8FCBE-32D0-DC41-B19F-2E74280DCCAD}" type="presOf" srcId="{C48062CF-42DE-354C-A1C6-231CB4E5D179}" destId="{BF129F3C-6BB6-AF4A-AAA2-44167AB96FA3}" srcOrd="0" destOrd="0" presId="urn:microsoft.com/office/officeart/2005/8/layout/target3"/>
    <dgm:cxn modelId="{D434D1C3-F0DA-324F-B45A-966A1E9654A9}" srcId="{C48062CF-42DE-354C-A1C6-231CB4E5D179}" destId="{C7DEBA98-CF37-8846-87E9-6DA8F29E6B0C}" srcOrd="3" destOrd="0" parTransId="{D7DF6774-27BB-EC49-8333-DB7A4A6CB5E9}" sibTransId="{6AB3C8CA-65A5-6343-B4F7-48D90D8445B7}"/>
    <dgm:cxn modelId="{4ADBC4C8-C0D2-534A-8CA3-734E6AD7105C}" type="presOf" srcId="{C7DEBA98-CF37-8846-87E9-6DA8F29E6B0C}" destId="{1F4D4057-F3A5-B348-A8AF-F1B55E954F8E}" srcOrd="0" destOrd="3" presId="urn:microsoft.com/office/officeart/2005/8/layout/target3"/>
    <dgm:cxn modelId="{616904DB-4FBC-DE44-A7F7-2C5BBBC48615}" srcId="{C48062CF-42DE-354C-A1C6-231CB4E5D179}" destId="{6EB7FEF7-10DD-5F42-A69A-8357EB653F8E}" srcOrd="0" destOrd="0" parTransId="{243AF6EA-50E6-964C-9460-A3174F5B5CCA}" sibTransId="{6BEB3D71-AE7F-914E-B7E5-283ECCEACF5C}"/>
    <dgm:cxn modelId="{0530E9DE-AA33-264C-8F91-24B97FDC41AF}" type="presOf" srcId="{6EB7FEF7-10DD-5F42-A69A-8357EB653F8E}" destId="{1F4D4057-F3A5-B348-A8AF-F1B55E954F8E}" srcOrd="0" destOrd="0" presId="urn:microsoft.com/office/officeart/2005/8/layout/target3"/>
    <dgm:cxn modelId="{266A0CE8-DD81-BF47-B015-FC0A75C07ED7}" type="presOf" srcId="{439BDA18-B00F-A449-9F2F-A348ABEABB21}" destId="{1F4D4057-F3A5-B348-A8AF-F1B55E954F8E}" srcOrd="0" destOrd="2" presId="urn:microsoft.com/office/officeart/2005/8/layout/target3"/>
    <dgm:cxn modelId="{DDAEF0F7-4932-7249-8B89-BDECBFC4D292}" srcId="{4977BE12-B89F-0341-83CC-A75416C7FF72}" destId="{46E3E3C9-86E0-6341-B235-E62E4ADC9F7D}" srcOrd="2" destOrd="0" parTransId="{49004603-3076-4541-BAD5-8764B16D3045}" sibTransId="{4B159164-B0E5-C643-9BA7-7C8D19462AE5}"/>
    <dgm:cxn modelId="{DF8E6CF9-090E-6D46-9956-1924296E9797}" type="presOf" srcId="{217948FA-C846-F04C-892D-69729FB4A996}" destId="{EE099A60-4024-CC4C-9D68-916176CF46A5}" srcOrd="0" destOrd="3" presId="urn:microsoft.com/office/officeart/2005/8/layout/target3"/>
    <dgm:cxn modelId="{95FB2BFB-471F-9944-B28A-9915E1369F49}" srcId="{C48062CF-42DE-354C-A1C6-231CB4E5D179}" destId="{F846D548-C872-C242-9D88-1677C2B35221}" srcOrd="1" destOrd="0" parTransId="{C0B4AB1A-DC6D-E047-B46D-C31B6A035F56}" sibTransId="{10F95422-70B2-C340-9D5D-C639C6B720C8}"/>
    <dgm:cxn modelId="{10D2D82F-2EE9-EE42-96E4-510151ECCABE}" type="presParOf" srcId="{410A47EE-2CB4-CA4F-9664-762A80587B3E}" destId="{6C66ADDA-5124-CE46-9006-C514AE335303}" srcOrd="0" destOrd="0" presId="urn:microsoft.com/office/officeart/2005/8/layout/target3"/>
    <dgm:cxn modelId="{EC9A4E27-D0B5-4943-954A-D01304A976CE}" type="presParOf" srcId="{410A47EE-2CB4-CA4F-9664-762A80587B3E}" destId="{37EF4C19-D888-7D4E-9DD8-E09A00E6C5F6}" srcOrd="1" destOrd="0" presId="urn:microsoft.com/office/officeart/2005/8/layout/target3"/>
    <dgm:cxn modelId="{A0C05BBF-4B58-D949-844C-08CBE3C64E5E}" type="presParOf" srcId="{410A47EE-2CB4-CA4F-9664-762A80587B3E}" destId="{BF129F3C-6BB6-AF4A-AAA2-44167AB96FA3}" srcOrd="2" destOrd="0" presId="urn:microsoft.com/office/officeart/2005/8/layout/target3"/>
    <dgm:cxn modelId="{92227954-0E41-6346-8096-05A797C85E92}" type="presParOf" srcId="{410A47EE-2CB4-CA4F-9664-762A80587B3E}" destId="{8946960B-1892-374D-B0FF-79A8D0D028C6}" srcOrd="3" destOrd="0" presId="urn:microsoft.com/office/officeart/2005/8/layout/target3"/>
    <dgm:cxn modelId="{117A6A1F-6711-0543-B283-B2E81D5F88CE}" type="presParOf" srcId="{410A47EE-2CB4-CA4F-9664-762A80587B3E}" destId="{3B2EB459-DA2A-254E-BD59-8BD913C990F9}" srcOrd="4" destOrd="0" presId="urn:microsoft.com/office/officeart/2005/8/layout/target3"/>
    <dgm:cxn modelId="{929E5663-B37E-BF47-B90F-4F05A79F0430}" type="presParOf" srcId="{410A47EE-2CB4-CA4F-9664-762A80587B3E}" destId="{BC85251B-9896-2F4D-87C0-54D472E466B6}" srcOrd="5" destOrd="0" presId="urn:microsoft.com/office/officeart/2005/8/layout/target3"/>
    <dgm:cxn modelId="{34D88B5D-FF37-C84C-9968-9BB821E8BC70}" type="presParOf" srcId="{410A47EE-2CB4-CA4F-9664-762A80587B3E}" destId="{52C7C4F1-6287-6B45-8CAD-BB0B445BD070}" srcOrd="6" destOrd="0" presId="urn:microsoft.com/office/officeart/2005/8/layout/target3"/>
    <dgm:cxn modelId="{C225C226-A6B4-CB4C-85F9-B9BE933CA521}" type="presParOf" srcId="{410A47EE-2CB4-CA4F-9664-762A80587B3E}" destId="{1F4D4057-F3A5-B348-A8AF-F1B55E954F8E}" srcOrd="7" destOrd="0" presId="urn:microsoft.com/office/officeart/2005/8/layout/target3"/>
    <dgm:cxn modelId="{02F6026E-4C26-2D4E-AC67-1BCA85BBF447}" type="presParOf" srcId="{410A47EE-2CB4-CA4F-9664-762A80587B3E}" destId="{4E1F2D3F-DD82-3B42-8E88-F7786EE823CE}" srcOrd="8" destOrd="0" presId="urn:microsoft.com/office/officeart/2005/8/layout/target3"/>
    <dgm:cxn modelId="{C907D8B6-6DB3-544D-BBE0-D356C6697014}" type="presParOf" srcId="{410A47EE-2CB4-CA4F-9664-762A80587B3E}" destId="{EE099A60-4024-CC4C-9D68-916176CF46A5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E39830-E35D-4F3D-A29F-D85B08C3935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E381A1E-69C6-45A2-88C4-B30946CC3DEC}">
      <dgm:prSet/>
      <dgm:spPr/>
      <dgm:t>
        <a:bodyPr/>
        <a:lstStyle/>
        <a:p>
          <a:r>
            <a:rPr lang="en-GB" b="1" dirty="0">
              <a:latin typeface="+mn-lt"/>
            </a:rPr>
            <a:t>To achieve the vision and goals for the new SHS Curriculum the approach to assessment needs to change</a:t>
          </a:r>
          <a:endParaRPr lang="en-US" b="1" dirty="0">
            <a:latin typeface="+mn-lt"/>
          </a:endParaRPr>
        </a:p>
      </dgm:t>
    </dgm:pt>
    <dgm:pt modelId="{99867487-864E-43D7-8287-CC5F0E098D4D}" type="parTrans" cxnId="{F5FBCDB7-7529-492B-930B-E5B5D1A45A8D}">
      <dgm:prSet/>
      <dgm:spPr/>
      <dgm:t>
        <a:bodyPr/>
        <a:lstStyle/>
        <a:p>
          <a:endParaRPr lang="en-US"/>
        </a:p>
      </dgm:t>
    </dgm:pt>
    <dgm:pt modelId="{ACF93926-72BE-45E3-93CB-C7FC7441514D}" type="sibTrans" cxnId="{F5FBCDB7-7529-492B-930B-E5B5D1A45A8D}">
      <dgm:prSet/>
      <dgm:spPr/>
      <dgm:t>
        <a:bodyPr/>
        <a:lstStyle/>
        <a:p>
          <a:endParaRPr lang="en-US"/>
        </a:p>
      </dgm:t>
    </dgm:pt>
    <dgm:pt modelId="{441E4994-F535-49D1-9ADF-83DE7FE9C47B}">
      <dgm:prSet/>
      <dgm:spPr/>
      <dgm:t>
        <a:bodyPr/>
        <a:lstStyle/>
        <a:p>
          <a:r>
            <a:rPr lang="en-GB" b="1" dirty="0">
              <a:latin typeface="+mn-lt"/>
            </a:rPr>
            <a:t>The current system over emphasises summative assessment, assessment of learning {</a:t>
          </a:r>
          <a:r>
            <a:rPr lang="en-GB" b="1" dirty="0" err="1">
              <a:latin typeface="+mn-lt"/>
            </a:rPr>
            <a:t>AoL</a:t>
          </a:r>
          <a:r>
            <a:rPr lang="en-GB" b="1" dirty="0">
              <a:latin typeface="+mn-lt"/>
            </a:rPr>
            <a:t>}, focussed on re-call and </a:t>
          </a:r>
          <a:r>
            <a:rPr lang="en-GB" b="1" i="1" dirty="0">
              <a:latin typeface="+mn-lt"/>
            </a:rPr>
            <a:t>externally written </a:t>
          </a:r>
          <a:r>
            <a:rPr lang="en-GB" b="1" dirty="0">
              <a:latin typeface="+mn-lt"/>
            </a:rPr>
            <a:t>national examination outcomes. </a:t>
          </a:r>
          <a:endParaRPr lang="en-US" b="1" dirty="0">
            <a:latin typeface="+mn-lt"/>
          </a:endParaRPr>
        </a:p>
      </dgm:t>
    </dgm:pt>
    <dgm:pt modelId="{6C25EDD7-8E5E-412B-AFB3-772D2825FA16}" type="parTrans" cxnId="{A451AE40-67D0-4274-838A-E49B784EAC58}">
      <dgm:prSet/>
      <dgm:spPr/>
      <dgm:t>
        <a:bodyPr/>
        <a:lstStyle/>
        <a:p>
          <a:endParaRPr lang="en-US"/>
        </a:p>
      </dgm:t>
    </dgm:pt>
    <dgm:pt modelId="{F6248025-16D1-4AAC-8077-C72313C1C83C}" type="sibTrans" cxnId="{A451AE40-67D0-4274-838A-E49B784EAC58}">
      <dgm:prSet/>
      <dgm:spPr/>
      <dgm:t>
        <a:bodyPr/>
        <a:lstStyle/>
        <a:p>
          <a:endParaRPr lang="en-US"/>
        </a:p>
      </dgm:t>
    </dgm:pt>
    <dgm:pt modelId="{ED61422A-4F61-40F8-B7F8-96E248549E48}">
      <dgm:prSet/>
      <dgm:spPr/>
      <dgm:t>
        <a:bodyPr/>
        <a:lstStyle/>
        <a:p>
          <a:r>
            <a:rPr lang="en-GB" b="1" dirty="0">
              <a:latin typeface="+mn-lt"/>
            </a:rPr>
            <a:t>Little regard is given to school-based assessment and what teachers assess in class, continuous or formative assessment ( assessment for {</a:t>
          </a:r>
          <a:r>
            <a:rPr lang="en-GB" b="1" dirty="0" err="1">
              <a:latin typeface="+mn-lt"/>
            </a:rPr>
            <a:t>AfL</a:t>
          </a:r>
          <a:r>
            <a:rPr lang="en-GB" b="1" dirty="0">
              <a:latin typeface="+mn-lt"/>
            </a:rPr>
            <a:t>} and as learning {</a:t>
          </a:r>
          <a:r>
            <a:rPr lang="en-GB" b="1" dirty="0" err="1">
              <a:latin typeface="+mn-lt"/>
            </a:rPr>
            <a:t>AaL</a:t>
          </a:r>
          <a:r>
            <a:rPr lang="en-GB" b="1" dirty="0">
              <a:latin typeface="+mn-lt"/>
            </a:rPr>
            <a:t>})</a:t>
          </a:r>
          <a:endParaRPr lang="en-US" b="1" dirty="0">
            <a:latin typeface="+mn-lt"/>
          </a:endParaRPr>
        </a:p>
      </dgm:t>
    </dgm:pt>
    <dgm:pt modelId="{C8B0D30E-8ADE-48CC-89ED-7846E27177A0}" type="parTrans" cxnId="{2B450228-50B6-4E0B-B94F-297FBA023FDE}">
      <dgm:prSet/>
      <dgm:spPr/>
      <dgm:t>
        <a:bodyPr/>
        <a:lstStyle/>
        <a:p>
          <a:endParaRPr lang="en-US"/>
        </a:p>
      </dgm:t>
    </dgm:pt>
    <dgm:pt modelId="{07A35E31-6EDE-473B-9D33-646104851267}" type="sibTrans" cxnId="{2B450228-50B6-4E0B-B94F-297FBA023FDE}">
      <dgm:prSet/>
      <dgm:spPr/>
      <dgm:t>
        <a:bodyPr/>
        <a:lstStyle/>
        <a:p>
          <a:endParaRPr lang="en-US"/>
        </a:p>
      </dgm:t>
    </dgm:pt>
    <dgm:pt modelId="{68405C43-AEAE-4FA8-A9B0-E8B3697D2917}">
      <dgm:prSet/>
      <dgm:spPr/>
      <dgm:t>
        <a:bodyPr/>
        <a:lstStyle/>
        <a:p>
          <a:r>
            <a:rPr lang="en-GB" b="1" dirty="0">
              <a:latin typeface="+mn-lt"/>
            </a:rPr>
            <a:t>The Secondary Education Assessment Guide (SEAG), written to guide to how learners are assessed in SHS</a:t>
          </a:r>
          <a:endParaRPr lang="en-US" b="1" dirty="0">
            <a:latin typeface="+mn-lt"/>
          </a:endParaRPr>
        </a:p>
      </dgm:t>
    </dgm:pt>
    <dgm:pt modelId="{A9DC0BFF-A79C-40B0-ADF2-3CD005EBAAEA}" type="parTrans" cxnId="{D4E21FAB-8ACB-4B05-AC1E-B25265E442B9}">
      <dgm:prSet/>
      <dgm:spPr/>
      <dgm:t>
        <a:bodyPr/>
        <a:lstStyle/>
        <a:p>
          <a:endParaRPr lang="en-US"/>
        </a:p>
      </dgm:t>
    </dgm:pt>
    <dgm:pt modelId="{E5811E8E-1A1C-40C0-B7C8-F84C08BC11C7}" type="sibTrans" cxnId="{D4E21FAB-8ACB-4B05-AC1E-B25265E442B9}">
      <dgm:prSet/>
      <dgm:spPr/>
      <dgm:t>
        <a:bodyPr/>
        <a:lstStyle/>
        <a:p>
          <a:endParaRPr lang="en-US"/>
        </a:p>
      </dgm:t>
    </dgm:pt>
    <dgm:pt modelId="{1440C470-47DE-427C-A687-42097D280286}">
      <dgm:prSet/>
      <dgm:spPr/>
      <dgm:t>
        <a:bodyPr/>
        <a:lstStyle/>
        <a:p>
          <a:r>
            <a:rPr lang="en-GB" b="1" dirty="0">
              <a:latin typeface="+mn-lt"/>
            </a:rPr>
            <a:t>Key challenge: this is a major change is assessment. </a:t>
          </a:r>
          <a:r>
            <a:rPr lang="en-GB" b="1" i="1" dirty="0">
              <a:latin typeface="+mn-lt"/>
            </a:rPr>
            <a:t>Which countries have been successful at shifting the focus of assessment? Of trusting teachers with assessment? And what are the steps to success?</a:t>
          </a:r>
          <a:endParaRPr lang="en-US" b="1" i="1" dirty="0">
            <a:latin typeface="+mn-lt"/>
          </a:endParaRPr>
        </a:p>
      </dgm:t>
    </dgm:pt>
    <dgm:pt modelId="{F0367622-5B35-4DF8-ACAD-2FFEE18F786A}" type="parTrans" cxnId="{1FBBCC58-C0CA-4D31-B66A-75E060EA6BD8}">
      <dgm:prSet/>
      <dgm:spPr/>
      <dgm:t>
        <a:bodyPr/>
        <a:lstStyle/>
        <a:p>
          <a:endParaRPr lang="en-US"/>
        </a:p>
      </dgm:t>
    </dgm:pt>
    <dgm:pt modelId="{C37CD964-AF58-40F0-9941-11078E8B9F37}" type="sibTrans" cxnId="{1FBBCC58-C0CA-4D31-B66A-75E060EA6BD8}">
      <dgm:prSet/>
      <dgm:spPr/>
      <dgm:t>
        <a:bodyPr/>
        <a:lstStyle/>
        <a:p>
          <a:endParaRPr lang="en-US"/>
        </a:p>
      </dgm:t>
    </dgm:pt>
    <dgm:pt modelId="{3B5A3FA7-E24F-4BF3-AD3C-05B6842AB6B4}" type="pres">
      <dgm:prSet presAssocID="{70E39830-E35D-4F3D-A29F-D85B08C39355}" presName="root" presStyleCnt="0">
        <dgm:presLayoutVars>
          <dgm:dir/>
          <dgm:resizeHandles val="exact"/>
        </dgm:presLayoutVars>
      </dgm:prSet>
      <dgm:spPr/>
    </dgm:pt>
    <dgm:pt modelId="{D78850D4-A6F9-4972-8200-9D15D1D669D2}" type="pres">
      <dgm:prSet presAssocID="{DE381A1E-69C6-45A2-88C4-B30946CC3DEC}" presName="compNode" presStyleCnt="0"/>
      <dgm:spPr/>
    </dgm:pt>
    <dgm:pt modelId="{4C87C7C8-9237-4D29-97F7-5A99E2792C41}" type="pres">
      <dgm:prSet presAssocID="{DE381A1E-69C6-45A2-88C4-B30946CC3DEC}" presName="bgRect" presStyleLbl="bgShp" presStyleIdx="0" presStyleCnt="5"/>
      <dgm:spPr/>
    </dgm:pt>
    <dgm:pt modelId="{5F0EBE5E-4370-469A-A1C4-ABED7E02414B}" type="pres">
      <dgm:prSet presAssocID="{DE381A1E-69C6-45A2-88C4-B30946CC3DE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B9AFC3EB-9D5E-45B9-8BFA-9E92B2C5EA6C}" type="pres">
      <dgm:prSet presAssocID="{DE381A1E-69C6-45A2-88C4-B30946CC3DEC}" presName="spaceRect" presStyleCnt="0"/>
      <dgm:spPr/>
    </dgm:pt>
    <dgm:pt modelId="{17254B2F-EA0A-4352-B92A-472E8BB19478}" type="pres">
      <dgm:prSet presAssocID="{DE381A1E-69C6-45A2-88C4-B30946CC3DEC}" presName="parTx" presStyleLbl="revTx" presStyleIdx="0" presStyleCnt="5">
        <dgm:presLayoutVars>
          <dgm:chMax val="0"/>
          <dgm:chPref val="0"/>
        </dgm:presLayoutVars>
      </dgm:prSet>
      <dgm:spPr/>
    </dgm:pt>
    <dgm:pt modelId="{59EC5997-CB7A-4A3F-A6AD-C5958A671654}" type="pres">
      <dgm:prSet presAssocID="{ACF93926-72BE-45E3-93CB-C7FC7441514D}" presName="sibTrans" presStyleCnt="0"/>
      <dgm:spPr/>
    </dgm:pt>
    <dgm:pt modelId="{7323B35C-B2B4-4A32-B66F-5BF3CFCEF817}" type="pres">
      <dgm:prSet presAssocID="{441E4994-F535-49D1-9ADF-83DE7FE9C47B}" presName="compNode" presStyleCnt="0"/>
      <dgm:spPr/>
    </dgm:pt>
    <dgm:pt modelId="{7B8CE3E2-5235-4648-AC6E-D11FD240D2DA}" type="pres">
      <dgm:prSet presAssocID="{441E4994-F535-49D1-9ADF-83DE7FE9C47B}" presName="bgRect" presStyleLbl="bgShp" presStyleIdx="1" presStyleCnt="5"/>
      <dgm:spPr/>
    </dgm:pt>
    <dgm:pt modelId="{7ADBC603-211A-4A21-BCD8-7D790299EB43}" type="pres">
      <dgm:prSet presAssocID="{441E4994-F535-49D1-9ADF-83DE7FE9C47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BEF5BC2B-AF38-4D77-B1F0-5ED762850C34}" type="pres">
      <dgm:prSet presAssocID="{441E4994-F535-49D1-9ADF-83DE7FE9C47B}" presName="spaceRect" presStyleCnt="0"/>
      <dgm:spPr/>
    </dgm:pt>
    <dgm:pt modelId="{A8134BB7-CA2E-402B-96BC-92A1F096E211}" type="pres">
      <dgm:prSet presAssocID="{441E4994-F535-49D1-9ADF-83DE7FE9C47B}" presName="parTx" presStyleLbl="revTx" presStyleIdx="1" presStyleCnt="5">
        <dgm:presLayoutVars>
          <dgm:chMax val="0"/>
          <dgm:chPref val="0"/>
        </dgm:presLayoutVars>
      </dgm:prSet>
      <dgm:spPr/>
    </dgm:pt>
    <dgm:pt modelId="{C8249988-1862-428E-8AB7-5D5F33C38B3D}" type="pres">
      <dgm:prSet presAssocID="{F6248025-16D1-4AAC-8077-C72313C1C83C}" presName="sibTrans" presStyleCnt="0"/>
      <dgm:spPr/>
    </dgm:pt>
    <dgm:pt modelId="{5A08A150-9E86-4F8B-901B-ABFBA60E800F}" type="pres">
      <dgm:prSet presAssocID="{ED61422A-4F61-40F8-B7F8-96E248549E48}" presName="compNode" presStyleCnt="0"/>
      <dgm:spPr/>
    </dgm:pt>
    <dgm:pt modelId="{882A6381-EE22-4718-95F2-AB6E673D1D5F}" type="pres">
      <dgm:prSet presAssocID="{ED61422A-4F61-40F8-B7F8-96E248549E48}" presName="bgRect" presStyleLbl="bgShp" presStyleIdx="2" presStyleCnt="5"/>
      <dgm:spPr/>
    </dgm:pt>
    <dgm:pt modelId="{ABA28B95-1DA2-410F-B41D-CEA0DB10EE70}" type="pres">
      <dgm:prSet presAssocID="{ED61422A-4F61-40F8-B7F8-96E248549E4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452B880-1AB8-4D08-9538-88A9DFB77595}" type="pres">
      <dgm:prSet presAssocID="{ED61422A-4F61-40F8-B7F8-96E248549E48}" presName="spaceRect" presStyleCnt="0"/>
      <dgm:spPr/>
    </dgm:pt>
    <dgm:pt modelId="{AEC06B72-B292-48CA-8AA0-2F315316F9DD}" type="pres">
      <dgm:prSet presAssocID="{ED61422A-4F61-40F8-B7F8-96E248549E48}" presName="parTx" presStyleLbl="revTx" presStyleIdx="2" presStyleCnt="5">
        <dgm:presLayoutVars>
          <dgm:chMax val="0"/>
          <dgm:chPref val="0"/>
        </dgm:presLayoutVars>
      </dgm:prSet>
      <dgm:spPr/>
    </dgm:pt>
    <dgm:pt modelId="{73C541BE-7B73-4301-8ABA-01DDD2AE34F8}" type="pres">
      <dgm:prSet presAssocID="{07A35E31-6EDE-473B-9D33-646104851267}" presName="sibTrans" presStyleCnt="0"/>
      <dgm:spPr/>
    </dgm:pt>
    <dgm:pt modelId="{132D900B-6551-42B9-A6A9-0619A5C64926}" type="pres">
      <dgm:prSet presAssocID="{68405C43-AEAE-4FA8-A9B0-E8B3697D2917}" presName="compNode" presStyleCnt="0"/>
      <dgm:spPr/>
    </dgm:pt>
    <dgm:pt modelId="{7B05129F-CE79-4140-A45A-9CD620B0A0CA}" type="pres">
      <dgm:prSet presAssocID="{68405C43-AEAE-4FA8-A9B0-E8B3697D2917}" presName="bgRect" presStyleLbl="bgShp" presStyleIdx="3" presStyleCnt="5"/>
      <dgm:spPr/>
    </dgm:pt>
    <dgm:pt modelId="{BDA46689-95C3-491C-B648-D7BE8413459E}" type="pres">
      <dgm:prSet presAssocID="{68405C43-AEAE-4FA8-A9B0-E8B3697D291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00B0857-B64A-45AD-9130-1B321201509B}" type="pres">
      <dgm:prSet presAssocID="{68405C43-AEAE-4FA8-A9B0-E8B3697D2917}" presName="spaceRect" presStyleCnt="0"/>
      <dgm:spPr/>
    </dgm:pt>
    <dgm:pt modelId="{C356CA0A-4844-4840-9655-E9E5FFBA8F6C}" type="pres">
      <dgm:prSet presAssocID="{68405C43-AEAE-4FA8-A9B0-E8B3697D2917}" presName="parTx" presStyleLbl="revTx" presStyleIdx="3" presStyleCnt="5">
        <dgm:presLayoutVars>
          <dgm:chMax val="0"/>
          <dgm:chPref val="0"/>
        </dgm:presLayoutVars>
      </dgm:prSet>
      <dgm:spPr/>
    </dgm:pt>
    <dgm:pt modelId="{EA35010A-F3E4-4D23-B4D9-224188679C0E}" type="pres">
      <dgm:prSet presAssocID="{E5811E8E-1A1C-40C0-B7C8-F84C08BC11C7}" presName="sibTrans" presStyleCnt="0"/>
      <dgm:spPr/>
    </dgm:pt>
    <dgm:pt modelId="{23BEB62C-DE0F-4C5C-AA8C-4FDFCFADE9ED}" type="pres">
      <dgm:prSet presAssocID="{1440C470-47DE-427C-A687-42097D280286}" presName="compNode" presStyleCnt="0"/>
      <dgm:spPr/>
    </dgm:pt>
    <dgm:pt modelId="{8D192EE0-B120-4CAD-893F-8298A0AB20C2}" type="pres">
      <dgm:prSet presAssocID="{1440C470-47DE-427C-A687-42097D280286}" presName="bgRect" presStyleLbl="bgShp" presStyleIdx="4" presStyleCnt="5"/>
      <dgm:spPr/>
    </dgm:pt>
    <dgm:pt modelId="{2CDFD1C4-C75B-42BF-AE21-0939120C448A}" type="pres">
      <dgm:prSet presAssocID="{1440C470-47DE-427C-A687-42097D28028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641B4FF4-2512-4998-AB43-C33AE422479C}" type="pres">
      <dgm:prSet presAssocID="{1440C470-47DE-427C-A687-42097D280286}" presName="spaceRect" presStyleCnt="0"/>
      <dgm:spPr/>
    </dgm:pt>
    <dgm:pt modelId="{C3167C25-6BC5-4CF9-B85E-A68592017B89}" type="pres">
      <dgm:prSet presAssocID="{1440C470-47DE-427C-A687-42097D28028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B450228-50B6-4E0B-B94F-297FBA023FDE}" srcId="{70E39830-E35D-4F3D-A29F-D85B08C39355}" destId="{ED61422A-4F61-40F8-B7F8-96E248549E48}" srcOrd="2" destOrd="0" parTransId="{C8B0D30E-8ADE-48CC-89ED-7846E27177A0}" sibTransId="{07A35E31-6EDE-473B-9D33-646104851267}"/>
    <dgm:cxn modelId="{A451AE40-67D0-4274-838A-E49B784EAC58}" srcId="{70E39830-E35D-4F3D-A29F-D85B08C39355}" destId="{441E4994-F535-49D1-9ADF-83DE7FE9C47B}" srcOrd="1" destOrd="0" parTransId="{6C25EDD7-8E5E-412B-AFB3-772D2825FA16}" sibTransId="{F6248025-16D1-4AAC-8077-C72313C1C83C}"/>
    <dgm:cxn modelId="{1FBBCC58-C0CA-4D31-B66A-75E060EA6BD8}" srcId="{70E39830-E35D-4F3D-A29F-D85B08C39355}" destId="{1440C470-47DE-427C-A687-42097D280286}" srcOrd="4" destOrd="0" parTransId="{F0367622-5B35-4DF8-ACAD-2FFEE18F786A}" sibTransId="{C37CD964-AF58-40F0-9941-11078E8B9F37}"/>
    <dgm:cxn modelId="{94D7C861-40E5-4BE6-B47A-42C3C015C76F}" type="presOf" srcId="{70E39830-E35D-4F3D-A29F-D85B08C39355}" destId="{3B5A3FA7-E24F-4BF3-AD3C-05B6842AB6B4}" srcOrd="0" destOrd="0" presId="urn:microsoft.com/office/officeart/2018/2/layout/IconVerticalSolidList"/>
    <dgm:cxn modelId="{371AB98F-BCDB-4E8D-B8AE-D32458E646CB}" type="presOf" srcId="{441E4994-F535-49D1-9ADF-83DE7FE9C47B}" destId="{A8134BB7-CA2E-402B-96BC-92A1F096E211}" srcOrd="0" destOrd="0" presId="urn:microsoft.com/office/officeart/2018/2/layout/IconVerticalSolidList"/>
    <dgm:cxn modelId="{D4E21FAB-8ACB-4B05-AC1E-B25265E442B9}" srcId="{70E39830-E35D-4F3D-A29F-D85B08C39355}" destId="{68405C43-AEAE-4FA8-A9B0-E8B3697D2917}" srcOrd="3" destOrd="0" parTransId="{A9DC0BFF-A79C-40B0-ADF2-3CD005EBAAEA}" sibTransId="{E5811E8E-1A1C-40C0-B7C8-F84C08BC11C7}"/>
    <dgm:cxn modelId="{F5FBCDB7-7529-492B-930B-E5B5D1A45A8D}" srcId="{70E39830-E35D-4F3D-A29F-D85B08C39355}" destId="{DE381A1E-69C6-45A2-88C4-B30946CC3DEC}" srcOrd="0" destOrd="0" parTransId="{99867487-864E-43D7-8287-CC5F0E098D4D}" sibTransId="{ACF93926-72BE-45E3-93CB-C7FC7441514D}"/>
    <dgm:cxn modelId="{412AD9D1-2ECA-4D1F-9C02-6F560495D77D}" type="presOf" srcId="{68405C43-AEAE-4FA8-A9B0-E8B3697D2917}" destId="{C356CA0A-4844-4840-9655-E9E5FFBA8F6C}" srcOrd="0" destOrd="0" presId="urn:microsoft.com/office/officeart/2018/2/layout/IconVerticalSolidList"/>
    <dgm:cxn modelId="{4A5300D2-8B30-47DF-A275-7E4E5A9D3C4A}" type="presOf" srcId="{DE381A1E-69C6-45A2-88C4-B30946CC3DEC}" destId="{17254B2F-EA0A-4352-B92A-472E8BB19478}" srcOrd="0" destOrd="0" presId="urn:microsoft.com/office/officeart/2018/2/layout/IconVerticalSolidList"/>
    <dgm:cxn modelId="{BEBF6AEB-5A32-4C63-A82B-FB933B634FE2}" type="presOf" srcId="{1440C470-47DE-427C-A687-42097D280286}" destId="{C3167C25-6BC5-4CF9-B85E-A68592017B89}" srcOrd="0" destOrd="0" presId="urn:microsoft.com/office/officeart/2018/2/layout/IconVerticalSolidList"/>
    <dgm:cxn modelId="{C7C35BF0-F2D6-4477-91C6-C69003A0E715}" type="presOf" srcId="{ED61422A-4F61-40F8-B7F8-96E248549E48}" destId="{AEC06B72-B292-48CA-8AA0-2F315316F9DD}" srcOrd="0" destOrd="0" presId="urn:microsoft.com/office/officeart/2018/2/layout/IconVerticalSolidList"/>
    <dgm:cxn modelId="{C637AFC4-5F7A-4A4B-8DC5-36090BB59616}" type="presParOf" srcId="{3B5A3FA7-E24F-4BF3-AD3C-05B6842AB6B4}" destId="{D78850D4-A6F9-4972-8200-9D15D1D669D2}" srcOrd="0" destOrd="0" presId="urn:microsoft.com/office/officeart/2018/2/layout/IconVerticalSolidList"/>
    <dgm:cxn modelId="{13357416-CDB9-44D8-8485-87F1DF15177A}" type="presParOf" srcId="{D78850D4-A6F9-4972-8200-9D15D1D669D2}" destId="{4C87C7C8-9237-4D29-97F7-5A99E2792C41}" srcOrd="0" destOrd="0" presId="urn:microsoft.com/office/officeart/2018/2/layout/IconVerticalSolidList"/>
    <dgm:cxn modelId="{747FC91A-CA99-4FA3-911A-BB44D32A67E3}" type="presParOf" srcId="{D78850D4-A6F9-4972-8200-9D15D1D669D2}" destId="{5F0EBE5E-4370-469A-A1C4-ABED7E02414B}" srcOrd="1" destOrd="0" presId="urn:microsoft.com/office/officeart/2018/2/layout/IconVerticalSolidList"/>
    <dgm:cxn modelId="{4AAB0501-9C9B-4D4C-9887-00C19444D400}" type="presParOf" srcId="{D78850D4-A6F9-4972-8200-9D15D1D669D2}" destId="{B9AFC3EB-9D5E-45B9-8BFA-9E92B2C5EA6C}" srcOrd="2" destOrd="0" presId="urn:microsoft.com/office/officeart/2018/2/layout/IconVerticalSolidList"/>
    <dgm:cxn modelId="{8FDCA647-7672-4C40-8002-50C5B326B94A}" type="presParOf" srcId="{D78850D4-A6F9-4972-8200-9D15D1D669D2}" destId="{17254B2F-EA0A-4352-B92A-472E8BB19478}" srcOrd="3" destOrd="0" presId="urn:microsoft.com/office/officeart/2018/2/layout/IconVerticalSolidList"/>
    <dgm:cxn modelId="{A3D64584-A069-43B3-BD33-A0684D874AEB}" type="presParOf" srcId="{3B5A3FA7-E24F-4BF3-AD3C-05B6842AB6B4}" destId="{59EC5997-CB7A-4A3F-A6AD-C5958A671654}" srcOrd="1" destOrd="0" presId="urn:microsoft.com/office/officeart/2018/2/layout/IconVerticalSolidList"/>
    <dgm:cxn modelId="{1AC01A9E-58E9-46C7-8435-6D196D107E41}" type="presParOf" srcId="{3B5A3FA7-E24F-4BF3-AD3C-05B6842AB6B4}" destId="{7323B35C-B2B4-4A32-B66F-5BF3CFCEF817}" srcOrd="2" destOrd="0" presId="urn:microsoft.com/office/officeart/2018/2/layout/IconVerticalSolidList"/>
    <dgm:cxn modelId="{AB9F3DCD-B8BD-48A7-BB9A-ED17739DB27A}" type="presParOf" srcId="{7323B35C-B2B4-4A32-B66F-5BF3CFCEF817}" destId="{7B8CE3E2-5235-4648-AC6E-D11FD240D2DA}" srcOrd="0" destOrd="0" presId="urn:microsoft.com/office/officeart/2018/2/layout/IconVerticalSolidList"/>
    <dgm:cxn modelId="{AE45C431-8A90-4EF4-BC51-153284971662}" type="presParOf" srcId="{7323B35C-B2B4-4A32-B66F-5BF3CFCEF817}" destId="{7ADBC603-211A-4A21-BCD8-7D790299EB43}" srcOrd="1" destOrd="0" presId="urn:microsoft.com/office/officeart/2018/2/layout/IconVerticalSolidList"/>
    <dgm:cxn modelId="{6CA98148-78D5-4D16-B9C1-8F881175F645}" type="presParOf" srcId="{7323B35C-B2B4-4A32-B66F-5BF3CFCEF817}" destId="{BEF5BC2B-AF38-4D77-B1F0-5ED762850C34}" srcOrd="2" destOrd="0" presId="urn:microsoft.com/office/officeart/2018/2/layout/IconVerticalSolidList"/>
    <dgm:cxn modelId="{C21C1390-6B6C-4CFD-BA8A-368B1E025CE4}" type="presParOf" srcId="{7323B35C-B2B4-4A32-B66F-5BF3CFCEF817}" destId="{A8134BB7-CA2E-402B-96BC-92A1F096E211}" srcOrd="3" destOrd="0" presId="urn:microsoft.com/office/officeart/2018/2/layout/IconVerticalSolidList"/>
    <dgm:cxn modelId="{6499263C-2058-4CCA-B314-5575419BE4B5}" type="presParOf" srcId="{3B5A3FA7-E24F-4BF3-AD3C-05B6842AB6B4}" destId="{C8249988-1862-428E-8AB7-5D5F33C38B3D}" srcOrd="3" destOrd="0" presId="urn:microsoft.com/office/officeart/2018/2/layout/IconVerticalSolidList"/>
    <dgm:cxn modelId="{0D47C100-D002-4AA2-B491-BECCB0CA7565}" type="presParOf" srcId="{3B5A3FA7-E24F-4BF3-AD3C-05B6842AB6B4}" destId="{5A08A150-9E86-4F8B-901B-ABFBA60E800F}" srcOrd="4" destOrd="0" presId="urn:microsoft.com/office/officeart/2018/2/layout/IconVerticalSolidList"/>
    <dgm:cxn modelId="{B649826B-61FE-419B-9596-943A5BCB561E}" type="presParOf" srcId="{5A08A150-9E86-4F8B-901B-ABFBA60E800F}" destId="{882A6381-EE22-4718-95F2-AB6E673D1D5F}" srcOrd="0" destOrd="0" presId="urn:microsoft.com/office/officeart/2018/2/layout/IconVerticalSolidList"/>
    <dgm:cxn modelId="{B11FF4C5-1411-4CFF-8A57-7A445CC12C6A}" type="presParOf" srcId="{5A08A150-9E86-4F8B-901B-ABFBA60E800F}" destId="{ABA28B95-1DA2-410F-B41D-CEA0DB10EE70}" srcOrd="1" destOrd="0" presId="urn:microsoft.com/office/officeart/2018/2/layout/IconVerticalSolidList"/>
    <dgm:cxn modelId="{A577DF7B-CD67-47F2-8BE3-28889D6407BC}" type="presParOf" srcId="{5A08A150-9E86-4F8B-901B-ABFBA60E800F}" destId="{6452B880-1AB8-4D08-9538-88A9DFB77595}" srcOrd="2" destOrd="0" presId="urn:microsoft.com/office/officeart/2018/2/layout/IconVerticalSolidList"/>
    <dgm:cxn modelId="{5E56C4C6-9159-4979-9CC5-40CEC3CCFEE7}" type="presParOf" srcId="{5A08A150-9E86-4F8B-901B-ABFBA60E800F}" destId="{AEC06B72-B292-48CA-8AA0-2F315316F9DD}" srcOrd="3" destOrd="0" presId="urn:microsoft.com/office/officeart/2018/2/layout/IconVerticalSolidList"/>
    <dgm:cxn modelId="{2D29ABFD-31FF-40B4-8BA1-865081D7EE38}" type="presParOf" srcId="{3B5A3FA7-E24F-4BF3-AD3C-05B6842AB6B4}" destId="{73C541BE-7B73-4301-8ABA-01DDD2AE34F8}" srcOrd="5" destOrd="0" presId="urn:microsoft.com/office/officeart/2018/2/layout/IconVerticalSolidList"/>
    <dgm:cxn modelId="{D6E11695-B38D-40D8-9CD1-37338839B0FA}" type="presParOf" srcId="{3B5A3FA7-E24F-4BF3-AD3C-05B6842AB6B4}" destId="{132D900B-6551-42B9-A6A9-0619A5C64926}" srcOrd="6" destOrd="0" presId="urn:microsoft.com/office/officeart/2018/2/layout/IconVerticalSolidList"/>
    <dgm:cxn modelId="{532E22D6-BC19-4AD8-8CDC-F6CBC3D2ABD3}" type="presParOf" srcId="{132D900B-6551-42B9-A6A9-0619A5C64926}" destId="{7B05129F-CE79-4140-A45A-9CD620B0A0CA}" srcOrd="0" destOrd="0" presId="urn:microsoft.com/office/officeart/2018/2/layout/IconVerticalSolidList"/>
    <dgm:cxn modelId="{37F96C0E-1253-410E-9C1A-87A27E378B00}" type="presParOf" srcId="{132D900B-6551-42B9-A6A9-0619A5C64926}" destId="{BDA46689-95C3-491C-B648-D7BE8413459E}" srcOrd="1" destOrd="0" presId="urn:microsoft.com/office/officeart/2018/2/layout/IconVerticalSolidList"/>
    <dgm:cxn modelId="{9B357DFD-5D22-4183-9AA6-BA48D743076C}" type="presParOf" srcId="{132D900B-6551-42B9-A6A9-0619A5C64926}" destId="{C00B0857-B64A-45AD-9130-1B321201509B}" srcOrd="2" destOrd="0" presId="urn:microsoft.com/office/officeart/2018/2/layout/IconVerticalSolidList"/>
    <dgm:cxn modelId="{8CC83737-046D-4091-811F-32ED4B669FE1}" type="presParOf" srcId="{132D900B-6551-42B9-A6A9-0619A5C64926}" destId="{C356CA0A-4844-4840-9655-E9E5FFBA8F6C}" srcOrd="3" destOrd="0" presId="urn:microsoft.com/office/officeart/2018/2/layout/IconVerticalSolidList"/>
    <dgm:cxn modelId="{18E8BB71-E193-40F6-86D4-336CA6EFF6EC}" type="presParOf" srcId="{3B5A3FA7-E24F-4BF3-AD3C-05B6842AB6B4}" destId="{EA35010A-F3E4-4D23-B4D9-224188679C0E}" srcOrd="7" destOrd="0" presId="urn:microsoft.com/office/officeart/2018/2/layout/IconVerticalSolidList"/>
    <dgm:cxn modelId="{23927718-8DC3-498C-9419-CB946340002C}" type="presParOf" srcId="{3B5A3FA7-E24F-4BF3-AD3C-05B6842AB6B4}" destId="{23BEB62C-DE0F-4C5C-AA8C-4FDFCFADE9ED}" srcOrd="8" destOrd="0" presId="urn:microsoft.com/office/officeart/2018/2/layout/IconVerticalSolidList"/>
    <dgm:cxn modelId="{FF211900-D9B3-47F1-8659-960F5F2F1E4C}" type="presParOf" srcId="{23BEB62C-DE0F-4C5C-AA8C-4FDFCFADE9ED}" destId="{8D192EE0-B120-4CAD-893F-8298A0AB20C2}" srcOrd="0" destOrd="0" presId="urn:microsoft.com/office/officeart/2018/2/layout/IconVerticalSolidList"/>
    <dgm:cxn modelId="{07C764BD-F8B7-49D5-A732-9540B65167E0}" type="presParOf" srcId="{23BEB62C-DE0F-4C5C-AA8C-4FDFCFADE9ED}" destId="{2CDFD1C4-C75B-42BF-AE21-0939120C448A}" srcOrd="1" destOrd="0" presId="urn:microsoft.com/office/officeart/2018/2/layout/IconVerticalSolidList"/>
    <dgm:cxn modelId="{84F78E03-C519-47CC-A72F-B2849A55C240}" type="presParOf" srcId="{23BEB62C-DE0F-4C5C-AA8C-4FDFCFADE9ED}" destId="{641B4FF4-2512-4998-AB43-C33AE422479C}" srcOrd="2" destOrd="0" presId="urn:microsoft.com/office/officeart/2018/2/layout/IconVerticalSolidList"/>
    <dgm:cxn modelId="{74F9C591-AEFD-4F16-A3B8-BB441BAECDD2}" type="presParOf" srcId="{23BEB62C-DE0F-4C5C-AA8C-4FDFCFADE9ED}" destId="{C3167C25-6BC5-4CF9-B85E-A68592017B8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52B8DD-29C5-42D8-BEBD-E1B50594E9B7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8F45D8-5DBE-4A3E-959B-2B1504DE967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800" b="1" dirty="0"/>
            <a:t>What steps have we missed?</a:t>
          </a:r>
          <a:endParaRPr lang="en-US" sz="2800" b="1" dirty="0"/>
        </a:p>
      </dgm:t>
    </dgm:pt>
    <dgm:pt modelId="{D94EB2E6-DB81-433B-A2F0-28065AB623E5}" type="parTrans" cxnId="{C12AEA5C-AB94-4E1E-A2C3-0308F3606335}">
      <dgm:prSet/>
      <dgm:spPr/>
      <dgm:t>
        <a:bodyPr/>
        <a:lstStyle/>
        <a:p>
          <a:endParaRPr lang="en-US"/>
        </a:p>
      </dgm:t>
    </dgm:pt>
    <dgm:pt modelId="{5E7D0A36-5D2E-4842-AB5A-22AA6D5FD818}" type="sibTrans" cxnId="{C12AEA5C-AB94-4E1E-A2C3-0308F360633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6BCCE82-A822-4322-9491-DFC943E348D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800" b="1" dirty="0"/>
            <a:t>What should we be mindful of, addressing the challenges?</a:t>
          </a:r>
          <a:endParaRPr lang="en-US" sz="2800" b="1" dirty="0"/>
        </a:p>
      </dgm:t>
    </dgm:pt>
    <dgm:pt modelId="{73CBED33-1A43-44F7-A2F9-B1EB2F82BA6E}" type="parTrans" cxnId="{5D47D7CF-57EB-4D2C-B17C-7C0480E479B0}">
      <dgm:prSet/>
      <dgm:spPr/>
      <dgm:t>
        <a:bodyPr/>
        <a:lstStyle/>
        <a:p>
          <a:endParaRPr lang="en-US"/>
        </a:p>
      </dgm:t>
    </dgm:pt>
    <dgm:pt modelId="{AEA83905-6B0F-4680-9560-865BB26F2FC4}" type="sibTrans" cxnId="{5D47D7CF-57EB-4D2C-B17C-7C0480E479B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8F6C47E-EF48-4F29-A754-265AD75EF72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800" b="1" dirty="0"/>
            <a:t>What are the unforeseen challenges?</a:t>
          </a:r>
          <a:endParaRPr lang="en-US" sz="2800" b="1" dirty="0"/>
        </a:p>
      </dgm:t>
    </dgm:pt>
    <dgm:pt modelId="{25C05B54-EEE9-4460-96E0-4AF81AB140A3}" type="parTrans" cxnId="{A5675692-C28F-40EB-9EC5-F938274481FD}">
      <dgm:prSet/>
      <dgm:spPr/>
      <dgm:t>
        <a:bodyPr/>
        <a:lstStyle/>
        <a:p>
          <a:endParaRPr lang="en-US"/>
        </a:p>
      </dgm:t>
    </dgm:pt>
    <dgm:pt modelId="{074A8F07-E984-4A10-A0FA-42BBDE695034}" type="sibTrans" cxnId="{A5675692-C28F-40EB-9EC5-F938274481F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1AD1292-1690-463C-9BD2-12EA0BADC5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800" b="1" dirty="0"/>
            <a:t>What other strategies should we deploy?</a:t>
          </a:r>
          <a:endParaRPr lang="en-US" sz="2800" b="1" dirty="0"/>
        </a:p>
      </dgm:t>
    </dgm:pt>
    <dgm:pt modelId="{CB7DF873-48E8-4051-92A9-3BD36442B238}" type="parTrans" cxnId="{6B928236-C35C-4B47-968C-0560C80703DD}">
      <dgm:prSet/>
      <dgm:spPr/>
      <dgm:t>
        <a:bodyPr/>
        <a:lstStyle/>
        <a:p>
          <a:endParaRPr lang="en-US"/>
        </a:p>
      </dgm:t>
    </dgm:pt>
    <dgm:pt modelId="{6F04FDD6-70ED-4245-8A8D-C12CAF083E36}" type="sibTrans" cxnId="{6B928236-C35C-4B47-968C-0560C80703DD}">
      <dgm:prSet/>
      <dgm:spPr/>
      <dgm:t>
        <a:bodyPr/>
        <a:lstStyle/>
        <a:p>
          <a:endParaRPr lang="en-US"/>
        </a:p>
      </dgm:t>
    </dgm:pt>
    <dgm:pt modelId="{D44489BC-76FD-4FC2-9D07-997A165F0E53}" type="pres">
      <dgm:prSet presAssocID="{B952B8DD-29C5-42D8-BEBD-E1B50594E9B7}" presName="diagram" presStyleCnt="0">
        <dgm:presLayoutVars>
          <dgm:dir/>
          <dgm:resizeHandles val="exact"/>
        </dgm:presLayoutVars>
      </dgm:prSet>
      <dgm:spPr/>
    </dgm:pt>
    <dgm:pt modelId="{71DE85E0-700B-40CD-B14D-F45F590E57E9}" type="pres">
      <dgm:prSet presAssocID="{8D8F45D8-5DBE-4A3E-959B-2B1504DE967E}" presName="node" presStyleLbl="node1" presStyleIdx="0" presStyleCnt="4" custScaleY="147789">
        <dgm:presLayoutVars>
          <dgm:bulletEnabled val="1"/>
        </dgm:presLayoutVars>
      </dgm:prSet>
      <dgm:spPr/>
    </dgm:pt>
    <dgm:pt modelId="{52B197A4-CFC8-43D3-8F9F-66BAE6E4AA91}" type="pres">
      <dgm:prSet presAssocID="{5E7D0A36-5D2E-4842-AB5A-22AA6D5FD818}" presName="sibTrans" presStyleLbl="sibTrans2D1" presStyleIdx="0" presStyleCnt="3"/>
      <dgm:spPr/>
    </dgm:pt>
    <dgm:pt modelId="{AF056B2F-FCA2-4525-ACDF-4809950EDCC7}" type="pres">
      <dgm:prSet presAssocID="{5E7D0A36-5D2E-4842-AB5A-22AA6D5FD818}" presName="connectorText" presStyleLbl="sibTrans2D1" presStyleIdx="0" presStyleCnt="3"/>
      <dgm:spPr/>
    </dgm:pt>
    <dgm:pt modelId="{B8660974-3239-4BE6-AF17-FF19317FF423}" type="pres">
      <dgm:prSet presAssocID="{F6BCCE82-A822-4322-9491-DFC943E348D3}" presName="node" presStyleLbl="node1" presStyleIdx="1" presStyleCnt="4" custScaleX="167960" custScaleY="156897">
        <dgm:presLayoutVars>
          <dgm:bulletEnabled val="1"/>
        </dgm:presLayoutVars>
      </dgm:prSet>
      <dgm:spPr/>
    </dgm:pt>
    <dgm:pt modelId="{F848E10B-140E-4C6E-BEAF-157A63132A46}" type="pres">
      <dgm:prSet presAssocID="{AEA83905-6B0F-4680-9560-865BB26F2FC4}" presName="sibTrans" presStyleLbl="sibTrans2D1" presStyleIdx="1" presStyleCnt="3"/>
      <dgm:spPr/>
    </dgm:pt>
    <dgm:pt modelId="{3E1BF6D7-BA2D-4782-A6E7-827532FFDDD7}" type="pres">
      <dgm:prSet presAssocID="{AEA83905-6B0F-4680-9560-865BB26F2FC4}" presName="connectorText" presStyleLbl="sibTrans2D1" presStyleIdx="1" presStyleCnt="3"/>
      <dgm:spPr/>
    </dgm:pt>
    <dgm:pt modelId="{F607DC01-A46E-4596-A18C-190941807929}" type="pres">
      <dgm:prSet presAssocID="{18F6C47E-EF48-4F29-A754-265AD75EF729}" presName="node" presStyleLbl="node1" presStyleIdx="2" presStyleCnt="4" custScaleX="116052" custScaleY="160820">
        <dgm:presLayoutVars>
          <dgm:bulletEnabled val="1"/>
        </dgm:presLayoutVars>
      </dgm:prSet>
      <dgm:spPr/>
    </dgm:pt>
    <dgm:pt modelId="{EBCC2B87-5185-4419-B080-0F64D0CA35D3}" type="pres">
      <dgm:prSet presAssocID="{074A8F07-E984-4A10-A0FA-42BBDE695034}" presName="sibTrans" presStyleLbl="sibTrans2D1" presStyleIdx="2" presStyleCnt="3"/>
      <dgm:spPr/>
    </dgm:pt>
    <dgm:pt modelId="{2019DB29-B75C-476F-8DD6-CB50D857B0AC}" type="pres">
      <dgm:prSet presAssocID="{074A8F07-E984-4A10-A0FA-42BBDE695034}" presName="connectorText" presStyleLbl="sibTrans2D1" presStyleIdx="2" presStyleCnt="3"/>
      <dgm:spPr/>
    </dgm:pt>
    <dgm:pt modelId="{977B12F8-6A1A-43C2-A441-FF03743B1BC6}" type="pres">
      <dgm:prSet presAssocID="{D1AD1292-1690-463C-9BD2-12EA0BADC5E5}" presName="node" presStyleLbl="node1" presStyleIdx="3" presStyleCnt="4" custScaleX="132688" custScaleY="165564">
        <dgm:presLayoutVars>
          <dgm:bulletEnabled val="1"/>
        </dgm:presLayoutVars>
      </dgm:prSet>
      <dgm:spPr/>
    </dgm:pt>
  </dgm:ptLst>
  <dgm:cxnLst>
    <dgm:cxn modelId="{6B928236-C35C-4B47-968C-0560C80703DD}" srcId="{B952B8DD-29C5-42D8-BEBD-E1B50594E9B7}" destId="{D1AD1292-1690-463C-9BD2-12EA0BADC5E5}" srcOrd="3" destOrd="0" parTransId="{CB7DF873-48E8-4051-92A9-3BD36442B238}" sibTransId="{6F04FDD6-70ED-4245-8A8D-C12CAF083E36}"/>
    <dgm:cxn modelId="{2095CE55-B24C-4F9B-9FA4-914629B7DDF3}" type="presOf" srcId="{8D8F45D8-5DBE-4A3E-959B-2B1504DE967E}" destId="{71DE85E0-700B-40CD-B14D-F45F590E57E9}" srcOrd="0" destOrd="0" presId="urn:microsoft.com/office/officeart/2005/8/layout/process5"/>
    <dgm:cxn modelId="{BC88E65C-E3D4-4DA2-AB76-582AE49772CA}" type="presOf" srcId="{074A8F07-E984-4A10-A0FA-42BBDE695034}" destId="{EBCC2B87-5185-4419-B080-0F64D0CA35D3}" srcOrd="0" destOrd="0" presId="urn:microsoft.com/office/officeart/2005/8/layout/process5"/>
    <dgm:cxn modelId="{C12AEA5C-AB94-4E1E-A2C3-0308F3606335}" srcId="{B952B8DD-29C5-42D8-BEBD-E1B50594E9B7}" destId="{8D8F45D8-5DBE-4A3E-959B-2B1504DE967E}" srcOrd="0" destOrd="0" parTransId="{D94EB2E6-DB81-433B-A2F0-28065AB623E5}" sibTransId="{5E7D0A36-5D2E-4842-AB5A-22AA6D5FD818}"/>
    <dgm:cxn modelId="{10E04862-D4E5-414D-8030-7C8B54890B48}" type="presOf" srcId="{AEA83905-6B0F-4680-9560-865BB26F2FC4}" destId="{F848E10B-140E-4C6E-BEAF-157A63132A46}" srcOrd="0" destOrd="0" presId="urn:microsoft.com/office/officeart/2005/8/layout/process5"/>
    <dgm:cxn modelId="{50C31367-5152-4803-B574-50D6FC25EB9E}" type="presOf" srcId="{B952B8DD-29C5-42D8-BEBD-E1B50594E9B7}" destId="{D44489BC-76FD-4FC2-9D07-997A165F0E53}" srcOrd="0" destOrd="0" presId="urn:microsoft.com/office/officeart/2005/8/layout/process5"/>
    <dgm:cxn modelId="{AC2D5567-A6A6-4681-9FF7-DF7AB079B8BF}" type="presOf" srcId="{5E7D0A36-5D2E-4842-AB5A-22AA6D5FD818}" destId="{52B197A4-CFC8-43D3-8F9F-66BAE6E4AA91}" srcOrd="0" destOrd="0" presId="urn:microsoft.com/office/officeart/2005/8/layout/process5"/>
    <dgm:cxn modelId="{CAC6436E-29C4-4837-8C10-6E85541F745C}" type="presOf" srcId="{074A8F07-E984-4A10-A0FA-42BBDE695034}" destId="{2019DB29-B75C-476F-8DD6-CB50D857B0AC}" srcOrd="1" destOrd="0" presId="urn:microsoft.com/office/officeart/2005/8/layout/process5"/>
    <dgm:cxn modelId="{10D11D7A-CE60-4A66-8880-CB6BB3A8A5C1}" type="presOf" srcId="{F6BCCE82-A822-4322-9491-DFC943E348D3}" destId="{B8660974-3239-4BE6-AF17-FF19317FF423}" srcOrd="0" destOrd="0" presId="urn:microsoft.com/office/officeart/2005/8/layout/process5"/>
    <dgm:cxn modelId="{37DA9684-29BC-4E2A-B87D-501D049604E0}" type="presOf" srcId="{D1AD1292-1690-463C-9BD2-12EA0BADC5E5}" destId="{977B12F8-6A1A-43C2-A441-FF03743B1BC6}" srcOrd="0" destOrd="0" presId="urn:microsoft.com/office/officeart/2005/8/layout/process5"/>
    <dgm:cxn modelId="{A5675692-C28F-40EB-9EC5-F938274481FD}" srcId="{B952B8DD-29C5-42D8-BEBD-E1B50594E9B7}" destId="{18F6C47E-EF48-4F29-A754-265AD75EF729}" srcOrd="2" destOrd="0" parTransId="{25C05B54-EEE9-4460-96E0-4AF81AB140A3}" sibTransId="{074A8F07-E984-4A10-A0FA-42BBDE695034}"/>
    <dgm:cxn modelId="{C24973A2-2FDF-4DE0-9722-1CA5397F9667}" type="presOf" srcId="{AEA83905-6B0F-4680-9560-865BB26F2FC4}" destId="{3E1BF6D7-BA2D-4782-A6E7-827532FFDDD7}" srcOrd="1" destOrd="0" presId="urn:microsoft.com/office/officeart/2005/8/layout/process5"/>
    <dgm:cxn modelId="{73880FB1-67FF-4087-95F8-BFD9A86227D7}" type="presOf" srcId="{5E7D0A36-5D2E-4842-AB5A-22AA6D5FD818}" destId="{AF056B2F-FCA2-4525-ACDF-4809950EDCC7}" srcOrd="1" destOrd="0" presId="urn:microsoft.com/office/officeart/2005/8/layout/process5"/>
    <dgm:cxn modelId="{D33691BC-DCB0-4BE7-8C7D-871783DEA467}" type="presOf" srcId="{18F6C47E-EF48-4F29-A754-265AD75EF729}" destId="{F607DC01-A46E-4596-A18C-190941807929}" srcOrd="0" destOrd="0" presId="urn:microsoft.com/office/officeart/2005/8/layout/process5"/>
    <dgm:cxn modelId="{5D47D7CF-57EB-4D2C-B17C-7C0480E479B0}" srcId="{B952B8DD-29C5-42D8-BEBD-E1B50594E9B7}" destId="{F6BCCE82-A822-4322-9491-DFC943E348D3}" srcOrd="1" destOrd="0" parTransId="{73CBED33-1A43-44F7-A2F9-B1EB2F82BA6E}" sibTransId="{AEA83905-6B0F-4680-9560-865BB26F2FC4}"/>
    <dgm:cxn modelId="{6F86E1E5-74CA-45D1-838A-65FE9B7C6A1F}" type="presParOf" srcId="{D44489BC-76FD-4FC2-9D07-997A165F0E53}" destId="{71DE85E0-700B-40CD-B14D-F45F590E57E9}" srcOrd="0" destOrd="0" presId="urn:microsoft.com/office/officeart/2005/8/layout/process5"/>
    <dgm:cxn modelId="{EC972C11-E82E-4DF1-97FD-165B51F99783}" type="presParOf" srcId="{D44489BC-76FD-4FC2-9D07-997A165F0E53}" destId="{52B197A4-CFC8-43D3-8F9F-66BAE6E4AA91}" srcOrd="1" destOrd="0" presId="urn:microsoft.com/office/officeart/2005/8/layout/process5"/>
    <dgm:cxn modelId="{F74D42F3-C5E5-4900-AD8F-755DFC0E6764}" type="presParOf" srcId="{52B197A4-CFC8-43D3-8F9F-66BAE6E4AA91}" destId="{AF056B2F-FCA2-4525-ACDF-4809950EDCC7}" srcOrd="0" destOrd="0" presId="urn:microsoft.com/office/officeart/2005/8/layout/process5"/>
    <dgm:cxn modelId="{CA547F19-B0DC-4451-AECE-2B7A307AA092}" type="presParOf" srcId="{D44489BC-76FD-4FC2-9D07-997A165F0E53}" destId="{B8660974-3239-4BE6-AF17-FF19317FF423}" srcOrd="2" destOrd="0" presId="urn:microsoft.com/office/officeart/2005/8/layout/process5"/>
    <dgm:cxn modelId="{59F00CCF-05C2-489F-9073-7A1DD34D3ACC}" type="presParOf" srcId="{D44489BC-76FD-4FC2-9D07-997A165F0E53}" destId="{F848E10B-140E-4C6E-BEAF-157A63132A46}" srcOrd="3" destOrd="0" presId="urn:microsoft.com/office/officeart/2005/8/layout/process5"/>
    <dgm:cxn modelId="{9638BDDD-248B-4AF3-9F73-17D67FDBBDD1}" type="presParOf" srcId="{F848E10B-140E-4C6E-BEAF-157A63132A46}" destId="{3E1BF6D7-BA2D-4782-A6E7-827532FFDDD7}" srcOrd="0" destOrd="0" presId="urn:microsoft.com/office/officeart/2005/8/layout/process5"/>
    <dgm:cxn modelId="{1083D9AF-151F-4EA7-ADD2-2AFF06C2E100}" type="presParOf" srcId="{D44489BC-76FD-4FC2-9D07-997A165F0E53}" destId="{F607DC01-A46E-4596-A18C-190941807929}" srcOrd="4" destOrd="0" presId="urn:microsoft.com/office/officeart/2005/8/layout/process5"/>
    <dgm:cxn modelId="{F8C202B9-8DE8-48F9-A224-F0BA245DBFA3}" type="presParOf" srcId="{D44489BC-76FD-4FC2-9D07-997A165F0E53}" destId="{EBCC2B87-5185-4419-B080-0F64D0CA35D3}" srcOrd="5" destOrd="0" presId="urn:microsoft.com/office/officeart/2005/8/layout/process5"/>
    <dgm:cxn modelId="{7238DF41-E84B-45F0-847E-ED29281D1D3B}" type="presParOf" srcId="{EBCC2B87-5185-4419-B080-0F64D0CA35D3}" destId="{2019DB29-B75C-476F-8DD6-CB50D857B0AC}" srcOrd="0" destOrd="0" presId="urn:microsoft.com/office/officeart/2005/8/layout/process5"/>
    <dgm:cxn modelId="{BF24EEEC-EE65-43FA-B538-048AEFEDA1F8}" type="presParOf" srcId="{D44489BC-76FD-4FC2-9D07-997A165F0E53}" destId="{977B12F8-6A1A-43C2-A441-FF03743B1BC6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6ADDA-5124-CE46-9006-C514AE335303}">
      <dsp:nvSpPr>
        <dsp:cNvPr id="0" name=""/>
        <dsp:cNvSpPr/>
      </dsp:nvSpPr>
      <dsp:spPr>
        <a:xfrm>
          <a:off x="-262910" y="0"/>
          <a:ext cx="4486275" cy="4486275"/>
        </a:xfrm>
        <a:prstGeom prst="pie">
          <a:avLst>
            <a:gd name="adj1" fmla="val 5400000"/>
            <a:gd name="adj2" fmla="val 1620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29F3C-6BB6-AF4A-AAA2-44167AB96FA3}">
      <dsp:nvSpPr>
        <dsp:cNvPr id="0" name=""/>
        <dsp:cNvSpPr/>
      </dsp:nvSpPr>
      <dsp:spPr>
        <a:xfrm>
          <a:off x="2243104" y="0"/>
          <a:ext cx="8863012" cy="4486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Phase One</a:t>
          </a:r>
          <a:r>
            <a:rPr lang="en-GB" sz="2400" kern="1200" dirty="0"/>
            <a:t>: Secondary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School Curriculum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(Completing Final Draft)</a:t>
          </a:r>
        </a:p>
      </dsp:txBody>
      <dsp:txXfrm>
        <a:off x="2243104" y="0"/>
        <a:ext cx="4431506" cy="2130980"/>
      </dsp:txXfrm>
    </dsp:sp>
    <dsp:sp modelId="{3B2EB459-DA2A-254E-BD59-8BD913C990F9}">
      <dsp:nvSpPr>
        <dsp:cNvPr id="0" name=""/>
        <dsp:cNvSpPr/>
      </dsp:nvSpPr>
      <dsp:spPr>
        <a:xfrm>
          <a:off x="914737" y="2130980"/>
          <a:ext cx="2130980" cy="213098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5251B-9896-2F4D-87C0-54D472E466B6}">
      <dsp:nvSpPr>
        <dsp:cNvPr id="0" name=""/>
        <dsp:cNvSpPr/>
      </dsp:nvSpPr>
      <dsp:spPr>
        <a:xfrm>
          <a:off x="1980227" y="2130980"/>
          <a:ext cx="8863012" cy="21309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Phase Two: </a:t>
          </a:r>
          <a:r>
            <a:rPr lang="en-GB" sz="2400" kern="1200" dirty="0"/>
            <a:t>Secondary School Teacher Education Curriculum  </a:t>
          </a:r>
        </a:p>
      </dsp:txBody>
      <dsp:txXfrm>
        <a:off x="1980227" y="2130980"/>
        <a:ext cx="4431506" cy="2130980"/>
      </dsp:txXfrm>
    </dsp:sp>
    <dsp:sp modelId="{1F4D4057-F3A5-B348-A8AF-F1B55E954F8E}">
      <dsp:nvSpPr>
        <dsp:cNvPr id="0" name=""/>
        <dsp:cNvSpPr/>
      </dsp:nvSpPr>
      <dsp:spPr>
        <a:xfrm>
          <a:off x="5748492" y="0"/>
          <a:ext cx="5483146" cy="213098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•"/>
          </a:pPr>
          <a:r>
            <a:rPr lang="en-GB" sz="2000" kern="1200" dirty="0"/>
            <a:t>Integrating 21</a:t>
          </a:r>
          <a:r>
            <a:rPr lang="en-GB" sz="2000" kern="1200" baseline="30000" dirty="0"/>
            <a:t>st</a:t>
          </a:r>
          <a:r>
            <a:rPr lang="en-GB" sz="2000" kern="1200" dirty="0"/>
            <a:t> Century Skills into the vision for Secondary Education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Learning Areas and Programmes, </a:t>
          </a:r>
          <a:r>
            <a:rPr lang="en-GB" sz="2000" kern="1200" dirty="0" err="1"/>
            <a:t>integ</a:t>
          </a:r>
          <a:r>
            <a:rPr lang="en-GB" sz="2000" kern="1200" dirty="0"/>
            <a:t>. STEM </a:t>
          </a:r>
          <a:endParaRPr lang="en-GH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Pedagogy </a:t>
          </a:r>
          <a:r>
            <a:rPr lang="en-US" sz="2000" kern="1200" dirty="0"/>
            <a:t>and assessment</a:t>
          </a:r>
          <a:r>
            <a:rPr lang="en-GB" sz="2000" kern="1200" dirty="0"/>
            <a:t>: engaging, challenging and GESI responsive. </a:t>
          </a:r>
          <a:endParaRPr lang="en-GH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Preparation for work, further study and adulthood</a:t>
          </a:r>
          <a:endParaRPr lang="en-GH" sz="2000" kern="1200" dirty="0"/>
        </a:p>
      </dsp:txBody>
      <dsp:txXfrm>
        <a:off x="5748492" y="0"/>
        <a:ext cx="5483146" cy="2130980"/>
      </dsp:txXfrm>
    </dsp:sp>
    <dsp:sp modelId="{EE099A60-4024-CC4C-9D68-916176CF46A5}">
      <dsp:nvSpPr>
        <dsp:cNvPr id="0" name=""/>
        <dsp:cNvSpPr/>
      </dsp:nvSpPr>
      <dsp:spPr>
        <a:xfrm>
          <a:off x="6042633" y="2163201"/>
          <a:ext cx="4716540" cy="213098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H" sz="1800" kern="1200"/>
            <a:t>Focused on pedagogies</a:t>
          </a:r>
          <a:r>
            <a:rPr lang="en-GB" sz="1800" kern="1200" dirty="0"/>
            <a:t>, </a:t>
          </a:r>
          <a:r>
            <a:rPr lang="en-GH" sz="1800" kern="1200"/>
            <a:t>assessment</a:t>
          </a:r>
          <a:r>
            <a:rPr lang="en-GB" sz="1800" kern="1200" dirty="0"/>
            <a:t> and content</a:t>
          </a:r>
          <a:r>
            <a:rPr lang="en-GH" sz="1800" kern="1200"/>
            <a:t> of</a:t>
          </a:r>
          <a:r>
            <a:rPr lang="en-GB" sz="1800" kern="1200" dirty="0"/>
            <a:t> </a:t>
          </a:r>
          <a:r>
            <a:rPr lang="en-GH" sz="1800" kern="1200"/>
            <a:t>SHS Learning Areas and Programmes and Integrating the vision for SHS </a:t>
          </a:r>
          <a:endParaRPr lang="en-GB" sz="1800" strike="sngStrike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H" sz="1800" kern="1200" dirty="0"/>
            <a:t>GESI responsive Pedagogies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H" sz="1800" kern="1200" dirty="0"/>
            <a:t>Supported </a:t>
          </a:r>
          <a:r>
            <a:rPr lang="en-GB" sz="1800" kern="1200" dirty="0"/>
            <a:t>Teaching in School</a:t>
          </a:r>
          <a:endParaRPr lang="en-GH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H" sz="1800" kern="1200" dirty="0"/>
            <a:t>Formative and summative assessment against NTS </a:t>
          </a:r>
        </a:p>
      </dsp:txBody>
      <dsp:txXfrm>
        <a:off x="6042633" y="2163201"/>
        <a:ext cx="4716540" cy="2130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7C7C8-9237-4D29-97F7-5A99E2792C41}">
      <dsp:nvSpPr>
        <dsp:cNvPr id="0" name=""/>
        <dsp:cNvSpPr/>
      </dsp:nvSpPr>
      <dsp:spPr>
        <a:xfrm>
          <a:off x="0" y="3404"/>
          <a:ext cx="10515600" cy="7251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EBE5E-4370-469A-A1C4-ABED7E02414B}">
      <dsp:nvSpPr>
        <dsp:cNvPr id="0" name=""/>
        <dsp:cNvSpPr/>
      </dsp:nvSpPr>
      <dsp:spPr>
        <a:xfrm>
          <a:off x="219348" y="166556"/>
          <a:ext cx="398815" cy="3988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54B2F-EA0A-4352-B92A-472E8BB19478}">
      <dsp:nvSpPr>
        <dsp:cNvPr id="0" name=""/>
        <dsp:cNvSpPr/>
      </dsp:nvSpPr>
      <dsp:spPr>
        <a:xfrm>
          <a:off x="837512" y="3404"/>
          <a:ext cx="96780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+mn-lt"/>
            </a:rPr>
            <a:t>To achieve the vision and goals for the new SHS Curriculum the approach to assessment needs to change</a:t>
          </a:r>
          <a:endParaRPr lang="en-US" sz="1800" b="1" kern="1200" dirty="0">
            <a:latin typeface="+mn-lt"/>
          </a:endParaRPr>
        </a:p>
      </dsp:txBody>
      <dsp:txXfrm>
        <a:off x="837512" y="3404"/>
        <a:ext cx="9678087" cy="725119"/>
      </dsp:txXfrm>
    </dsp:sp>
    <dsp:sp modelId="{7B8CE3E2-5235-4648-AC6E-D11FD240D2DA}">
      <dsp:nvSpPr>
        <dsp:cNvPr id="0" name=""/>
        <dsp:cNvSpPr/>
      </dsp:nvSpPr>
      <dsp:spPr>
        <a:xfrm>
          <a:off x="0" y="909803"/>
          <a:ext cx="10515600" cy="7251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BC603-211A-4A21-BCD8-7D790299EB43}">
      <dsp:nvSpPr>
        <dsp:cNvPr id="0" name=""/>
        <dsp:cNvSpPr/>
      </dsp:nvSpPr>
      <dsp:spPr>
        <a:xfrm>
          <a:off x="219348" y="1072955"/>
          <a:ext cx="398815" cy="3988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34BB7-CA2E-402B-96BC-92A1F096E211}">
      <dsp:nvSpPr>
        <dsp:cNvPr id="0" name=""/>
        <dsp:cNvSpPr/>
      </dsp:nvSpPr>
      <dsp:spPr>
        <a:xfrm>
          <a:off x="837512" y="909803"/>
          <a:ext cx="96780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+mn-lt"/>
            </a:rPr>
            <a:t>The current system over emphasises summative assessment, assessment of learning {</a:t>
          </a:r>
          <a:r>
            <a:rPr lang="en-GB" sz="1800" b="1" kern="1200" dirty="0" err="1">
              <a:latin typeface="+mn-lt"/>
            </a:rPr>
            <a:t>AoL</a:t>
          </a:r>
          <a:r>
            <a:rPr lang="en-GB" sz="1800" b="1" kern="1200" dirty="0">
              <a:latin typeface="+mn-lt"/>
            </a:rPr>
            <a:t>}, focussed on re-call and </a:t>
          </a:r>
          <a:r>
            <a:rPr lang="en-GB" sz="1800" b="1" i="1" kern="1200" dirty="0">
              <a:latin typeface="+mn-lt"/>
            </a:rPr>
            <a:t>externally written </a:t>
          </a:r>
          <a:r>
            <a:rPr lang="en-GB" sz="1800" b="1" kern="1200" dirty="0">
              <a:latin typeface="+mn-lt"/>
            </a:rPr>
            <a:t>national examination outcomes. </a:t>
          </a:r>
          <a:endParaRPr lang="en-US" sz="1800" b="1" kern="1200" dirty="0">
            <a:latin typeface="+mn-lt"/>
          </a:endParaRPr>
        </a:p>
      </dsp:txBody>
      <dsp:txXfrm>
        <a:off x="837512" y="909803"/>
        <a:ext cx="9678087" cy="725119"/>
      </dsp:txXfrm>
    </dsp:sp>
    <dsp:sp modelId="{882A6381-EE22-4718-95F2-AB6E673D1D5F}">
      <dsp:nvSpPr>
        <dsp:cNvPr id="0" name=""/>
        <dsp:cNvSpPr/>
      </dsp:nvSpPr>
      <dsp:spPr>
        <a:xfrm>
          <a:off x="0" y="1816202"/>
          <a:ext cx="10515600" cy="7251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28B95-1DA2-410F-B41D-CEA0DB10EE70}">
      <dsp:nvSpPr>
        <dsp:cNvPr id="0" name=""/>
        <dsp:cNvSpPr/>
      </dsp:nvSpPr>
      <dsp:spPr>
        <a:xfrm>
          <a:off x="219348" y="1979354"/>
          <a:ext cx="398815" cy="3988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06B72-B292-48CA-8AA0-2F315316F9DD}">
      <dsp:nvSpPr>
        <dsp:cNvPr id="0" name=""/>
        <dsp:cNvSpPr/>
      </dsp:nvSpPr>
      <dsp:spPr>
        <a:xfrm>
          <a:off x="837512" y="1816202"/>
          <a:ext cx="96780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+mn-lt"/>
            </a:rPr>
            <a:t>Little regard is given to school-based assessment and what teachers assess in class, continuous or formative assessment ( assessment for {</a:t>
          </a:r>
          <a:r>
            <a:rPr lang="en-GB" sz="1800" b="1" kern="1200" dirty="0" err="1">
              <a:latin typeface="+mn-lt"/>
            </a:rPr>
            <a:t>AfL</a:t>
          </a:r>
          <a:r>
            <a:rPr lang="en-GB" sz="1800" b="1" kern="1200" dirty="0">
              <a:latin typeface="+mn-lt"/>
            </a:rPr>
            <a:t>} and as learning {</a:t>
          </a:r>
          <a:r>
            <a:rPr lang="en-GB" sz="1800" b="1" kern="1200" dirty="0" err="1">
              <a:latin typeface="+mn-lt"/>
            </a:rPr>
            <a:t>AaL</a:t>
          </a:r>
          <a:r>
            <a:rPr lang="en-GB" sz="1800" b="1" kern="1200" dirty="0">
              <a:latin typeface="+mn-lt"/>
            </a:rPr>
            <a:t>})</a:t>
          </a:r>
          <a:endParaRPr lang="en-US" sz="1800" b="1" kern="1200" dirty="0">
            <a:latin typeface="+mn-lt"/>
          </a:endParaRPr>
        </a:p>
      </dsp:txBody>
      <dsp:txXfrm>
        <a:off x="837512" y="1816202"/>
        <a:ext cx="9678087" cy="725119"/>
      </dsp:txXfrm>
    </dsp:sp>
    <dsp:sp modelId="{7B05129F-CE79-4140-A45A-9CD620B0A0CA}">
      <dsp:nvSpPr>
        <dsp:cNvPr id="0" name=""/>
        <dsp:cNvSpPr/>
      </dsp:nvSpPr>
      <dsp:spPr>
        <a:xfrm>
          <a:off x="0" y="2722601"/>
          <a:ext cx="10515600" cy="7251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46689-95C3-491C-B648-D7BE8413459E}">
      <dsp:nvSpPr>
        <dsp:cNvPr id="0" name=""/>
        <dsp:cNvSpPr/>
      </dsp:nvSpPr>
      <dsp:spPr>
        <a:xfrm>
          <a:off x="219348" y="2885753"/>
          <a:ext cx="398815" cy="3988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6CA0A-4844-4840-9655-E9E5FFBA8F6C}">
      <dsp:nvSpPr>
        <dsp:cNvPr id="0" name=""/>
        <dsp:cNvSpPr/>
      </dsp:nvSpPr>
      <dsp:spPr>
        <a:xfrm>
          <a:off x="837512" y="2722601"/>
          <a:ext cx="96780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+mn-lt"/>
            </a:rPr>
            <a:t>The Secondary Education Assessment Guide (SEAG), written to guide to how learners are assessed in SHS</a:t>
          </a:r>
          <a:endParaRPr lang="en-US" sz="1800" b="1" kern="1200" dirty="0">
            <a:latin typeface="+mn-lt"/>
          </a:endParaRPr>
        </a:p>
      </dsp:txBody>
      <dsp:txXfrm>
        <a:off x="837512" y="2722601"/>
        <a:ext cx="9678087" cy="725119"/>
      </dsp:txXfrm>
    </dsp:sp>
    <dsp:sp modelId="{8D192EE0-B120-4CAD-893F-8298A0AB20C2}">
      <dsp:nvSpPr>
        <dsp:cNvPr id="0" name=""/>
        <dsp:cNvSpPr/>
      </dsp:nvSpPr>
      <dsp:spPr>
        <a:xfrm>
          <a:off x="0" y="3629000"/>
          <a:ext cx="10515600" cy="7251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FD1C4-C75B-42BF-AE21-0939120C448A}">
      <dsp:nvSpPr>
        <dsp:cNvPr id="0" name=""/>
        <dsp:cNvSpPr/>
      </dsp:nvSpPr>
      <dsp:spPr>
        <a:xfrm>
          <a:off x="219348" y="3792152"/>
          <a:ext cx="398815" cy="39881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67C25-6BC5-4CF9-B85E-A68592017B89}">
      <dsp:nvSpPr>
        <dsp:cNvPr id="0" name=""/>
        <dsp:cNvSpPr/>
      </dsp:nvSpPr>
      <dsp:spPr>
        <a:xfrm>
          <a:off x="837512" y="3629000"/>
          <a:ext cx="9678087" cy="72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742" tIns="76742" rIns="76742" bIns="7674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+mn-lt"/>
            </a:rPr>
            <a:t>Key challenge: this is a major change is assessment. </a:t>
          </a:r>
          <a:r>
            <a:rPr lang="en-GB" sz="1800" b="1" i="1" kern="1200" dirty="0">
              <a:latin typeface="+mn-lt"/>
            </a:rPr>
            <a:t>Which countries have been successful at shifting the focus of assessment? Of trusting teachers with assessment? And what are the steps to success?</a:t>
          </a:r>
          <a:endParaRPr lang="en-US" sz="1800" b="1" i="1" kern="1200" dirty="0">
            <a:latin typeface="+mn-lt"/>
          </a:endParaRPr>
        </a:p>
      </dsp:txBody>
      <dsp:txXfrm>
        <a:off x="837512" y="3629000"/>
        <a:ext cx="9678087" cy="7251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E85E0-700B-40CD-B14D-F45F590E57E9}">
      <dsp:nvSpPr>
        <dsp:cNvPr id="0" name=""/>
        <dsp:cNvSpPr/>
      </dsp:nvSpPr>
      <dsp:spPr>
        <a:xfrm>
          <a:off x="457676" y="50267"/>
          <a:ext cx="1805110" cy="1600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What steps have we missed?</a:t>
          </a:r>
          <a:endParaRPr lang="en-US" sz="2800" b="1" kern="1200" dirty="0"/>
        </a:p>
      </dsp:txBody>
      <dsp:txXfrm>
        <a:off x="504557" y="97148"/>
        <a:ext cx="1711348" cy="1506890"/>
      </dsp:txXfrm>
    </dsp:sp>
    <dsp:sp modelId="{52B197A4-CFC8-43D3-8F9F-66BAE6E4AA91}">
      <dsp:nvSpPr>
        <dsp:cNvPr id="0" name=""/>
        <dsp:cNvSpPr/>
      </dsp:nvSpPr>
      <dsp:spPr>
        <a:xfrm>
          <a:off x="2421637" y="626760"/>
          <a:ext cx="382683" cy="4476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421637" y="716293"/>
        <a:ext cx="267878" cy="268601"/>
      </dsp:txXfrm>
    </dsp:sp>
    <dsp:sp modelId="{B8660974-3239-4BE6-AF17-FF19317FF423}">
      <dsp:nvSpPr>
        <dsp:cNvPr id="0" name=""/>
        <dsp:cNvSpPr/>
      </dsp:nvSpPr>
      <dsp:spPr>
        <a:xfrm>
          <a:off x="2984831" y="944"/>
          <a:ext cx="3031863" cy="1699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What should we be mindful of, addressing the challenges?</a:t>
          </a:r>
          <a:endParaRPr lang="en-US" sz="2800" b="1" kern="1200" dirty="0"/>
        </a:p>
      </dsp:txBody>
      <dsp:txXfrm>
        <a:off x="3034602" y="50715"/>
        <a:ext cx="2932321" cy="1599756"/>
      </dsp:txXfrm>
    </dsp:sp>
    <dsp:sp modelId="{F848E10B-140E-4C6E-BEAF-157A63132A46}">
      <dsp:nvSpPr>
        <dsp:cNvPr id="0" name=""/>
        <dsp:cNvSpPr/>
      </dsp:nvSpPr>
      <dsp:spPr>
        <a:xfrm rot="4755160">
          <a:off x="4529180" y="1839060"/>
          <a:ext cx="403374" cy="4476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4585283" y="1862268"/>
        <a:ext cx="268601" cy="282362"/>
      </dsp:txXfrm>
    </dsp:sp>
    <dsp:sp modelId="{F607DC01-A46E-4596-A18C-190941807929}">
      <dsp:nvSpPr>
        <dsp:cNvPr id="0" name=""/>
        <dsp:cNvSpPr/>
      </dsp:nvSpPr>
      <dsp:spPr>
        <a:xfrm>
          <a:off x="3921828" y="2447977"/>
          <a:ext cx="2094866" cy="1741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What are the unforeseen challenges?</a:t>
          </a:r>
          <a:endParaRPr lang="en-US" sz="2800" b="1" kern="1200" dirty="0"/>
        </a:p>
      </dsp:txBody>
      <dsp:txXfrm>
        <a:off x="3972843" y="2498992"/>
        <a:ext cx="1992836" cy="1639757"/>
      </dsp:txXfrm>
    </dsp:sp>
    <dsp:sp modelId="{EBCC2B87-5185-4419-B080-0F64D0CA35D3}">
      <dsp:nvSpPr>
        <dsp:cNvPr id="0" name=""/>
        <dsp:cNvSpPr/>
      </dsp:nvSpPr>
      <dsp:spPr>
        <a:xfrm rot="10800000">
          <a:off x="3380295" y="3095037"/>
          <a:ext cx="382683" cy="4476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3495100" y="3184570"/>
        <a:ext cx="267878" cy="268601"/>
      </dsp:txXfrm>
    </dsp:sp>
    <dsp:sp modelId="{977B12F8-6A1A-43C2-A441-FF03743B1BC6}">
      <dsp:nvSpPr>
        <dsp:cNvPr id="0" name=""/>
        <dsp:cNvSpPr/>
      </dsp:nvSpPr>
      <dsp:spPr>
        <a:xfrm>
          <a:off x="804619" y="2422287"/>
          <a:ext cx="2395165" cy="1793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What other strategies should we deploy?</a:t>
          </a:r>
          <a:endParaRPr lang="en-US" sz="2800" b="1" kern="1200" dirty="0"/>
        </a:p>
      </dsp:txBody>
      <dsp:txXfrm>
        <a:off x="857139" y="2474807"/>
        <a:ext cx="2290125" cy="1688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6530E-A1C5-F142-9D7C-499B857EBD1C}" type="datetimeFigureOut">
              <a:rPr lang="en-GH" smtClean="0"/>
              <a:t>11/14/23</a:t>
            </a:fld>
            <a:endParaRPr lang="en-G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02D28-2456-204B-848D-CF487699ED97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86309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id="{1BAA6B30-59C7-2BA7-4617-0BEA5D4D7D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id="{A3ACCA57-6107-412F-04BF-5E8D53D28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H" altLang="en-GH"/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761D2006-FEA6-4B5C-3A4C-1032B3D47F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7E205C-6072-3347-B77D-44D06D6400B0}" type="slidenum">
              <a:rPr lang="en-GH" altLang="en-GH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H" altLang="en-G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F820A-B71C-5A04-A51B-7912E1DC9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D9B6FA-DE9B-E578-10C4-97917C114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AC322-56BA-0760-77C7-6121070FF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DDE6-2C12-1D46-AB77-10CB982A0E5E}" type="datetimeFigureOut">
              <a:rPr lang="en-GH" smtClean="0"/>
              <a:t>11/14/23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33353-A30F-7F4B-C90F-DE48FFA5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35061-7A03-1B7C-66FD-53E4E6257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739-A592-2741-A43A-7AFC15285D2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86088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500FB-1B45-7C07-1CAB-42E4F62D3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D75113-26D5-4E6E-C06B-0A5AD6FCA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74DC9-EE74-ADA8-BAB7-1E8A28BAD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DDE6-2C12-1D46-AB77-10CB982A0E5E}" type="datetimeFigureOut">
              <a:rPr lang="en-GH" smtClean="0"/>
              <a:t>11/14/23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8BCD1-D2F3-98FF-3FA0-571E15394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03C04-A42F-A47C-30FE-30A099CA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739-A592-2741-A43A-7AFC15285D2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415652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1B3A7C-A281-3F83-6463-C4E9901D54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373568-C52E-8786-B9B0-5923EB58D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A8A08-08C6-31EB-FCA0-07CF70A87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DDE6-2C12-1D46-AB77-10CB982A0E5E}" type="datetimeFigureOut">
              <a:rPr lang="en-GH" smtClean="0"/>
              <a:t>11/14/23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6A1EC-524D-973B-A9D6-8FCED4C0D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6AEFE-29A7-3807-5B0A-86D2332A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739-A592-2741-A43A-7AFC15285D2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711493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94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95F0A-AF5D-3105-F466-F25E3203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5DF94-3156-FEBF-AA26-055BABE83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93135-79D4-E12D-BF71-FA0FC4297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DDE6-2C12-1D46-AB77-10CB982A0E5E}" type="datetimeFigureOut">
              <a:rPr lang="en-GH" smtClean="0"/>
              <a:t>11/14/23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EF712-F1B1-886C-CE42-716E9022E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B69FC-30CB-DDB0-115C-A62DAD485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739-A592-2741-A43A-7AFC15285D2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86340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95310-8B8F-838D-177F-B3E432D66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E39A0-54A4-7109-18A8-81A1FF08A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1EE41-F9A0-011C-130C-D3B0D3C94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DDE6-2C12-1D46-AB77-10CB982A0E5E}" type="datetimeFigureOut">
              <a:rPr lang="en-GH" smtClean="0"/>
              <a:t>11/14/23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B6606-8146-EAB3-D0B1-2805BDD0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7DE77-B80C-4F8F-6958-DE894CA1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739-A592-2741-A43A-7AFC15285D2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47570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EE5C1-91BF-ABF7-B699-794D702D3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83F09-69FC-5D25-C92E-4871D7CE9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98B66-140F-FC88-F87D-5F3D954C0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73903-3EAF-FF21-B934-7FF23E7C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DDE6-2C12-1D46-AB77-10CB982A0E5E}" type="datetimeFigureOut">
              <a:rPr lang="en-GH" smtClean="0"/>
              <a:t>11/14/23</a:t>
            </a:fld>
            <a:endParaRPr lang="en-G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C22E4-3ABA-EB1A-A762-5562168A1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021B6-A459-8C9F-0F0A-79AE8D41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739-A592-2741-A43A-7AFC15285D2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58311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13426-F22B-5B58-525B-03DE209B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0F05A-ED00-640F-89FA-E03453C45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EEDBB-E539-ECAE-7E1A-FDEAC3300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9F025-6009-B333-EFA6-6CB4CD7E1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E86215-AA18-FCD9-6968-4900A100E3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1C6A21-6C81-B7C8-6C1B-BD885D4E8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DDE6-2C12-1D46-AB77-10CB982A0E5E}" type="datetimeFigureOut">
              <a:rPr lang="en-GH" smtClean="0"/>
              <a:t>11/14/23</a:t>
            </a:fld>
            <a:endParaRPr lang="en-G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F4F853-477E-B437-320D-23E110EC4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569368-7E5E-1A37-FE42-CDCDCC4B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739-A592-2741-A43A-7AFC15285D2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9024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389A0-B7CD-C91F-81A1-6AD9F99FD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797498-541F-BB93-E7FC-042D0D65C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DDE6-2C12-1D46-AB77-10CB982A0E5E}" type="datetimeFigureOut">
              <a:rPr lang="en-GH" smtClean="0"/>
              <a:t>11/14/23</a:t>
            </a:fld>
            <a:endParaRPr lang="en-G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7A04E-8E65-EB4D-F30D-772114A7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3CB81-5E75-5048-C4A9-9EE2DFEDE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739-A592-2741-A43A-7AFC15285D2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81982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71B16-C6BB-9FF2-2144-B005E1931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DDE6-2C12-1D46-AB77-10CB982A0E5E}" type="datetimeFigureOut">
              <a:rPr lang="en-GH" smtClean="0"/>
              <a:t>11/14/23</a:t>
            </a:fld>
            <a:endParaRPr lang="en-G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E695A0-DF30-385F-3147-B7E70886C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8CB07-CBDC-9605-C0E5-91780F10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739-A592-2741-A43A-7AFC15285D2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7223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8D9A-F1CE-E79A-B847-69EDA43E9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89DDC-1959-6A13-6C59-ECBA4AA40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B1E1B-4AF3-7086-CABF-B2444CB29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D805C-5546-D7F4-7D69-C6D1D598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DDE6-2C12-1D46-AB77-10CB982A0E5E}" type="datetimeFigureOut">
              <a:rPr lang="en-GH" smtClean="0"/>
              <a:t>11/14/23</a:t>
            </a:fld>
            <a:endParaRPr lang="en-G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29E753-34E8-67F1-8856-589AC204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3738D-0199-BEA2-B8D1-F0EB298C6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739-A592-2741-A43A-7AFC15285D2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69858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F8237-0A9B-6967-7AEC-72B0F9372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77053-C25C-0D00-3672-779BDBCB39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8CCB6-F59E-DE20-1E98-34564E1DB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A4310-3AD3-7638-1AA8-420DC3F8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DDE6-2C12-1D46-AB77-10CB982A0E5E}" type="datetimeFigureOut">
              <a:rPr lang="en-GH" smtClean="0"/>
              <a:t>11/14/23</a:t>
            </a:fld>
            <a:endParaRPr lang="en-G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8CC85-3ABB-705A-B55C-F63A94043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35C2A-03CE-2015-B8C0-B012E6939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9739-A592-2741-A43A-7AFC15285D2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12182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EAF505-EB86-CD6D-82E2-B5A3D4847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137E4-4061-00A4-CF6C-2838C27F2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A0CED-B486-1F89-40E0-85B75EB832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DDDE6-2C12-1D46-AB77-10CB982A0E5E}" type="datetimeFigureOut">
              <a:rPr lang="en-GH" smtClean="0"/>
              <a:t>11/14/23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E58A8-C227-6D9D-1CEC-EC10C0C22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9336E-088F-98E3-8AFB-CA1541A35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9739-A592-2741-A43A-7AFC15285D28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94708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6oko4Qlos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rk in rural forest road">
            <a:extLst>
              <a:ext uri="{FF2B5EF4-FFF2-40B4-BE49-F238E27FC236}">
                <a16:creationId xmlns:a16="http://schemas.microsoft.com/office/drawing/2014/main" id="{A7722A8D-4EF2-4405-2908-91532BEB91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88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0222B5-B739-82A9-5CCC-C5585AE1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44663" y="-4344657"/>
            <a:ext cx="3512260" cy="12201589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0B27D0-9A07-0421-68B9-BE221D5BB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726675"/>
            <a:ext cx="9409990" cy="3847477"/>
          </a:xfrm>
        </p:spPr>
        <p:txBody>
          <a:bodyPr anchor="t">
            <a:norm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br>
              <a:rPr lang="en-GB" sz="5400" b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r>
              <a:rPr lang="en-GB" sz="5400" b="1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Senior High School Education in Ghana: The </a:t>
            </a:r>
            <a:r>
              <a:rPr lang="en-GB" sz="5400" b="1" dirty="0">
                <a:solidFill>
                  <a:srgbClr val="FFFFFF"/>
                </a:solidFill>
                <a:latin typeface="Calibri" panose="020F0502020204030204" pitchFamily="34" charset="0"/>
              </a:rPr>
              <a:t>Challenging</a:t>
            </a:r>
            <a:r>
              <a:rPr lang="en-GB" sz="5400" b="1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Path </a:t>
            </a:r>
            <a:r>
              <a:rPr lang="en-GB" sz="5400" b="1" dirty="0">
                <a:solidFill>
                  <a:srgbClr val="FFFFFF"/>
                </a:solidFill>
                <a:latin typeface="Calibri" panose="020F0502020204030204" pitchFamily="34" charset="0"/>
              </a:rPr>
              <a:t>to</a:t>
            </a:r>
            <a:r>
              <a:rPr lang="en-GB" sz="5400" b="1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Reform</a:t>
            </a:r>
            <a:endParaRPr lang="en-GH" sz="5400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E23E75-E7E9-4D9F-6D25-5512363F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78570" y="-449383"/>
            <a:ext cx="2425271" cy="12201588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55863E6-002A-27C5-6B99-036D15523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5182763"/>
            <a:ext cx="9409990" cy="1115807"/>
          </a:xfrm>
        </p:spPr>
        <p:txBody>
          <a:bodyPr anchor="t">
            <a:normAutofit fontScale="92500" lnSpcReduction="20000"/>
          </a:bodyPr>
          <a:lstStyle/>
          <a:p>
            <a:pPr algn="l"/>
            <a:r>
              <a:rPr lang="en-GB" sz="2000" b="1" dirty="0">
                <a:solidFill>
                  <a:srgbClr val="FFFFFF"/>
                </a:solidFill>
              </a:rPr>
              <a:t>N.A Owusu-Ansah - University of Education Winneba, Joyce Anku – University of Ghana, Rebecca Arther - University of Education Winneba</a:t>
            </a:r>
            <a:endParaRPr lang="en-GH" sz="2000" b="1">
              <a:solidFill>
                <a:srgbClr val="FFFFFF"/>
              </a:solidFill>
            </a:endParaRPr>
          </a:p>
          <a:p>
            <a:pPr algn="l"/>
            <a:r>
              <a:rPr lang="en-GB" sz="2000" b="1" dirty="0">
                <a:solidFill>
                  <a:srgbClr val="FFFFFF"/>
                </a:solidFill>
              </a:rPr>
              <a:t> Akwasi Addae-Boahene – Chief Technical Advisor T-TEL, Bea Noble-Rogers – Key Advisor T-TEL, Eric Ananga – Key Advisor T-TEL.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D8FE22-3C2B-14C8-0911-42395B05E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7596" y="5188810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658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5" name="Title 1">
            <a:extLst>
              <a:ext uri="{FF2B5EF4-FFF2-40B4-BE49-F238E27FC236}">
                <a16:creationId xmlns:a16="http://schemas.microsoft.com/office/drawing/2014/main" id="{E597E22F-F332-330C-A30D-7B7D7C731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GB" altLang="en-GH" dirty="0">
                <a:latin typeface="+mn-lt"/>
              </a:rPr>
              <a:t>Changes to Assessing SHS Learners</a:t>
            </a:r>
            <a:endParaRPr lang="en-GH" altLang="en-GH">
              <a:latin typeface="+mn-lt"/>
            </a:endParaRPr>
          </a:p>
        </p:txBody>
      </p:sp>
      <p:sp>
        <p:nvSpPr>
          <p:cNvPr id="16393" name="Rectangle 1639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395" name="Rectangle 1639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6387" name="Content Placeholder 2">
            <a:extLst>
              <a:ext uri="{FF2B5EF4-FFF2-40B4-BE49-F238E27FC236}">
                <a16:creationId xmlns:a16="http://schemas.microsoft.com/office/drawing/2014/main" id="{E1623B4E-BDB7-78E2-7733-875B8B6FDF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095687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338BF-17EE-1E8D-4D60-DEB52D7D0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+mn-lt"/>
              </a:rPr>
              <a:t>Key Strategies for Successful Implementation and Effective Reform of SHS Education: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B2E48-6F16-5E97-9095-C5D4AE1AF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3"/>
            <a:ext cx="10515600" cy="4563491"/>
          </a:xfrm>
        </p:spPr>
        <p:txBody>
          <a:bodyPr>
            <a:normAutofit/>
          </a:bodyPr>
          <a:lstStyle/>
          <a:p>
            <a:r>
              <a:rPr lang="en-US" altLang="en-GH" sz="2400" b="1" dirty="0"/>
              <a:t>Testing the curriculum’s fitness for purpose </a:t>
            </a:r>
            <a:r>
              <a:rPr lang="en-US" altLang="en-GH" sz="2400" b="1" i="1" dirty="0"/>
              <a:t>before finalizing writing</a:t>
            </a:r>
          </a:p>
          <a:p>
            <a:pPr lvl="1"/>
            <a:r>
              <a:rPr lang="en-US" altLang="en-GH" b="1" dirty="0"/>
              <a:t>Trialing the Curriculum Part 1 and 2</a:t>
            </a:r>
          </a:p>
          <a:p>
            <a:pPr lvl="1"/>
            <a:r>
              <a:rPr lang="en-US" altLang="en-GH" b="1" dirty="0"/>
              <a:t>External and internal expert curriculum review and evaluation</a:t>
            </a:r>
          </a:p>
          <a:p>
            <a:pPr lvl="1"/>
            <a:r>
              <a:rPr lang="en-US" altLang="en-GH" b="1" dirty="0"/>
              <a:t>Working with ‘set piece’ schools</a:t>
            </a:r>
          </a:p>
          <a:p>
            <a:pPr>
              <a:defRPr/>
            </a:pPr>
            <a:r>
              <a:rPr lang="en-US" sz="2400" b="1" dirty="0"/>
              <a:t>Curriculum Driven Professional Development</a:t>
            </a:r>
          </a:p>
          <a:p>
            <a:pPr lvl="1">
              <a:defRPr/>
            </a:pPr>
            <a:r>
              <a:rPr lang="en-US" b="1" dirty="0"/>
              <a:t>Weekly sessions for school staff before, during and after implementation</a:t>
            </a:r>
          </a:p>
          <a:p>
            <a:pPr lvl="1">
              <a:defRPr/>
            </a:pPr>
            <a:r>
              <a:rPr lang="en-US" b="1" dirty="0"/>
              <a:t>On going support for developing high quality school leadership and management teams</a:t>
            </a:r>
          </a:p>
          <a:p>
            <a:pPr lvl="1">
              <a:defRPr/>
            </a:pPr>
            <a:r>
              <a:rPr lang="en-US" b="1" dirty="0"/>
              <a:t>Professional Learning Communities established in schools for teachers and leaders</a:t>
            </a:r>
          </a:p>
          <a:p>
            <a:pPr>
              <a:defRPr/>
            </a:pPr>
            <a:endParaRPr lang="en-US" sz="2200" b="1" dirty="0">
              <a:latin typeface="+mj-lt"/>
            </a:endParaRPr>
          </a:p>
          <a:p>
            <a:endParaRPr lang="en-US" altLang="en-GH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54280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558AA-B73F-9694-6472-3E4E6BD96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Key Strategies for Successful Implementation and Effective Reform of SHS Education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E5F05-F8EB-7CE2-4CD1-033F1A8AE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Schools established as learning organizations  </a:t>
            </a:r>
          </a:p>
          <a:p>
            <a:pPr>
              <a:defRPr/>
            </a:pPr>
            <a:r>
              <a:rPr lang="en-US" b="1" dirty="0"/>
              <a:t>Transparent systems put in place for strengthening formative assessment</a:t>
            </a:r>
          </a:p>
          <a:p>
            <a:pPr>
              <a:defRPr/>
            </a:pPr>
            <a:r>
              <a:rPr lang="en-US" b="1" dirty="0"/>
              <a:t>Guidance and counselling systems built to support well being </a:t>
            </a:r>
          </a:p>
          <a:p>
            <a:pPr>
              <a:defRPr/>
            </a:pPr>
            <a:r>
              <a:rPr lang="en-US" b="1" dirty="0"/>
              <a:t>Accountability and Quality Assurance systems </a:t>
            </a:r>
            <a:r>
              <a:rPr lang="en-US" b="1" dirty="0" err="1"/>
              <a:t>strengthend</a:t>
            </a:r>
            <a:r>
              <a:rPr lang="en-US" b="1" dirty="0"/>
              <a:t> for ongoing monitoring, evaluation, review of implementation and improvement planning</a:t>
            </a:r>
          </a:p>
          <a:p>
            <a:pPr>
              <a:defRPr/>
            </a:pPr>
            <a:r>
              <a:rPr lang="en-US" b="1" dirty="0"/>
              <a:t>Stake holder focus groups and ongoing consultation and oversight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/>
              <a:t>Focused attention on attracting and retaining sufficient high-quality staff to secondary institutions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200" b="1" dirty="0">
              <a:latin typeface="+mj-lt"/>
            </a:endParaRP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00890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CF633A-E1AC-DA07-D94E-6902A90E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Key Strategies for Effective Reform of SHS Education: Creating a New Teacher Education Curriculum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BF1C-B71C-4897-BC09-1AAD51A43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945"/>
            <a:ext cx="10515600" cy="4872675"/>
          </a:xfrm>
        </p:spPr>
        <p:txBody>
          <a:bodyPr>
            <a:noAutofit/>
          </a:bodyPr>
          <a:lstStyle/>
          <a:p>
            <a:r>
              <a:rPr lang="en-US" b="1" dirty="0"/>
              <a:t>National Expert Team</a:t>
            </a:r>
          </a:p>
          <a:p>
            <a:pPr lvl="1"/>
            <a:r>
              <a:rPr lang="en-US" altLang="en-GH" sz="2800" b="1" dirty="0"/>
              <a:t>Review and revision of teacher education policy documents to align them to the SHS Curricular </a:t>
            </a:r>
            <a:endParaRPr lang="en-US" sz="2800" b="1" dirty="0"/>
          </a:p>
          <a:p>
            <a:pPr lvl="1"/>
            <a:r>
              <a:rPr lang="en-US" sz="2800" b="1" dirty="0"/>
              <a:t>Writing a New Teacher Education Curriculum Writing Guide driven by the principles, practices and content of the Schools’ Curriculum</a:t>
            </a:r>
          </a:p>
          <a:p>
            <a:r>
              <a:rPr lang="en-US" altLang="en-GH" b="1" dirty="0"/>
              <a:t>Consultation, and work with the universities to ensure they write SHS Teacher Curriculum based on the Curriculum Writing Guide </a:t>
            </a:r>
            <a:r>
              <a:rPr lang="en-US" altLang="en-GH" b="1" i="1" dirty="0"/>
              <a:t>balanced against existing structures </a:t>
            </a:r>
          </a:p>
          <a:p>
            <a:r>
              <a:rPr lang="en-US" b="1" dirty="0"/>
              <a:t>On going engagement with Examination boards </a:t>
            </a:r>
          </a:p>
          <a:p>
            <a:r>
              <a:rPr lang="en-US" b="1" dirty="0"/>
              <a:t>Development PD materials for tutors and mentors</a:t>
            </a:r>
          </a:p>
        </p:txBody>
      </p:sp>
    </p:spTree>
    <p:extLst>
      <p:ext uri="{BB962C8B-B14F-4D97-AF65-F5344CB8AC3E}">
        <p14:creationId xmlns:p14="http://schemas.microsoft.com/office/powerpoint/2010/main" val="247558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FCAC43-41E7-4521-DC06-C8B071A2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System Challenges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78638-C9C3-991B-D9E4-189B07361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b="1" dirty="0"/>
              <a:t>Changing experience related beliefs and practices: </a:t>
            </a:r>
          </a:p>
          <a:p>
            <a:pPr lvl="1"/>
            <a:r>
              <a:rPr lang="en-US" sz="2800" b="1" dirty="0"/>
              <a:t>the role of secondary education</a:t>
            </a:r>
          </a:p>
          <a:p>
            <a:pPr lvl="1"/>
            <a:r>
              <a:rPr lang="en-US" sz="2800" b="1" dirty="0"/>
              <a:t>deep integration of 21</a:t>
            </a:r>
            <a:r>
              <a:rPr lang="en-US" sz="2800" b="1" baseline="30000" dirty="0"/>
              <a:t>st</a:t>
            </a:r>
            <a:r>
              <a:rPr lang="en-US" sz="2800" b="1" dirty="0"/>
              <a:t> C skills and competencies, GESI</a:t>
            </a:r>
          </a:p>
          <a:p>
            <a:pPr lvl="1"/>
            <a:r>
              <a:rPr lang="en-US" sz="2800" b="1" dirty="0"/>
              <a:t>the purpose of assessment</a:t>
            </a:r>
          </a:p>
          <a:p>
            <a:pPr lvl="1"/>
            <a:r>
              <a:rPr lang="en-US" sz="2800" b="1" dirty="0"/>
              <a:t>The place of school placements – Supported Teaching in School</a:t>
            </a:r>
          </a:p>
          <a:p>
            <a:r>
              <a:rPr lang="en-US" b="1" dirty="0"/>
              <a:t>Building a culture of PD and learning</a:t>
            </a:r>
          </a:p>
          <a:p>
            <a:r>
              <a:rPr lang="en-US" b="1" dirty="0"/>
              <a:t>Acceptance of education curricula as dynamic rather than largely static</a:t>
            </a:r>
          </a:p>
          <a:p>
            <a:r>
              <a:rPr lang="en-US" b="1" dirty="0"/>
              <a:t>Ensuring appropriate infrastructure and resources  </a:t>
            </a:r>
          </a:p>
          <a:p>
            <a:endParaRPr lang="en-US" sz="2200" dirty="0"/>
          </a:p>
          <a:p>
            <a:pPr lvl="1"/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5029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C6B33-DFC2-A13D-D490-577A1BE9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30" y="365125"/>
            <a:ext cx="1099947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Secondary Education Curriculum Trial: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Students’ Voice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254EC-1C00-AC54-A925-8A4CC0A28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https://youtu.be/V6oko4QlosI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78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EF2B-00B7-04F7-1FE8-CA377299D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490" y="240030"/>
            <a:ext cx="7173311" cy="1199888"/>
          </a:xfrm>
        </p:spPr>
        <p:txBody>
          <a:bodyPr anchor="b">
            <a:normAutofit fontScale="90000"/>
          </a:bodyPr>
          <a:lstStyle/>
          <a:p>
            <a:r>
              <a:rPr lang="en-GB" sz="3100" b="1" dirty="0">
                <a:latin typeface="+mn-lt"/>
              </a:rPr>
              <a:t>Discussion: your critical questions for us and your recommendations for our next steps </a:t>
            </a:r>
            <a:endParaRPr lang="en-GH" sz="3100" b="1" dirty="0">
              <a:latin typeface="+mn-lt"/>
            </a:endParaRPr>
          </a:p>
        </p:txBody>
      </p:sp>
      <p:pic>
        <p:nvPicPr>
          <p:cNvPr id="5" name="Picture 4" descr="Solo journey">
            <a:extLst>
              <a:ext uri="{FF2B5EF4-FFF2-40B4-BE49-F238E27FC236}">
                <a16:creationId xmlns:a16="http://schemas.microsoft.com/office/drawing/2014/main" id="{041F787F-D79F-D73E-58A4-75A6D870A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2"/>
          <a:stretch/>
        </p:blipFill>
        <p:spPr>
          <a:xfrm>
            <a:off x="21" y="431"/>
            <a:ext cx="3478904" cy="6408311"/>
          </a:xfrm>
          <a:prstGeom prst="rect">
            <a:avLst/>
          </a:prstGeom>
        </p:spPr>
      </p:pic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8AC4EEE7-603A-D331-4876-3F331BBFFF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905214"/>
              </p:ext>
            </p:extLst>
          </p:nvPr>
        </p:nvGraphicFramePr>
        <p:xfrm>
          <a:off x="4729656" y="1574800"/>
          <a:ext cx="6474372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7242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668D1729-06C9-9EBC-E6E5-3C6ABCAC4E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H" b="1">
                <a:latin typeface="+mn-lt"/>
              </a:rPr>
              <a:t>Thank you!!!!</a:t>
            </a:r>
            <a:endParaRPr lang="en-US" altLang="en-GH" b="1" dirty="0">
              <a:latin typeface="+mn-lt"/>
            </a:endParaRP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9CACA2E2-FA3D-5BBA-BBDC-8392E457F2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GH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ubble sheet test paper and pencil">
            <a:extLst>
              <a:ext uri="{FF2B5EF4-FFF2-40B4-BE49-F238E27FC236}">
                <a16:creationId xmlns:a16="http://schemas.microsoft.com/office/drawing/2014/main" id="{BABF1952-6659-08F1-3DEF-106170CEC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2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D589A5-C192-CB81-6DFF-3EC3A194F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87657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H" sz="4000" b="1" dirty="0">
                <a:latin typeface="+mn-lt"/>
              </a:rPr>
              <a:t>Outline</a:t>
            </a:r>
            <a:r>
              <a:rPr lang="en-GH" sz="4000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51A74-5DEE-8CEE-1E92-D439D077B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282262"/>
            <a:ext cx="5603913" cy="5460061"/>
          </a:xfrm>
        </p:spPr>
        <p:txBody>
          <a:bodyPr rtlCol="0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H" sz="1800" b="1" dirty="0"/>
              <a:t>Background to the R</a:t>
            </a:r>
            <a:r>
              <a:rPr lang="en-GB" sz="1800" b="1" dirty="0"/>
              <a:t>e</a:t>
            </a:r>
            <a:r>
              <a:rPr lang="en-GH" sz="1800" b="1" dirty="0"/>
              <a:t>form </a:t>
            </a:r>
          </a:p>
          <a:p>
            <a:pPr fontAlgn="auto">
              <a:spcAft>
                <a:spcPts val="0"/>
              </a:spcAft>
              <a:defRPr/>
            </a:pPr>
            <a:r>
              <a:rPr lang="en-GH" sz="1800" b="1" dirty="0"/>
              <a:t>Scope to the reform</a:t>
            </a:r>
            <a:endParaRPr lang="en-GB" sz="1800" b="1" dirty="0"/>
          </a:p>
          <a:p>
            <a:pPr fontAlgn="auto">
              <a:spcAft>
                <a:spcPts val="0"/>
              </a:spcAft>
              <a:defRPr/>
            </a:pPr>
            <a:r>
              <a:rPr lang="en-GB" sz="1800" b="1" dirty="0"/>
              <a:t>Lessons Learned from Previous Reform</a:t>
            </a:r>
            <a:endParaRPr lang="en-GH" sz="1800" b="1" dirty="0"/>
          </a:p>
          <a:p>
            <a:pPr fontAlgn="auto">
              <a:spcAft>
                <a:spcPts val="0"/>
              </a:spcAft>
              <a:defRPr/>
            </a:pPr>
            <a:r>
              <a:rPr lang="en-GB" sz="1800" b="1" dirty="0"/>
              <a:t>Progress Towards Implementation and Reform </a:t>
            </a:r>
            <a:endParaRPr lang="en-GH" sz="1800" b="1" dirty="0"/>
          </a:p>
          <a:p>
            <a:pPr lvl="1" fontAlgn="auto">
              <a:spcAft>
                <a:spcPts val="0"/>
              </a:spcAft>
              <a:defRPr/>
            </a:pPr>
            <a:r>
              <a:rPr lang="en-GH" sz="1800" dirty="0"/>
              <a:t>The </a:t>
            </a:r>
            <a:r>
              <a:rPr lang="en-GB" sz="1800" dirty="0"/>
              <a:t>Phases of the Reform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1800" dirty="0"/>
              <a:t>Key Principles and Practices Underpinning Reform</a:t>
            </a:r>
            <a:r>
              <a:rPr lang="en-GH" sz="1800"/>
              <a:t> </a:t>
            </a:r>
            <a:endParaRPr lang="en-GH" sz="1800" dirty="0"/>
          </a:p>
          <a:p>
            <a:pPr lvl="1" fontAlgn="auto">
              <a:spcAft>
                <a:spcPts val="0"/>
              </a:spcAft>
              <a:defRPr/>
            </a:pPr>
            <a:r>
              <a:rPr lang="en-GB" sz="1800" dirty="0"/>
              <a:t>Preparation for Implementation in Schools </a:t>
            </a:r>
            <a:r>
              <a:rPr lang="en-GH" sz="1800"/>
              <a:t> </a:t>
            </a:r>
            <a:endParaRPr lang="en-GH" sz="1800" dirty="0"/>
          </a:p>
          <a:p>
            <a:pPr lvl="2">
              <a:defRPr/>
            </a:pPr>
            <a:r>
              <a:rPr lang="en-GB" sz="1800" dirty="0"/>
              <a:t>Trialling the Curriculum, part 1 and 2 </a:t>
            </a:r>
          </a:p>
          <a:p>
            <a:pPr lvl="2">
              <a:defRPr/>
            </a:pPr>
            <a:r>
              <a:rPr lang="en-GH" sz="1800"/>
              <a:t>External</a:t>
            </a:r>
            <a:r>
              <a:rPr lang="en-GB" sz="1800" dirty="0"/>
              <a:t> and Internal</a:t>
            </a:r>
            <a:r>
              <a:rPr lang="en-GH" sz="1800"/>
              <a:t> </a:t>
            </a:r>
            <a:r>
              <a:rPr lang="en-GH" sz="1800" dirty="0"/>
              <a:t>Evaluation </a:t>
            </a:r>
          </a:p>
          <a:p>
            <a:pPr lvl="2">
              <a:defRPr/>
            </a:pPr>
            <a:r>
              <a:rPr lang="en-GH" sz="1800" dirty="0"/>
              <a:t>Reviewing and Finalising</a:t>
            </a:r>
            <a:endParaRPr lang="en-GB" sz="1800" dirty="0"/>
          </a:p>
          <a:p>
            <a:pPr lvl="1">
              <a:defRPr/>
            </a:pPr>
            <a:r>
              <a:rPr lang="en-GB" sz="1800" dirty="0"/>
              <a:t>Writing the New Teacher Education Curriculum </a:t>
            </a:r>
            <a:r>
              <a:rPr lang="en-GH" sz="1800" dirty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GH" sz="1800" b="1" dirty="0"/>
              <a:t>Challenges and Solutions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H" sz="1800" dirty="0"/>
              <a:t>Reconceptualising High Quality SE, Teaching and Assessment</a:t>
            </a:r>
          </a:p>
          <a:p>
            <a:pPr fontAlgn="auto">
              <a:spcAft>
                <a:spcPts val="0"/>
              </a:spcAft>
              <a:defRPr/>
            </a:pPr>
            <a:endParaRPr lang="en-GH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0" name="Rectangle 6149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5" name="Title 1">
            <a:extLst>
              <a:ext uri="{FF2B5EF4-FFF2-40B4-BE49-F238E27FC236}">
                <a16:creationId xmlns:a16="http://schemas.microsoft.com/office/drawing/2014/main" id="{F552765F-0619-5AAC-0805-E08290E11B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8638" y="386930"/>
            <a:ext cx="9478362" cy="1188950"/>
          </a:xfrm>
        </p:spPr>
        <p:txBody>
          <a:bodyPr anchor="b">
            <a:normAutofit fontScale="90000"/>
          </a:bodyPr>
          <a:lstStyle/>
          <a:p>
            <a:r>
              <a:rPr lang="en-US" altLang="en-GH" sz="3800" b="1" dirty="0">
                <a:latin typeface="+mn-lt"/>
              </a:rPr>
              <a:t>Background to the Reform:</a:t>
            </a:r>
            <a:br>
              <a:rPr lang="en-US" altLang="en-GH" sz="3800" b="1" dirty="0">
                <a:latin typeface="+mn-lt"/>
              </a:rPr>
            </a:br>
            <a:r>
              <a:rPr lang="en-US" altLang="en-GH" sz="3800" b="1" dirty="0">
                <a:latin typeface="+mn-lt"/>
              </a:rPr>
              <a:t>Why Change the Senior High System? The Goals</a:t>
            </a:r>
          </a:p>
        </p:txBody>
      </p:sp>
      <p:grpSp>
        <p:nvGrpSpPr>
          <p:cNvPr id="6152" name="Group 615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6153" name="Rectangle 615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4" name="Rectangle 615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56" name="Rectangle 615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20794-13DA-4BB2-0691-FAD86D4B4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63" y="2297429"/>
            <a:ext cx="10623003" cy="4053495"/>
          </a:xfrm>
        </p:spPr>
        <p:txBody>
          <a:bodyPr rtlCol="0" anchor="ctr">
            <a:normAutofit lnSpcReduction="10000"/>
          </a:bodyPr>
          <a:lstStyle/>
          <a:p>
            <a:pPr marL="457200" indent="-457200" fontAlgn="auto">
              <a:spcAft>
                <a:spcPts val="0"/>
              </a:spcAft>
              <a:defRPr/>
            </a:pPr>
            <a:r>
              <a:rPr lang="en-US" b="1" dirty="0">
                <a:ea typeface="Avenir Next LT Pro" panose="020B0504020202020204" pitchFamily="34" charset="77"/>
                <a:cs typeface="Calibri" panose="020F0502020204030204" pitchFamily="34" charset="0"/>
              </a:rPr>
              <a:t>to </a:t>
            </a:r>
            <a:r>
              <a:rPr lang="en-GB" b="1" dirty="0">
                <a:ea typeface="Avenir Next LT Pro" panose="020B0504020202020204" pitchFamily="34" charset="77"/>
                <a:cs typeface="Calibri" panose="020F0502020204030204" pitchFamily="34" charset="0"/>
              </a:rPr>
              <a:t>ensure a secondary education system which enables all Ghanaian young people to acquire the 21</a:t>
            </a:r>
            <a:r>
              <a:rPr lang="en-GB" b="1" baseline="30000" dirty="0">
                <a:ea typeface="Avenir Next LT Pro" panose="020B0504020202020204" pitchFamily="34" charset="77"/>
                <a:cs typeface="Calibri" panose="020F0502020204030204" pitchFamily="34" charset="0"/>
              </a:rPr>
              <a:t>st</a:t>
            </a:r>
            <a:r>
              <a:rPr lang="en-GB" b="1" dirty="0">
                <a:ea typeface="Avenir Next LT Pro" panose="020B0504020202020204" pitchFamily="34" charset="77"/>
                <a:cs typeface="Calibri" panose="020F0502020204030204" pitchFamily="34" charset="0"/>
              </a:rPr>
              <a:t> Century skills, competencies, knowledge, values, and attitudes needed for lifelong learning, employability, and adult life. </a:t>
            </a:r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en-GB" b="1" dirty="0">
                <a:ea typeface="Avenir Next LT Pro" panose="020B0504020202020204" pitchFamily="34" charset="77"/>
                <a:cs typeface="Calibri" panose="020F0502020204030204" pitchFamily="34" charset="0"/>
              </a:rPr>
              <a:t>to secure the future prosperity and wellbeing of the country</a:t>
            </a:r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en-GB" b="1" dirty="0">
                <a:ea typeface="Avenir Next LT Pro" panose="020B0504020202020204" pitchFamily="34" charset="77"/>
                <a:cs typeface="Calibri" panose="020F0502020204030204" pitchFamily="34" charset="0"/>
              </a:rPr>
              <a:t>to create a system </a:t>
            </a:r>
            <a:r>
              <a:rPr lang="en-GB" b="1" dirty="0">
                <a:ea typeface="Calibri" panose="020F0502020204030204" pitchFamily="34" charset="0"/>
                <a:cs typeface="Calibri" panose="020F0502020204030204" pitchFamily="34" charset="0"/>
              </a:rPr>
              <a:t>inclusive of all learners, flexible, robust, and fully reflecting the voices of stakeholders</a:t>
            </a:r>
            <a:r>
              <a:rPr lang="en-GB" b="1" dirty="0">
                <a:ea typeface="Avenir Next LT Pro" panose="020B0504020202020204" pitchFamily="34" charset="77"/>
                <a:cs typeface="Calibri" panose="020F0502020204030204" pitchFamily="34" charset="0"/>
              </a:rPr>
              <a:t>  </a:t>
            </a:r>
          </a:p>
          <a:p>
            <a:pPr marL="457200" indent="-457200" fontAlgn="auto">
              <a:spcAft>
                <a:spcPts val="0"/>
              </a:spcAft>
              <a:defRPr/>
            </a:pPr>
            <a:r>
              <a:rPr lang="en-GB" b="1" dirty="0">
                <a:ea typeface="Calibri" panose="020F0502020204030204" pitchFamily="34" charset="0"/>
                <a:cs typeface="Calibri" panose="020F0502020204030204" pitchFamily="34" charset="0"/>
              </a:rPr>
              <a:t>to build on existing reforms: the new standards based primary school and JHS curricula, and develop a standards based SHS curricula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9" name="Title 1">
            <a:extLst>
              <a:ext uri="{FF2B5EF4-FFF2-40B4-BE49-F238E27FC236}">
                <a16:creationId xmlns:a16="http://schemas.microsoft.com/office/drawing/2014/main" id="{472C2034-D009-94ED-392B-FA4A44CD9D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altLang="en-GH" sz="3800" b="1" dirty="0">
                <a:latin typeface="+mn-lt"/>
              </a:rPr>
              <a:t>The Scope of the Reform</a:t>
            </a:r>
            <a:endParaRPr lang="en-US" altLang="en-GH" sz="3800" b="1" i="1" dirty="0">
              <a:latin typeface="+mn-lt"/>
            </a:endParaRPr>
          </a:p>
        </p:txBody>
      </p:sp>
      <p:grpSp>
        <p:nvGrpSpPr>
          <p:cNvPr id="7177" name="Group 7176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7178" name="Rectangle 7177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9" name="Rectangle 7178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DC1EA11E-9DAA-AB5D-907D-8DE1A4D2BD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6919" y="2280493"/>
            <a:ext cx="10440409" cy="3754548"/>
          </a:xfrm>
        </p:spPr>
        <p:txBody>
          <a:bodyPr anchor="ctr">
            <a:normAutofit fontScale="85000" lnSpcReduction="20000"/>
          </a:bodyPr>
          <a:lstStyle/>
          <a:p>
            <a:r>
              <a:rPr lang="en-US" altLang="en-GH" b="1" dirty="0"/>
              <a:t>review and revision of  the High School Curriculum and the Technical and Vocational Curriculum,  to include flexible learning pathways, an integration of STEM and of 21stC skills and competencies </a:t>
            </a:r>
          </a:p>
          <a:p>
            <a:r>
              <a:rPr lang="en-US" altLang="en-GH" b="1" dirty="0"/>
              <a:t>review and revision of the assessment system to end the supremacy of rote learning. </a:t>
            </a:r>
          </a:p>
          <a:p>
            <a:r>
              <a:rPr lang="en-US" altLang="en-GH" b="1" dirty="0"/>
              <a:t>review and revision of the SHS Teacher Education Curricular </a:t>
            </a:r>
            <a:r>
              <a:rPr lang="en-US" altLang="en-GH" b="1" i="1" dirty="0"/>
              <a:t>fully</a:t>
            </a:r>
            <a:r>
              <a:rPr lang="en-US" altLang="en-GH" b="1" dirty="0"/>
              <a:t> aligned with the new school curriculum</a:t>
            </a:r>
          </a:p>
          <a:p>
            <a:r>
              <a:rPr lang="en-US" altLang="en-GH" b="1" dirty="0"/>
              <a:t>development of CPD materials for supporting the effective implementation of the new curricular for school leaders,  teachers, tutors, mentors and others with responsibilities in education</a:t>
            </a:r>
          </a:p>
          <a:p>
            <a:r>
              <a:rPr lang="en-US" altLang="en-GH" b="1" dirty="0"/>
              <a:t>create Senior High Schools as centres of learning for young people and teachers </a:t>
            </a:r>
          </a:p>
          <a:p>
            <a:pPr lvl="1"/>
            <a:endParaRPr lang="en-US" altLang="en-GH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9AB9A-EFA3-0239-9EA3-95860C1B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  <a:cs typeface="Aharoni" panose="02010803020104030203" pitchFamily="2" charset="-79"/>
              </a:rPr>
              <a:t>What is Our Ambition as a Country?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5D6BE-9FA1-7C1B-796F-3FBA35993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/>
              <a:t>Equipping young people with 21</a:t>
            </a:r>
            <a:r>
              <a:rPr lang="en-US" sz="4000" b="1" baseline="30000" dirty="0"/>
              <a:t>st</a:t>
            </a:r>
            <a:r>
              <a:rPr lang="en-US" sz="4000" b="1" dirty="0"/>
              <a:t> Century Skills and competencies, social and emotional learning and character development in addition to proficiency in literacy and numeracy</a:t>
            </a:r>
            <a:r>
              <a:rPr lang="en-US" sz="4000" b="1" dirty="0">
                <a:cs typeface="Calibri Light" panose="020F0302020204030204" pitchFamily="34" charset="0"/>
              </a:rPr>
              <a:t>, to future proof Ghana’s ability to prepare the next generation to contribute and participate in the global knowledge economy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0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6" name="Rectangle 1024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1" name="Title 1">
            <a:extLst>
              <a:ext uri="{FF2B5EF4-FFF2-40B4-BE49-F238E27FC236}">
                <a16:creationId xmlns:a16="http://schemas.microsoft.com/office/drawing/2014/main" id="{436D84DE-A741-EC5A-3E84-2801B02E4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Autofit/>
          </a:bodyPr>
          <a:lstStyle/>
          <a:p>
            <a:r>
              <a:rPr lang="en-GB" altLang="en-GH" sz="3200" b="1" dirty="0">
                <a:latin typeface="+mn-lt"/>
              </a:rPr>
              <a:t>Challenge for the Reformers: to Build on Lessons Learnt from the Reform of Teacher Education </a:t>
            </a:r>
            <a:endParaRPr lang="en-US" altLang="en-GH" sz="3200" b="1" dirty="0">
              <a:latin typeface="+mn-lt"/>
            </a:endParaRPr>
          </a:p>
        </p:txBody>
      </p:sp>
      <p:grpSp>
        <p:nvGrpSpPr>
          <p:cNvPr id="10248" name="Group 1024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0249" name="Rectangle 1024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0" name="Rectangle 1024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52" name="Rectangle 1025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8D5FD-1F2B-8C60-43E4-B9EFD99D5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203079"/>
            <a:ext cx="10143668" cy="4147845"/>
          </a:xfrm>
        </p:spPr>
        <p:txBody>
          <a:bodyPr rtlCol="0" anchor="ctr">
            <a:normAutofit fontScale="92500" lnSpcReduction="20000"/>
          </a:bodyPr>
          <a:lstStyle/>
          <a:p>
            <a:pPr marL="457200" indent="-457200" defTabSz="914377" fontAlgn="auto"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2400" b="1" dirty="0"/>
              <a:t>Multi stakeholder and political engagement and participation is essential, the reform required</a:t>
            </a:r>
            <a:r>
              <a:rPr lang="en-GB" sz="2400" b="1" dirty="0"/>
              <a:t> the legal and political weight of Cabinet approval and policies and the commitment of stakeholders</a:t>
            </a:r>
          </a:p>
          <a:p>
            <a:pPr marL="457200" indent="-457200" defTabSz="914377" fontAlgn="auto">
              <a:spcAft>
                <a:spcPts val="800"/>
              </a:spcAft>
              <a:buFont typeface="+mj-lt"/>
              <a:buAutoNum type="arabicPeriod"/>
              <a:defRPr/>
            </a:pPr>
            <a:r>
              <a:rPr lang="en-GB" sz="2400" b="1" dirty="0"/>
              <a:t>Build capacity in the system, developing national expertise, through curriculum writing  </a:t>
            </a:r>
          </a:p>
          <a:p>
            <a:pPr marL="457200" indent="-457200" defTabSz="914377" fontAlgn="auto">
              <a:spcAft>
                <a:spcPts val="800"/>
              </a:spcAft>
              <a:buFont typeface="+mj-lt"/>
              <a:buAutoNum type="arabicPeriod"/>
              <a:defRPr/>
            </a:pPr>
            <a:r>
              <a:rPr lang="en-GB" sz="2400" b="1" dirty="0"/>
              <a:t>Support for implementation undertaken by national experts  </a:t>
            </a:r>
          </a:p>
          <a:p>
            <a:pPr marL="457200" indent="-457200" defTabSz="914377" fontAlgn="auto">
              <a:spcAft>
                <a:spcPts val="800"/>
              </a:spcAft>
              <a:buFont typeface="+mj-lt"/>
              <a:buAutoNum type="arabicPeriod"/>
              <a:defRPr/>
            </a:pPr>
            <a:r>
              <a:rPr lang="en-GB" sz="2400" b="1" dirty="0"/>
              <a:t>Implementing the Curriculum effectively required weekly, PD Sessions, led by the implementers themselves: </a:t>
            </a:r>
            <a:r>
              <a:rPr lang="en-US" sz="2400" b="1" i="1" dirty="0"/>
              <a:t>changing beliefs about pedagogy and assessment strategies needs ongoing support</a:t>
            </a:r>
          </a:p>
          <a:p>
            <a:pPr marL="457200" indent="-457200" defTabSz="914377" fontAlgn="auto"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2400" b="1" dirty="0"/>
              <a:t>Curriculum focused professional development to strengthen leadership and management teams  </a:t>
            </a:r>
          </a:p>
          <a:p>
            <a:pPr marL="457200" indent="-457200" defTabSz="914377" fontAlgn="auto"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sz="2400" b="1" dirty="0"/>
              <a:t>Ensuring relevant resources and infrastructure are available and accessible   </a:t>
            </a:r>
            <a:endParaRPr lang="en-GB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01A7D06A-8396-C5A0-6813-E890D1B92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GH" b="1" dirty="0">
                <a:latin typeface="+mn-lt"/>
              </a:rPr>
              <a:t>Progress towards Reform and Implementation: Phases of the Reform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1F39E43-EB3A-7BE4-DF53-B8FA4DAE72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969726"/>
              </p:ext>
            </p:extLst>
          </p:nvPr>
        </p:nvGraphicFramePr>
        <p:xfrm>
          <a:off x="838200" y="1690688"/>
          <a:ext cx="11106150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6" name="Rectangle 1024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1" name="Title 1">
            <a:extLst>
              <a:ext uri="{FF2B5EF4-FFF2-40B4-BE49-F238E27FC236}">
                <a16:creationId xmlns:a16="http://schemas.microsoft.com/office/drawing/2014/main" id="{436D84DE-A741-EC5A-3E84-2801B02E4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altLang="en-GH" sz="3600" b="1" dirty="0">
                <a:latin typeface="+mn-lt"/>
              </a:rPr>
              <a:t>Key Principles and Practices Underpinning the Curriculum</a:t>
            </a:r>
          </a:p>
        </p:txBody>
      </p:sp>
      <p:grpSp>
        <p:nvGrpSpPr>
          <p:cNvPr id="10248" name="Group 1024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0249" name="Rectangle 1024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0" name="Rectangle 1024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52" name="Rectangle 1025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8D5FD-1F2B-8C60-43E4-B9EFD99D5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203079"/>
            <a:ext cx="10143668" cy="3831961"/>
          </a:xfrm>
        </p:spPr>
        <p:txBody>
          <a:bodyPr rtlCol="0" anchor="ctr">
            <a:normAutofit/>
          </a:bodyPr>
          <a:lstStyle/>
          <a:p>
            <a:pPr marL="571500" indent="-571500" fontAlgn="auto">
              <a:spcAft>
                <a:spcPts val="0"/>
              </a:spcAft>
              <a:defRPr/>
            </a:pPr>
            <a:r>
              <a:rPr lang="en-US" sz="2400" b="1" dirty="0"/>
              <a:t>Integrate with content the development and application of 21st Century Skills and Competencies, </a:t>
            </a:r>
            <a:r>
              <a:rPr lang="en-GB" sz="2400" b="1" dirty="0"/>
              <a:t>Gender Equality, and Social Inclusion (GESI), Social and Emotional Learning (SEL),Use of ICT, and functional skills </a:t>
            </a:r>
          </a:p>
          <a:p>
            <a:pPr marL="571500" indent="-571500" fontAlgn="auto">
              <a:spcAft>
                <a:spcPts val="0"/>
              </a:spcAft>
              <a:defRPr/>
            </a:pPr>
            <a:r>
              <a:rPr lang="en-GB" sz="2400" b="1" dirty="0"/>
              <a:t>Focus on </a:t>
            </a:r>
            <a:r>
              <a:rPr lang="en-US" sz="2400" b="1" dirty="0"/>
              <a:t>STEM, including agriculture, and literacy within subjects</a:t>
            </a:r>
          </a:p>
          <a:p>
            <a:pPr marL="571500" indent="-571500" fontAlgn="auto">
              <a:spcAft>
                <a:spcPts val="0"/>
              </a:spcAft>
              <a:defRPr/>
            </a:pPr>
            <a:r>
              <a:rPr lang="en-US" sz="2400" b="1" dirty="0"/>
              <a:t>Use a developmental model that focuses on learner progress over time </a:t>
            </a:r>
          </a:p>
          <a:p>
            <a:pPr marL="571500" indent="-571500" fontAlgn="auto">
              <a:spcAft>
                <a:spcPts val="0"/>
              </a:spcAft>
              <a:defRPr/>
            </a:pPr>
            <a:r>
              <a:rPr lang="en-US" sz="2400" b="1" dirty="0"/>
              <a:t>Use interactive pedagogical approaches and assessment strategies</a:t>
            </a:r>
          </a:p>
          <a:p>
            <a:pPr marL="571500" indent="-571500" fontAlgn="auto">
              <a:spcAft>
                <a:spcPts val="0"/>
              </a:spcAft>
              <a:defRPr/>
            </a:pPr>
            <a:r>
              <a:rPr lang="en-US" sz="2400" b="1" dirty="0"/>
              <a:t>Focus on the knowledge hierarchy: beyond re-call</a:t>
            </a:r>
          </a:p>
          <a:p>
            <a:pPr marL="571500" indent="-571500" fontAlgn="auto">
              <a:spcAft>
                <a:spcPts val="0"/>
              </a:spcAft>
              <a:defRPr/>
            </a:pPr>
            <a:r>
              <a:rPr lang="en-US" sz="2400" b="1" dirty="0"/>
              <a:t>Integrate preparation for the world of work, adult hood and further study </a:t>
            </a:r>
          </a:p>
        </p:txBody>
      </p:sp>
    </p:spTree>
    <p:extLst>
      <p:ext uri="{BB962C8B-B14F-4D97-AF65-F5344CB8AC3E}">
        <p14:creationId xmlns:p14="http://schemas.microsoft.com/office/powerpoint/2010/main" val="3621331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1">
            <a:extLst>
              <a:ext uri="{FF2B5EF4-FFF2-40B4-BE49-F238E27FC236}">
                <a16:creationId xmlns:a16="http://schemas.microsoft.com/office/drawing/2014/main" id="{358071A6-2A6F-CEC7-2726-49D15E751AB1}"/>
              </a:ext>
            </a:extLst>
          </p:cNvPr>
          <p:cNvGrpSpPr>
            <a:grpSpLocks/>
          </p:cNvGrpSpPr>
          <p:nvPr/>
        </p:nvGrpSpPr>
        <p:grpSpPr bwMode="auto">
          <a:xfrm>
            <a:off x="3551238" y="1482725"/>
            <a:ext cx="5089525" cy="4084638"/>
            <a:chOff x="3550444" y="1813407"/>
            <a:chExt cx="5091112" cy="3665537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AAD7EE7C-72D5-E001-7392-71A22A57D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519" y="1813407"/>
              <a:ext cx="4533726" cy="3665537"/>
            </a:xfrm>
            <a:custGeom>
              <a:avLst/>
              <a:gdLst>
                <a:gd name="T0" fmla="*/ 1115 w 1723"/>
                <a:gd name="T1" fmla="*/ 925 h 1392"/>
                <a:gd name="T2" fmla="*/ 1537 w 1723"/>
                <a:gd name="T3" fmla="*/ 269 h 1392"/>
                <a:gd name="T4" fmla="*/ 1723 w 1723"/>
                <a:gd name="T5" fmla="*/ 0 h 1392"/>
                <a:gd name="T6" fmla="*/ 0 w 1723"/>
                <a:gd name="T7" fmla="*/ 0 h 1392"/>
                <a:gd name="T8" fmla="*/ 183 w 1723"/>
                <a:gd name="T9" fmla="*/ 269 h 1392"/>
                <a:gd name="T10" fmla="*/ 615 w 1723"/>
                <a:gd name="T11" fmla="*/ 929 h 1392"/>
                <a:gd name="T12" fmla="*/ 616 w 1723"/>
                <a:gd name="T13" fmla="*/ 1385 h 1392"/>
                <a:gd name="T14" fmla="*/ 616 w 1723"/>
                <a:gd name="T15" fmla="*/ 1392 h 1392"/>
                <a:gd name="T16" fmla="*/ 1114 w 1723"/>
                <a:gd name="T17" fmla="*/ 1392 h 1392"/>
                <a:gd name="T18" fmla="*/ 1115 w 1723"/>
                <a:gd name="T19" fmla="*/ 1385 h 1392"/>
                <a:gd name="T20" fmla="*/ 1115 w 1723"/>
                <a:gd name="T21" fmla="*/ 925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3" h="1392">
                  <a:moveTo>
                    <a:pt x="1115" y="925"/>
                  </a:moveTo>
                  <a:cubicBezTo>
                    <a:pt x="1164" y="834"/>
                    <a:pt x="1366" y="523"/>
                    <a:pt x="1537" y="269"/>
                  </a:cubicBezTo>
                  <a:cubicBezTo>
                    <a:pt x="1609" y="163"/>
                    <a:pt x="1675" y="66"/>
                    <a:pt x="17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64"/>
                    <a:pt x="111" y="162"/>
                    <a:pt x="183" y="269"/>
                  </a:cubicBezTo>
                  <a:cubicBezTo>
                    <a:pt x="377" y="560"/>
                    <a:pt x="614" y="929"/>
                    <a:pt x="615" y="929"/>
                  </a:cubicBezTo>
                  <a:cubicBezTo>
                    <a:pt x="615" y="929"/>
                    <a:pt x="616" y="1385"/>
                    <a:pt x="616" y="1385"/>
                  </a:cubicBezTo>
                  <a:cubicBezTo>
                    <a:pt x="616" y="1387"/>
                    <a:pt x="616" y="1390"/>
                    <a:pt x="616" y="1392"/>
                  </a:cubicBezTo>
                  <a:cubicBezTo>
                    <a:pt x="1114" y="1392"/>
                    <a:pt x="1114" y="1392"/>
                    <a:pt x="1114" y="1392"/>
                  </a:cubicBezTo>
                  <a:cubicBezTo>
                    <a:pt x="1115" y="1390"/>
                    <a:pt x="1115" y="1387"/>
                    <a:pt x="1115" y="1385"/>
                  </a:cubicBezTo>
                  <a:lnTo>
                    <a:pt x="1115" y="92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lIns="91416" tIns="45708" rIns="91416" bIns="4570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3599">
                <a:latin typeface="+mn-lt"/>
              </a:endParaRPr>
            </a:p>
          </p:txBody>
        </p:sp>
        <p:grpSp>
          <p:nvGrpSpPr>
            <p:cNvPr id="13343" name="Group 3">
              <a:extLst>
                <a:ext uri="{FF2B5EF4-FFF2-40B4-BE49-F238E27FC236}">
                  <a16:creationId xmlns:a16="http://schemas.microsoft.com/office/drawing/2014/main" id="{FB6A6B11-8D53-FB7E-F516-C8ADFE78C7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0444" y="1813407"/>
              <a:ext cx="5091112" cy="3665537"/>
              <a:chOff x="3550444" y="1813407"/>
              <a:chExt cx="5091112" cy="3665537"/>
            </a:xfrm>
          </p:grpSpPr>
          <p:sp>
            <p:nvSpPr>
              <p:cNvPr id="5" name="Freeform 6">
                <a:extLst>
                  <a:ext uri="{FF2B5EF4-FFF2-40B4-BE49-F238E27FC236}">
                    <a16:creationId xmlns:a16="http://schemas.microsoft.com/office/drawing/2014/main" id="{F36842F2-12AE-670B-F732-397F15758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2957" y="1813407"/>
                <a:ext cx="1878599" cy="3665537"/>
              </a:xfrm>
              <a:custGeom>
                <a:avLst/>
                <a:gdLst>
                  <a:gd name="T0" fmla="*/ 423 w 714"/>
                  <a:gd name="T1" fmla="*/ 269 h 1392"/>
                  <a:gd name="T2" fmla="*/ 1 w 714"/>
                  <a:gd name="T3" fmla="*/ 925 h 1392"/>
                  <a:gd name="T4" fmla="*/ 1 w 714"/>
                  <a:gd name="T5" fmla="*/ 1385 h 1392"/>
                  <a:gd name="T6" fmla="*/ 0 w 714"/>
                  <a:gd name="T7" fmla="*/ 1392 h 1392"/>
                  <a:gd name="T8" fmla="*/ 68 w 714"/>
                  <a:gd name="T9" fmla="*/ 1392 h 1392"/>
                  <a:gd name="T10" fmla="*/ 68 w 714"/>
                  <a:gd name="T11" fmla="*/ 995 h 1392"/>
                  <a:gd name="T12" fmla="*/ 428 w 714"/>
                  <a:gd name="T13" fmla="*/ 425 h 1392"/>
                  <a:gd name="T14" fmla="*/ 714 w 714"/>
                  <a:gd name="T15" fmla="*/ 0 h 1392"/>
                  <a:gd name="T16" fmla="*/ 609 w 714"/>
                  <a:gd name="T17" fmla="*/ 0 h 1392"/>
                  <a:gd name="T18" fmla="*/ 423 w 714"/>
                  <a:gd name="T19" fmla="*/ 269 h 1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4" h="1392">
                    <a:moveTo>
                      <a:pt x="423" y="269"/>
                    </a:moveTo>
                    <a:cubicBezTo>
                      <a:pt x="252" y="523"/>
                      <a:pt x="50" y="834"/>
                      <a:pt x="1" y="925"/>
                    </a:cubicBezTo>
                    <a:cubicBezTo>
                      <a:pt x="1" y="1385"/>
                      <a:pt x="1" y="1385"/>
                      <a:pt x="1" y="1385"/>
                    </a:cubicBezTo>
                    <a:cubicBezTo>
                      <a:pt x="1" y="1387"/>
                      <a:pt x="1" y="1390"/>
                      <a:pt x="0" y="1392"/>
                    </a:cubicBezTo>
                    <a:cubicBezTo>
                      <a:pt x="68" y="1392"/>
                      <a:pt x="68" y="1392"/>
                      <a:pt x="68" y="1392"/>
                    </a:cubicBezTo>
                    <a:cubicBezTo>
                      <a:pt x="68" y="995"/>
                      <a:pt x="68" y="995"/>
                      <a:pt x="68" y="995"/>
                    </a:cubicBezTo>
                    <a:cubicBezTo>
                      <a:pt x="114" y="910"/>
                      <a:pt x="265" y="673"/>
                      <a:pt x="428" y="425"/>
                    </a:cubicBezTo>
                    <a:cubicBezTo>
                      <a:pt x="526" y="277"/>
                      <a:pt x="628" y="126"/>
                      <a:pt x="714" y="0"/>
                    </a:cubicBezTo>
                    <a:cubicBezTo>
                      <a:pt x="609" y="0"/>
                      <a:pt x="609" y="0"/>
                      <a:pt x="609" y="0"/>
                    </a:cubicBezTo>
                    <a:cubicBezTo>
                      <a:pt x="561" y="66"/>
                      <a:pt x="495" y="163"/>
                      <a:pt x="423" y="26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lIns="91416" tIns="45708" rIns="91416" bIns="45708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3599">
                  <a:latin typeface="+mn-lt"/>
                </a:endParaRPr>
              </a:p>
            </p:txBody>
          </p:sp>
          <p:sp>
            <p:nvSpPr>
              <p:cNvPr id="6" name="Freeform 7">
                <a:extLst>
                  <a:ext uri="{FF2B5EF4-FFF2-40B4-BE49-F238E27FC236}">
                    <a16:creationId xmlns:a16="http://schemas.microsoft.com/office/drawing/2014/main" id="{2A103A6C-DA08-F4E2-B935-C17CEE63C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444" y="1813407"/>
                <a:ext cx="1902418" cy="3665537"/>
              </a:xfrm>
              <a:custGeom>
                <a:avLst/>
                <a:gdLst>
                  <a:gd name="T0" fmla="*/ 722 w 723"/>
                  <a:gd name="T1" fmla="*/ 929 h 1392"/>
                  <a:gd name="T2" fmla="*/ 290 w 723"/>
                  <a:gd name="T3" fmla="*/ 269 h 1392"/>
                  <a:gd name="T4" fmla="*/ 107 w 723"/>
                  <a:gd name="T5" fmla="*/ 0 h 1392"/>
                  <a:gd name="T6" fmla="*/ 0 w 723"/>
                  <a:gd name="T7" fmla="*/ 0 h 1392"/>
                  <a:gd name="T8" fmla="*/ 179 w 723"/>
                  <a:gd name="T9" fmla="*/ 269 h 1392"/>
                  <a:gd name="T10" fmla="*/ 656 w 723"/>
                  <a:gd name="T11" fmla="*/ 999 h 1392"/>
                  <a:gd name="T12" fmla="*/ 657 w 723"/>
                  <a:gd name="T13" fmla="*/ 1392 h 1392"/>
                  <a:gd name="T14" fmla="*/ 723 w 723"/>
                  <a:gd name="T15" fmla="*/ 1392 h 1392"/>
                  <a:gd name="T16" fmla="*/ 723 w 723"/>
                  <a:gd name="T17" fmla="*/ 1385 h 1392"/>
                  <a:gd name="T18" fmla="*/ 722 w 723"/>
                  <a:gd name="T19" fmla="*/ 929 h 1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3" h="1392">
                    <a:moveTo>
                      <a:pt x="722" y="929"/>
                    </a:moveTo>
                    <a:cubicBezTo>
                      <a:pt x="721" y="929"/>
                      <a:pt x="484" y="560"/>
                      <a:pt x="290" y="269"/>
                    </a:cubicBezTo>
                    <a:cubicBezTo>
                      <a:pt x="218" y="162"/>
                      <a:pt x="153" y="64"/>
                      <a:pt x="1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" y="81"/>
                      <a:pt x="116" y="174"/>
                      <a:pt x="179" y="269"/>
                    </a:cubicBezTo>
                    <a:cubicBezTo>
                      <a:pt x="409" y="616"/>
                      <a:pt x="656" y="999"/>
                      <a:pt x="656" y="999"/>
                    </a:cubicBezTo>
                    <a:cubicBezTo>
                      <a:pt x="656" y="1000"/>
                      <a:pt x="657" y="1223"/>
                      <a:pt x="657" y="1392"/>
                    </a:cubicBezTo>
                    <a:cubicBezTo>
                      <a:pt x="723" y="1392"/>
                      <a:pt x="723" y="1392"/>
                      <a:pt x="723" y="1392"/>
                    </a:cubicBezTo>
                    <a:cubicBezTo>
                      <a:pt x="723" y="1390"/>
                      <a:pt x="723" y="1387"/>
                      <a:pt x="723" y="1385"/>
                    </a:cubicBezTo>
                    <a:cubicBezTo>
                      <a:pt x="723" y="1385"/>
                      <a:pt x="722" y="929"/>
                      <a:pt x="722" y="92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lIns="91416" tIns="45708" rIns="91416" bIns="45708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3599">
                  <a:latin typeface="+mn-lt"/>
                </a:endParaRPr>
              </a:p>
            </p:txBody>
          </p:sp>
        </p:grpSp>
      </p:grpSp>
      <p:sp>
        <p:nvSpPr>
          <p:cNvPr id="7" name="Oval 8">
            <a:extLst>
              <a:ext uri="{FF2B5EF4-FFF2-40B4-BE49-F238E27FC236}">
                <a16:creationId xmlns:a16="http://schemas.microsoft.com/office/drawing/2014/main" id="{07E65D02-FA8E-35E3-CB58-83AF17B8C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4238" y="1993900"/>
            <a:ext cx="981075" cy="9636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16" tIns="45708" rIns="91416" bIns="4570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3599">
              <a:latin typeface="+mn-lt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9FC8CC71-4211-7AA7-3D4C-9906AD5A1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50" y="1908175"/>
            <a:ext cx="981075" cy="9620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lIns="91416" tIns="45708" rIns="91416" bIns="4570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3599">
              <a:latin typeface="+mn-lt"/>
            </a:endParaRP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99E805FF-DF29-D19C-E73A-04D110766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850" y="2089150"/>
            <a:ext cx="1192213" cy="12334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91416" tIns="45708" rIns="91416" bIns="4570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3599">
              <a:latin typeface="+mn-lt"/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497F9E88-9733-5457-B6F6-B5878D93A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2754313"/>
            <a:ext cx="1273175" cy="12334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lIns="91416" tIns="45708" rIns="91416" bIns="4570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3599">
              <a:latin typeface="+mn-lt"/>
            </a:endParaRP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A52FAF21-3194-BA39-8871-60E6C3D41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0" y="3013075"/>
            <a:ext cx="1192213" cy="11699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lIns="91416" tIns="45708" rIns="91416" bIns="4570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3599">
              <a:latin typeface="+mn-lt"/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50926A2B-3661-26B4-A7CB-D6BA93025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3870325"/>
            <a:ext cx="981075" cy="96361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lIns="91416" tIns="45708" rIns="91416" bIns="4570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3599">
              <a:latin typeface="+mn-lt"/>
            </a:endParaRPr>
          </a:p>
        </p:txBody>
      </p:sp>
      <p:sp>
        <p:nvSpPr>
          <p:cNvPr id="23" name="Striped Right Arrow 22">
            <a:extLst>
              <a:ext uri="{FF2B5EF4-FFF2-40B4-BE49-F238E27FC236}">
                <a16:creationId xmlns:a16="http://schemas.microsoft.com/office/drawing/2014/main" id="{E81D9816-C14B-FA99-7346-36C39A1F303D}"/>
              </a:ext>
            </a:extLst>
          </p:cNvPr>
          <p:cNvSpPr/>
          <p:nvPr/>
        </p:nvSpPr>
        <p:spPr>
          <a:xfrm rot="5400000">
            <a:off x="5716588" y="5446713"/>
            <a:ext cx="758825" cy="441325"/>
          </a:xfrm>
          <a:prstGeom prst="stripedRightArrow">
            <a:avLst>
              <a:gd name="adj1" fmla="val 61244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13321" name="TextBox 23">
            <a:extLst>
              <a:ext uri="{FF2B5EF4-FFF2-40B4-BE49-F238E27FC236}">
                <a16:creationId xmlns:a16="http://schemas.microsoft.com/office/drawing/2014/main" id="{93137109-7F9A-1FE7-15AB-8BE883CEF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040438"/>
            <a:ext cx="50942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GH" sz="3000" b="1">
                <a:solidFill>
                  <a:schemeClr val="tx2"/>
                </a:solidFill>
                <a:latin typeface="Nunito Sans ExtraBold" pitchFamily="2" charset="77"/>
              </a:rPr>
              <a:t>Pedagogy and Assessment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821751-CAFF-227F-129A-0F9975DCAA73}"/>
              </a:ext>
            </a:extLst>
          </p:cNvPr>
          <p:cNvSpPr txBox="1"/>
          <p:nvPr/>
        </p:nvSpPr>
        <p:spPr>
          <a:xfrm>
            <a:off x="674688" y="773113"/>
            <a:ext cx="10847387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>
                <a:latin typeface="Nunito Sans SemiBold" pitchFamily="2" charset="77"/>
              </a:rPr>
              <a:t>INTEGRATING THE KEY INGREDIENTS OF THE CURRICULUM</a:t>
            </a:r>
          </a:p>
        </p:txBody>
      </p:sp>
      <p:sp>
        <p:nvSpPr>
          <p:cNvPr id="13323" name="Freeform 959">
            <a:extLst>
              <a:ext uri="{FF2B5EF4-FFF2-40B4-BE49-F238E27FC236}">
                <a16:creationId xmlns:a16="http://schemas.microsoft.com/office/drawing/2014/main" id="{C9661661-E23D-5F2D-350C-D037D76C435D}"/>
              </a:ext>
            </a:extLst>
          </p:cNvPr>
          <p:cNvSpPr>
            <a:spLocks noChangeAspect="1"/>
          </p:cNvSpPr>
          <p:nvPr/>
        </p:nvSpPr>
        <p:spPr bwMode="auto">
          <a:xfrm>
            <a:off x="5021263" y="2208213"/>
            <a:ext cx="433387" cy="473075"/>
          </a:xfrm>
          <a:custGeom>
            <a:avLst/>
            <a:gdLst>
              <a:gd name="T0" fmla="*/ 139662 w 267928"/>
              <a:gd name="T1" fmla="*/ 400146 h 291740"/>
              <a:gd name="T2" fmla="*/ 139662 w 267928"/>
              <a:gd name="T3" fmla="*/ 415040 h 291740"/>
              <a:gd name="T4" fmla="*/ 46493 w 267928"/>
              <a:gd name="T5" fmla="*/ 407893 h 291740"/>
              <a:gd name="T6" fmla="*/ 224463 w 267928"/>
              <a:gd name="T7" fmla="*/ 343352 h 291740"/>
              <a:gd name="T8" fmla="*/ 291305 w 267928"/>
              <a:gd name="T9" fmla="*/ 350500 h 291740"/>
              <a:gd name="T10" fmla="*/ 224463 w 267928"/>
              <a:gd name="T11" fmla="*/ 358246 h 291740"/>
              <a:gd name="T12" fmla="*/ 224463 w 267928"/>
              <a:gd name="T13" fmla="*/ 343352 h 291740"/>
              <a:gd name="T14" fmla="*/ 175723 w 267928"/>
              <a:gd name="T15" fmla="*/ 343352 h 291740"/>
              <a:gd name="T16" fmla="*/ 175723 w 267928"/>
              <a:gd name="T17" fmla="*/ 358246 h 291740"/>
              <a:gd name="T18" fmla="*/ 46493 w 267928"/>
              <a:gd name="T19" fmla="*/ 350500 h 291740"/>
              <a:gd name="T20" fmla="*/ 156861 w 267928"/>
              <a:gd name="T21" fmla="*/ 286555 h 291740"/>
              <a:gd name="T22" fmla="*/ 291294 w 267928"/>
              <a:gd name="T23" fmla="*/ 293705 h 291740"/>
              <a:gd name="T24" fmla="*/ 156861 w 267928"/>
              <a:gd name="T25" fmla="*/ 301451 h 291740"/>
              <a:gd name="T26" fmla="*/ 156861 w 267928"/>
              <a:gd name="T27" fmla="*/ 286555 h 291740"/>
              <a:gd name="T28" fmla="*/ 108099 w 267928"/>
              <a:gd name="T29" fmla="*/ 286555 h 291740"/>
              <a:gd name="T30" fmla="*/ 108099 w 267928"/>
              <a:gd name="T31" fmla="*/ 301451 h 291740"/>
              <a:gd name="T32" fmla="*/ 46493 w 267928"/>
              <a:gd name="T33" fmla="*/ 293705 h 291740"/>
              <a:gd name="T34" fmla="*/ 239391 w 267928"/>
              <a:gd name="T35" fmla="*/ 229761 h 291740"/>
              <a:gd name="T36" fmla="*/ 291305 w 267928"/>
              <a:gd name="T37" fmla="*/ 236909 h 291740"/>
              <a:gd name="T38" fmla="*/ 239391 w 267928"/>
              <a:gd name="T39" fmla="*/ 244655 h 291740"/>
              <a:gd name="T40" fmla="*/ 239391 w 267928"/>
              <a:gd name="T41" fmla="*/ 229761 h 291740"/>
              <a:gd name="T42" fmla="*/ 191805 w 267928"/>
              <a:gd name="T43" fmla="*/ 229761 h 291740"/>
              <a:gd name="T44" fmla="*/ 191805 w 267928"/>
              <a:gd name="T45" fmla="*/ 244655 h 291740"/>
              <a:gd name="T46" fmla="*/ 46493 w 267928"/>
              <a:gd name="T47" fmla="*/ 236909 h 291740"/>
              <a:gd name="T48" fmla="*/ 53513 w 267928"/>
              <a:gd name="T49" fmla="*/ 170385 h 291740"/>
              <a:gd name="T50" fmla="*/ 213806 w 267928"/>
              <a:gd name="T51" fmla="*/ 177819 h 291740"/>
              <a:gd name="T52" fmla="*/ 53513 w 267928"/>
              <a:gd name="T53" fmla="*/ 185256 h 291740"/>
              <a:gd name="T54" fmla="*/ 53513 w 267928"/>
              <a:gd name="T55" fmla="*/ 170385 h 291740"/>
              <a:gd name="T56" fmla="*/ 263442 w 267928"/>
              <a:gd name="T57" fmla="*/ 172411 h 291740"/>
              <a:gd name="T58" fmla="*/ 263442 w 267928"/>
              <a:gd name="T59" fmla="*/ 120218 h 291740"/>
              <a:gd name="T60" fmla="*/ 14083 w 267928"/>
              <a:gd name="T61" fmla="*/ 459766 h 291740"/>
              <a:gd name="T62" fmla="*/ 325636 w 267928"/>
              <a:gd name="T63" fmla="*/ 186488 h 291740"/>
              <a:gd name="T64" fmla="*/ 249360 w 267928"/>
              <a:gd name="T65" fmla="*/ 179450 h 291740"/>
              <a:gd name="T66" fmla="*/ 14083 w 267928"/>
              <a:gd name="T67" fmla="*/ 110251 h 291740"/>
              <a:gd name="T68" fmla="*/ 62192 w 267928"/>
              <a:gd name="T69" fmla="*/ 96174 h 291740"/>
              <a:gd name="T70" fmla="*/ 261095 w 267928"/>
              <a:gd name="T71" fmla="*/ 97933 h 291740"/>
              <a:gd name="T72" fmla="*/ 340303 w 267928"/>
              <a:gd name="T73" fmla="*/ 179450 h 291740"/>
              <a:gd name="T74" fmla="*/ 373748 w 267928"/>
              <a:gd name="T75" fmla="*/ 412265 h 291740"/>
              <a:gd name="T76" fmla="*/ 62192 w 267928"/>
              <a:gd name="T77" fmla="*/ 62160 h 291740"/>
              <a:gd name="T78" fmla="*/ 109721 w 267928"/>
              <a:gd name="T79" fmla="*/ 48090 h 291740"/>
              <a:gd name="T80" fmla="*/ 387830 w 267928"/>
              <a:gd name="T81" fmla="*/ 55126 h 291740"/>
              <a:gd name="T82" fmla="*/ 421859 w 267928"/>
              <a:gd name="T83" fmla="*/ 364175 h 291740"/>
              <a:gd name="T84" fmla="*/ 109721 w 267928"/>
              <a:gd name="T85" fmla="*/ 14077 h 291740"/>
              <a:gd name="T86" fmla="*/ 428901 w 267928"/>
              <a:gd name="T87" fmla="*/ 0 h 291740"/>
              <a:gd name="T88" fmla="*/ 435941 w 267928"/>
              <a:gd name="T89" fmla="*/ 371215 h 291740"/>
              <a:gd name="T90" fmla="*/ 387830 w 267928"/>
              <a:gd name="T91" fmla="*/ 378250 h 291740"/>
              <a:gd name="T92" fmla="*/ 380788 w 267928"/>
              <a:gd name="T93" fmla="*/ 426340 h 291740"/>
              <a:gd name="T94" fmla="*/ 340303 w 267928"/>
              <a:gd name="T95" fmla="*/ 466803 h 291740"/>
              <a:gd name="T96" fmla="*/ 7042 w 267928"/>
              <a:gd name="T97" fmla="*/ 474426 h 291740"/>
              <a:gd name="T98" fmla="*/ 0 w 267928"/>
              <a:gd name="T99" fmla="*/ 103214 h 291740"/>
              <a:gd name="T100" fmla="*/ 47523 w 267928"/>
              <a:gd name="T101" fmla="*/ 96174 h 291740"/>
              <a:gd name="T102" fmla="*/ 54565 w 267928"/>
              <a:gd name="T103" fmla="*/ 48090 h 291740"/>
              <a:gd name="T104" fmla="*/ 95636 w 267928"/>
              <a:gd name="T105" fmla="*/ 7034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H"/>
          </a:p>
        </p:txBody>
      </p:sp>
      <p:sp>
        <p:nvSpPr>
          <p:cNvPr id="13324" name="Freeform 957">
            <a:extLst>
              <a:ext uri="{FF2B5EF4-FFF2-40B4-BE49-F238E27FC236}">
                <a16:creationId xmlns:a16="http://schemas.microsoft.com/office/drawing/2014/main" id="{AC699264-E426-82C4-1574-83679E2AD2AE}"/>
              </a:ext>
            </a:extLst>
          </p:cNvPr>
          <p:cNvSpPr>
            <a:spLocks noChangeAspect="1"/>
          </p:cNvSpPr>
          <p:nvPr/>
        </p:nvSpPr>
        <p:spPr bwMode="auto">
          <a:xfrm>
            <a:off x="5276850" y="3084513"/>
            <a:ext cx="642938" cy="642937"/>
          </a:xfrm>
          <a:custGeom>
            <a:avLst/>
            <a:gdLst>
              <a:gd name="T0" fmla="*/ 268266 w 291740"/>
              <a:gd name="T1" fmla="*/ 602798 h 291740"/>
              <a:gd name="T2" fmla="*/ 380043 w 291740"/>
              <a:gd name="T3" fmla="*/ 602798 h 291740"/>
              <a:gd name="T4" fmla="*/ 291419 w 291740"/>
              <a:gd name="T5" fmla="*/ 567669 h 291740"/>
              <a:gd name="T6" fmla="*/ 329572 w 291740"/>
              <a:gd name="T7" fmla="*/ 392806 h 291740"/>
              <a:gd name="T8" fmla="*/ 586962 w 291740"/>
              <a:gd name="T9" fmla="*/ 298753 h 291740"/>
              <a:gd name="T10" fmla="*/ 586962 w 291740"/>
              <a:gd name="T11" fmla="*/ 396364 h 291740"/>
              <a:gd name="T12" fmla="*/ 586962 w 291740"/>
              <a:gd name="T13" fmla="*/ 298753 h 291740"/>
              <a:gd name="T14" fmla="*/ 72998 w 291740"/>
              <a:gd name="T15" fmla="*/ 386763 h 291740"/>
              <a:gd name="T16" fmla="*/ 52716 w 291740"/>
              <a:gd name="T17" fmla="*/ 308352 h 291740"/>
              <a:gd name="T18" fmla="*/ 546912 w 291740"/>
              <a:gd name="T19" fmla="*/ 270659 h 291740"/>
              <a:gd name="T20" fmla="*/ 570864 w 291740"/>
              <a:gd name="T21" fmla="*/ 443119 h 291740"/>
              <a:gd name="T22" fmla="*/ 570864 w 291740"/>
              <a:gd name="T23" fmla="*/ 253895 h 291740"/>
              <a:gd name="T24" fmla="*/ 19958 w 291740"/>
              <a:gd name="T25" fmla="*/ 309782 h 291740"/>
              <a:gd name="T26" fmla="*/ 88622 w 291740"/>
              <a:gd name="T27" fmla="*/ 443119 h 291740"/>
              <a:gd name="T28" fmla="*/ 88622 w 291740"/>
              <a:gd name="T29" fmla="*/ 253895 h 291740"/>
              <a:gd name="T30" fmla="*/ 383736 w 291740"/>
              <a:gd name="T31" fmla="*/ 243885 h 291740"/>
              <a:gd name="T32" fmla="*/ 339742 w 291740"/>
              <a:gd name="T33" fmla="*/ 334150 h 291740"/>
              <a:gd name="T34" fmla="*/ 319742 w 291740"/>
              <a:gd name="T35" fmla="*/ 326235 h 291740"/>
              <a:gd name="T36" fmla="*/ 338140 w 291740"/>
              <a:gd name="T37" fmla="*/ 222506 h 291740"/>
              <a:gd name="T38" fmla="*/ 283748 w 291740"/>
              <a:gd name="T39" fmla="*/ 266850 h 291740"/>
              <a:gd name="T40" fmla="*/ 342941 w 291740"/>
              <a:gd name="T41" fmla="*/ 203506 h 291740"/>
              <a:gd name="T42" fmla="*/ 257854 w 291740"/>
              <a:gd name="T43" fmla="*/ 413850 h 291740"/>
              <a:gd name="T44" fmla="*/ 380872 w 291740"/>
              <a:gd name="T45" fmla="*/ 416238 h 291740"/>
              <a:gd name="T46" fmla="*/ 443973 w 291740"/>
              <a:gd name="T47" fmla="*/ 159708 h 291740"/>
              <a:gd name="T48" fmla="*/ 453561 w 291740"/>
              <a:gd name="T49" fmla="*/ 140589 h 291740"/>
              <a:gd name="T50" fmla="*/ 453561 w 291740"/>
              <a:gd name="T51" fmla="*/ 433766 h 291740"/>
              <a:gd name="T52" fmla="*/ 323355 w 291740"/>
              <a:gd name="T53" fmla="*/ 498296 h 291740"/>
              <a:gd name="T54" fmla="*/ 192349 w 291740"/>
              <a:gd name="T55" fmla="*/ 433766 h 291740"/>
              <a:gd name="T56" fmla="*/ 192349 w 291740"/>
              <a:gd name="T57" fmla="*/ 140589 h 291740"/>
              <a:gd name="T58" fmla="*/ 596411 w 291740"/>
              <a:gd name="T59" fmla="*/ 192418 h 291740"/>
              <a:gd name="T60" fmla="*/ 645913 w 291740"/>
              <a:gd name="T61" fmla="*/ 388028 h 291740"/>
              <a:gd name="T62" fmla="*/ 291419 w 291740"/>
              <a:gd name="T63" fmla="*/ 645913 h 291740"/>
              <a:gd name="T64" fmla="*/ 291419 w 291740"/>
              <a:gd name="T65" fmla="*/ 547709 h 291740"/>
              <a:gd name="T66" fmla="*/ 400004 w 291740"/>
              <a:gd name="T67" fmla="*/ 602798 h 291740"/>
              <a:gd name="T68" fmla="*/ 576451 w 291740"/>
              <a:gd name="T69" fmla="*/ 463077 h 291740"/>
              <a:gd name="T70" fmla="*/ 527749 w 291740"/>
              <a:gd name="T71" fmla="*/ 427148 h 291740"/>
              <a:gd name="T72" fmla="*/ 570864 w 291740"/>
              <a:gd name="T73" fmla="*/ 234731 h 291740"/>
              <a:gd name="T74" fmla="*/ 402398 w 291740"/>
              <a:gd name="T75" fmla="*/ 19165 h 291740"/>
              <a:gd name="T76" fmla="*/ 68660 w 291740"/>
              <a:gd name="T77" fmla="*/ 235530 h 291740"/>
              <a:gd name="T78" fmla="*/ 123751 w 291740"/>
              <a:gd name="T79" fmla="*/ 270659 h 291740"/>
              <a:gd name="T80" fmla="*/ 75051 w 291740"/>
              <a:gd name="T81" fmla="*/ 463077 h 291740"/>
              <a:gd name="T82" fmla="*/ 49504 w 291740"/>
              <a:gd name="T83" fmla="*/ 239522 h 2917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91740" h="291740">
                <a:moveTo>
                  <a:pt x="131625" y="256399"/>
                </a:moveTo>
                <a:cubicBezTo>
                  <a:pt x="125855" y="256399"/>
                  <a:pt x="121167" y="261087"/>
                  <a:pt x="121167" y="266496"/>
                </a:cubicBezTo>
                <a:lnTo>
                  <a:pt x="121167" y="272266"/>
                </a:lnTo>
                <a:cubicBezTo>
                  <a:pt x="121167" y="278036"/>
                  <a:pt x="125855" y="282724"/>
                  <a:pt x="131625" y="282724"/>
                </a:cubicBezTo>
                <a:lnTo>
                  <a:pt x="161557" y="282724"/>
                </a:lnTo>
                <a:cubicBezTo>
                  <a:pt x="167327" y="282724"/>
                  <a:pt x="171654" y="278036"/>
                  <a:pt x="171654" y="272266"/>
                </a:cubicBezTo>
                <a:lnTo>
                  <a:pt x="171654" y="266496"/>
                </a:lnTo>
                <a:cubicBezTo>
                  <a:pt x="171654" y="261087"/>
                  <a:pt x="167327" y="256399"/>
                  <a:pt x="161557" y="256399"/>
                </a:cubicBezTo>
                <a:lnTo>
                  <a:pt x="131625" y="256399"/>
                </a:lnTo>
                <a:close/>
                <a:moveTo>
                  <a:pt x="148858" y="168275"/>
                </a:moveTo>
                <a:cubicBezTo>
                  <a:pt x="151423" y="168275"/>
                  <a:pt x="153621" y="170180"/>
                  <a:pt x="153621" y="172847"/>
                </a:cubicBezTo>
                <a:cubicBezTo>
                  <a:pt x="153621" y="175514"/>
                  <a:pt x="151423" y="177419"/>
                  <a:pt x="148858" y="177419"/>
                </a:cubicBezTo>
                <a:cubicBezTo>
                  <a:pt x="146660" y="177419"/>
                  <a:pt x="144462" y="175514"/>
                  <a:pt x="144462" y="172847"/>
                </a:cubicBezTo>
                <a:cubicBezTo>
                  <a:pt x="144462" y="170180"/>
                  <a:pt x="146660" y="168275"/>
                  <a:pt x="148858" y="168275"/>
                </a:cubicBezTo>
                <a:close/>
                <a:moveTo>
                  <a:pt x="265113" y="134937"/>
                </a:moveTo>
                <a:cubicBezTo>
                  <a:pt x="267311" y="134937"/>
                  <a:pt x="269509" y="136744"/>
                  <a:pt x="269509" y="139274"/>
                </a:cubicBezTo>
                <a:lnTo>
                  <a:pt x="269509" y="174689"/>
                </a:lnTo>
                <a:cubicBezTo>
                  <a:pt x="269509" y="177219"/>
                  <a:pt x="267311" y="179026"/>
                  <a:pt x="265113" y="179026"/>
                </a:cubicBezTo>
                <a:cubicBezTo>
                  <a:pt x="262548" y="179026"/>
                  <a:pt x="260350" y="177219"/>
                  <a:pt x="260350" y="174689"/>
                </a:cubicBezTo>
                <a:lnTo>
                  <a:pt x="260350" y="139274"/>
                </a:lnTo>
                <a:cubicBezTo>
                  <a:pt x="260350" y="136744"/>
                  <a:pt x="262548" y="134937"/>
                  <a:pt x="265113" y="134937"/>
                </a:cubicBezTo>
                <a:close/>
                <a:moveTo>
                  <a:pt x="28574" y="134937"/>
                </a:moveTo>
                <a:cubicBezTo>
                  <a:pt x="31139" y="134937"/>
                  <a:pt x="32970" y="136744"/>
                  <a:pt x="32970" y="139274"/>
                </a:cubicBezTo>
                <a:lnTo>
                  <a:pt x="32970" y="174689"/>
                </a:lnTo>
                <a:cubicBezTo>
                  <a:pt x="32970" y="177219"/>
                  <a:pt x="31139" y="179026"/>
                  <a:pt x="28574" y="179026"/>
                </a:cubicBezTo>
                <a:cubicBezTo>
                  <a:pt x="26010" y="179026"/>
                  <a:pt x="23812" y="177219"/>
                  <a:pt x="23812" y="174689"/>
                </a:cubicBezTo>
                <a:lnTo>
                  <a:pt x="23812" y="139274"/>
                </a:lnTo>
                <a:cubicBezTo>
                  <a:pt x="23812" y="136744"/>
                  <a:pt x="26010" y="134937"/>
                  <a:pt x="28574" y="134937"/>
                </a:cubicBezTo>
                <a:close/>
                <a:moveTo>
                  <a:pt x="254596" y="114676"/>
                </a:moveTo>
                <a:cubicBezTo>
                  <a:pt x="250269" y="114676"/>
                  <a:pt x="247023" y="118282"/>
                  <a:pt x="247023" y="122249"/>
                </a:cubicBezTo>
                <a:lnTo>
                  <a:pt x="247023" y="192930"/>
                </a:lnTo>
                <a:cubicBezTo>
                  <a:pt x="247023" y="196897"/>
                  <a:pt x="250269" y="200143"/>
                  <a:pt x="254596" y="200143"/>
                </a:cubicBezTo>
                <a:lnTo>
                  <a:pt x="257842" y="200143"/>
                </a:lnTo>
                <a:cubicBezTo>
                  <a:pt x="271545" y="200143"/>
                  <a:pt x="282724" y="188964"/>
                  <a:pt x="282724" y="175260"/>
                </a:cubicBezTo>
                <a:lnTo>
                  <a:pt x="282724" y="139919"/>
                </a:lnTo>
                <a:cubicBezTo>
                  <a:pt x="282724" y="126216"/>
                  <a:pt x="271545" y="114676"/>
                  <a:pt x="257842" y="114676"/>
                </a:cubicBezTo>
                <a:lnTo>
                  <a:pt x="254596" y="114676"/>
                </a:lnTo>
                <a:close/>
                <a:moveTo>
                  <a:pt x="33898" y="114676"/>
                </a:moveTo>
                <a:cubicBezTo>
                  <a:pt x="20194" y="114676"/>
                  <a:pt x="9015" y="126216"/>
                  <a:pt x="9015" y="139919"/>
                </a:cubicBezTo>
                <a:lnTo>
                  <a:pt x="9015" y="175260"/>
                </a:lnTo>
                <a:cubicBezTo>
                  <a:pt x="9015" y="188964"/>
                  <a:pt x="20194" y="200143"/>
                  <a:pt x="33898" y="200143"/>
                </a:cubicBezTo>
                <a:lnTo>
                  <a:pt x="40028" y="200143"/>
                </a:lnTo>
                <a:cubicBezTo>
                  <a:pt x="43995" y="200143"/>
                  <a:pt x="47241" y="196897"/>
                  <a:pt x="47241" y="192930"/>
                </a:cubicBezTo>
                <a:lnTo>
                  <a:pt x="47241" y="122249"/>
                </a:lnTo>
                <a:cubicBezTo>
                  <a:pt x="47241" y="118282"/>
                  <a:pt x="43995" y="114676"/>
                  <a:pt x="40028" y="114676"/>
                </a:cubicBezTo>
                <a:lnTo>
                  <a:pt x="33898" y="114676"/>
                </a:lnTo>
                <a:close/>
                <a:moveTo>
                  <a:pt x="154896" y="91917"/>
                </a:moveTo>
                <a:cubicBezTo>
                  <a:pt x="163928" y="94063"/>
                  <a:pt x="171515" y="101216"/>
                  <a:pt x="173322" y="110156"/>
                </a:cubicBezTo>
                <a:cubicBezTo>
                  <a:pt x="175851" y="122316"/>
                  <a:pt x="169709" y="134475"/>
                  <a:pt x="158509" y="139124"/>
                </a:cubicBezTo>
                <a:cubicBezTo>
                  <a:pt x="155257" y="140197"/>
                  <a:pt x="153451" y="143773"/>
                  <a:pt x="153451" y="147350"/>
                </a:cubicBezTo>
                <a:lnTo>
                  <a:pt x="153451" y="150926"/>
                </a:lnTo>
                <a:cubicBezTo>
                  <a:pt x="153451" y="153429"/>
                  <a:pt x="151283" y="155217"/>
                  <a:pt x="148754" y="155217"/>
                </a:cubicBezTo>
                <a:cubicBezTo>
                  <a:pt x="146586" y="155217"/>
                  <a:pt x="144418" y="153429"/>
                  <a:pt x="144418" y="150926"/>
                </a:cubicBezTo>
                <a:lnTo>
                  <a:pt x="144418" y="147350"/>
                </a:lnTo>
                <a:cubicBezTo>
                  <a:pt x="144418" y="140197"/>
                  <a:pt x="148754" y="133760"/>
                  <a:pt x="155257" y="130899"/>
                </a:cubicBezTo>
                <a:cubicBezTo>
                  <a:pt x="162483" y="128038"/>
                  <a:pt x="166457" y="120170"/>
                  <a:pt x="164651" y="112302"/>
                </a:cubicBezTo>
                <a:cubicBezTo>
                  <a:pt x="163206" y="106580"/>
                  <a:pt x="158509" y="101931"/>
                  <a:pt x="152728" y="100500"/>
                </a:cubicBezTo>
                <a:cubicBezTo>
                  <a:pt x="147670" y="99428"/>
                  <a:pt x="142612" y="100500"/>
                  <a:pt x="138999" y="103361"/>
                </a:cubicBezTo>
                <a:cubicBezTo>
                  <a:pt x="135025" y="106580"/>
                  <a:pt x="132857" y="111229"/>
                  <a:pt x="132857" y="116236"/>
                </a:cubicBezTo>
                <a:cubicBezTo>
                  <a:pt x="132857" y="118739"/>
                  <a:pt x="130689" y="120528"/>
                  <a:pt x="128160" y="120528"/>
                </a:cubicBezTo>
                <a:cubicBezTo>
                  <a:pt x="125631" y="120528"/>
                  <a:pt x="123825" y="118739"/>
                  <a:pt x="123825" y="116236"/>
                </a:cubicBezTo>
                <a:cubicBezTo>
                  <a:pt x="123825" y="108726"/>
                  <a:pt x="127076" y="101573"/>
                  <a:pt x="133218" y="96924"/>
                </a:cubicBezTo>
                <a:cubicBezTo>
                  <a:pt x="139360" y="91917"/>
                  <a:pt x="147309" y="90487"/>
                  <a:pt x="154896" y="91917"/>
                </a:cubicBezTo>
                <a:close/>
                <a:moveTo>
                  <a:pt x="91209" y="72136"/>
                </a:moveTo>
                <a:lnTo>
                  <a:pt x="91209" y="186923"/>
                </a:lnTo>
                <a:lnTo>
                  <a:pt x="116465" y="186923"/>
                </a:lnTo>
                <a:cubicBezTo>
                  <a:pt x="117547" y="186923"/>
                  <a:pt x="118629" y="187283"/>
                  <a:pt x="119351" y="188002"/>
                </a:cubicBezTo>
                <a:lnTo>
                  <a:pt x="146050" y="214270"/>
                </a:lnTo>
                <a:lnTo>
                  <a:pt x="172028" y="188002"/>
                </a:lnTo>
                <a:cubicBezTo>
                  <a:pt x="173110" y="187283"/>
                  <a:pt x="174192" y="186923"/>
                  <a:pt x="175275" y="186923"/>
                </a:cubicBezTo>
                <a:lnTo>
                  <a:pt x="200530" y="186923"/>
                </a:lnTo>
                <a:lnTo>
                  <a:pt x="200530" y="72136"/>
                </a:lnTo>
                <a:lnTo>
                  <a:pt x="91209" y="72136"/>
                </a:lnTo>
                <a:close/>
                <a:moveTo>
                  <a:pt x="86879" y="63500"/>
                </a:moveTo>
                <a:lnTo>
                  <a:pt x="204860" y="63500"/>
                </a:lnTo>
                <a:cubicBezTo>
                  <a:pt x="207025" y="63500"/>
                  <a:pt x="209189" y="65299"/>
                  <a:pt x="209189" y="67818"/>
                </a:cubicBezTo>
                <a:lnTo>
                  <a:pt x="209189" y="191241"/>
                </a:lnTo>
                <a:cubicBezTo>
                  <a:pt x="209189" y="193760"/>
                  <a:pt x="207025" y="195919"/>
                  <a:pt x="204860" y="195919"/>
                </a:cubicBezTo>
                <a:lnTo>
                  <a:pt x="177079" y="195919"/>
                </a:lnTo>
                <a:lnTo>
                  <a:pt x="148937" y="223986"/>
                </a:lnTo>
                <a:cubicBezTo>
                  <a:pt x="148215" y="224705"/>
                  <a:pt x="146772" y="225065"/>
                  <a:pt x="146050" y="225065"/>
                </a:cubicBezTo>
                <a:cubicBezTo>
                  <a:pt x="144607" y="225065"/>
                  <a:pt x="143524" y="224705"/>
                  <a:pt x="142803" y="223986"/>
                </a:cubicBezTo>
                <a:lnTo>
                  <a:pt x="114661" y="195919"/>
                </a:lnTo>
                <a:lnTo>
                  <a:pt x="86879" y="195919"/>
                </a:lnTo>
                <a:cubicBezTo>
                  <a:pt x="84354" y="195919"/>
                  <a:pt x="82550" y="193760"/>
                  <a:pt x="82550" y="191241"/>
                </a:cubicBezTo>
                <a:lnTo>
                  <a:pt x="82550" y="67818"/>
                </a:lnTo>
                <a:cubicBezTo>
                  <a:pt x="82550" y="65299"/>
                  <a:pt x="84354" y="63500"/>
                  <a:pt x="86879" y="63500"/>
                </a:cubicBezTo>
                <a:close/>
                <a:moveTo>
                  <a:pt x="110349" y="0"/>
                </a:moveTo>
                <a:lnTo>
                  <a:pt x="181751" y="0"/>
                </a:lnTo>
                <a:cubicBezTo>
                  <a:pt x="230074" y="0"/>
                  <a:pt x="269381" y="38947"/>
                  <a:pt x="269381" y="86909"/>
                </a:cubicBezTo>
                <a:lnTo>
                  <a:pt x="269381" y="108185"/>
                </a:lnTo>
                <a:cubicBezTo>
                  <a:pt x="282364" y="112873"/>
                  <a:pt x="291740" y="125134"/>
                  <a:pt x="291740" y="139919"/>
                </a:cubicBezTo>
                <a:lnTo>
                  <a:pt x="291740" y="175260"/>
                </a:lnTo>
                <a:cubicBezTo>
                  <a:pt x="291740" y="190045"/>
                  <a:pt x="282364" y="202306"/>
                  <a:pt x="269381" y="206994"/>
                </a:cubicBezTo>
                <a:cubicBezTo>
                  <a:pt x="267939" y="253875"/>
                  <a:pt x="229353" y="291740"/>
                  <a:pt x="181751" y="291740"/>
                </a:cubicBezTo>
                <a:lnTo>
                  <a:pt x="131625" y="291740"/>
                </a:lnTo>
                <a:cubicBezTo>
                  <a:pt x="120807" y="291740"/>
                  <a:pt x="112512" y="283085"/>
                  <a:pt x="112512" y="272266"/>
                </a:cubicBezTo>
                <a:lnTo>
                  <a:pt x="112512" y="266496"/>
                </a:lnTo>
                <a:cubicBezTo>
                  <a:pt x="112512" y="256038"/>
                  <a:pt x="120807" y="247384"/>
                  <a:pt x="131625" y="247384"/>
                </a:cubicBezTo>
                <a:lnTo>
                  <a:pt x="161557" y="247384"/>
                </a:lnTo>
                <a:cubicBezTo>
                  <a:pt x="172015" y="247384"/>
                  <a:pt x="180670" y="256038"/>
                  <a:pt x="180670" y="266496"/>
                </a:cubicBezTo>
                <a:lnTo>
                  <a:pt x="180670" y="272266"/>
                </a:lnTo>
                <a:cubicBezTo>
                  <a:pt x="180670" y="276233"/>
                  <a:pt x="179588" y="279839"/>
                  <a:pt x="177785" y="282724"/>
                </a:cubicBezTo>
                <a:lnTo>
                  <a:pt x="181751" y="282724"/>
                </a:lnTo>
                <a:cubicBezTo>
                  <a:pt x="223583" y="282724"/>
                  <a:pt x="258202" y="249908"/>
                  <a:pt x="260366" y="209158"/>
                </a:cubicBezTo>
                <a:cubicBezTo>
                  <a:pt x="259645" y="209158"/>
                  <a:pt x="258563" y="209158"/>
                  <a:pt x="257842" y="209158"/>
                </a:cubicBezTo>
                <a:lnTo>
                  <a:pt x="254596" y="209158"/>
                </a:lnTo>
                <a:cubicBezTo>
                  <a:pt x="245581" y="209158"/>
                  <a:pt x="238368" y="201946"/>
                  <a:pt x="238368" y="192930"/>
                </a:cubicBezTo>
                <a:lnTo>
                  <a:pt x="238368" y="122249"/>
                </a:lnTo>
                <a:cubicBezTo>
                  <a:pt x="238368" y="113234"/>
                  <a:pt x="245581" y="106021"/>
                  <a:pt x="254596" y="106021"/>
                </a:cubicBezTo>
                <a:lnTo>
                  <a:pt x="257842" y="106021"/>
                </a:lnTo>
                <a:cubicBezTo>
                  <a:pt x="258923" y="106021"/>
                  <a:pt x="259645" y="106382"/>
                  <a:pt x="260366" y="106382"/>
                </a:cubicBezTo>
                <a:lnTo>
                  <a:pt x="260366" y="86909"/>
                </a:lnTo>
                <a:cubicBezTo>
                  <a:pt x="260366" y="43995"/>
                  <a:pt x="225386" y="8655"/>
                  <a:pt x="181751" y="8655"/>
                </a:cubicBezTo>
                <a:lnTo>
                  <a:pt x="110349" y="8655"/>
                </a:lnTo>
                <a:cubicBezTo>
                  <a:pt x="66714" y="8655"/>
                  <a:pt x="31013" y="43995"/>
                  <a:pt x="31013" y="86909"/>
                </a:cubicBezTo>
                <a:lnTo>
                  <a:pt x="31013" y="106382"/>
                </a:lnTo>
                <a:cubicBezTo>
                  <a:pt x="32455" y="106382"/>
                  <a:pt x="33177" y="106021"/>
                  <a:pt x="33898" y="106021"/>
                </a:cubicBezTo>
                <a:lnTo>
                  <a:pt x="40028" y="106021"/>
                </a:lnTo>
                <a:cubicBezTo>
                  <a:pt x="48683" y="106021"/>
                  <a:pt x="55895" y="113234"/>
                  <a:pt x="55895" y="122249"/>
                </a:cubicBezTo>
                <a:lnTo>
                  <a:pt x="55895" y="192930"/>
                </a:lnTo>
                <a:cubicBezTo>
                  <a:pt x="55895" y="201946"/>
                  <a:pt x="48683" y="209158"/>
                  <a:pt x="40028" y="209158"/>
                </a:cubicBezTo>
                <a:lnTo>
                  <a:pt x="33898" y="209158"/>
                </a:lnTo>
                <a:cubicBezTo>
                  <a:pt x="15146" y="209158"/>
                  <a:pt x="0" y="194012"/>
                  <a:pt x="0" y="175260"/>
                </a:cubicBezTo>
                <a:lnTo>
                  <a:pt x="0" y="139919"/>
                </a:lnTo>
                <a:cubicBezTo>
                  <a:pt x="0" y="125134"/>
                  <a:pt x="9376" y="112873"/>
                  <a:pt x="22358" y="108185"/>
                </a:cubicBezTo>
                <a:lnTo>
                  <a:pt x="22358" y="86909"/>
                </a:lnTo>
                <a:cubicBezTo>
                  <a:pt x="22358" y="38947"/>
                  <a:pt x="62026" y="0"/>
                  <a:pt x="1103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H"/>
          </a:p>
        </p:txBody>
      </p:sp>
      <p:sp>
        <p:nvSpPr>
          <p:cNvPr id="13325" name="Freeform 935">
            <a:extLst>
              <a:ext uri="{FF2B5EF4-FFF2-40B4-BE49-F238E27FC236}">
                <a16:creationId xmlns:a16="http://schemas.microsoft.com/office/drawing/2014/main" id="{DFE2C689-2DB4-7A97-090D-880411ECC5A0}"/>
              </a:ext>
            </a:extLst>
          </p:cNvPr>
          <p:cNvSpPr>
            <a:spLocks noChangeAspect="1"/>
          </p:cNvSpPr>
          <p:nvPr/>
        </p:nvSpPr>
        <p:spPr bwMode="auto">
          <a:xfrm>
            <a:off x="5842000" y="2151063"/>
            <a:ext cx="458788" cy="458787"/>
          </a:xfrm>
          <a:custGeom>
            <a:avLst/>
            <a:gdLst>
              <a:gd name="T0" fmla="*/ 237808 w 283804"/>
              <a:gd name="T1" fmla="*/ 358757 h 283804"/>
              <a:gd name="T2" fmla="*/ 419524 w 283804"/>
              <a:gd name="T3" fmla="*/ 237807 h 283804"/>
              <a:gd name="T4" fmla="*/ 42070 w 283804"/>
              <a:gd name="T5" fmla="*/ 237807 h 283804"/>
              <a:gd name="T6" fmla="*/ 223784 w 283804"/>
              <a:gd name="T7" fmla="*/ 358757 h 283804"/>
              <a:gd name="T8" fmla="*/ 42070 w 283804"/>
              <a:gd name="T9" fmla="*/ 237807 h 283804"/>
              <a:gd name="T10" fmla="*/ 189578 w 283804"/>
              <a:gd name="T11" fmla="*/ 232341 h 283804"/>
              <a:gd name="T12" fmla="*/ 268925 w 283804"/>
              <a:gd name="T13" fmla="*/ 232341 h 283804"/>
              <a:gd name="T14" fmla="*/ 266592 w 283804"/>
              <a:gd name="T15" fmla="*/ 225925 h 283804"/>
              <a:gd name="T16" fmla="*/ 236253 w 283804"/>
              <a:gd name="T17" fmla="*/ 193835 h 283804"/>
              <a:gd name="T18" fmla="*/ 266592 w 283804"/>
              <a:gd name="T19" fmla="*/ 179250 h 283804"/>
              <a:gd name="T20" fmla="*/ 266592 w 283804"/>
              <a:gd name="T21" fmla="*/ 211920 h 283804"/>
              <a:gd name="T22" fmla="*/ 266592 w 283804"/>
              <a:gd name="T23" fmla="*/ 179250 h 283804"/>
              <a:gd name="T24" fmla="*/ 296346 w 283804"/>
              <a:gd name="T25" fmla="*/ 195584 h 283804"/>
              <a:gd name="T26" fmla="*/ 282928 w 283804"/>
              <a:gd name="T27" fmla="*/ 232341 h 283804"/>
              <a:gd name="T28" fmla="*/ 175577 w 283804"/>
              <a:gd name="T29" fmla="*/ 232341 h 283804"/>
              <a:gd name="T30" fmla="*/ 240337 w 283804"/>
              <a:gd name="T31" fmla="*/ 180416 h 283804"/>
              <a:gd name="T32" fmla="*/ 230798 w 283804"/>
              <a:gd name="T33" fmla="*/ 116276 h 283804"/>
              <a:gd name="T34" fmla="*/ 230798 w 283804"/>
              <a:gd name="T35" fmla="*/ 344733 h 283804"/>
              <a:gd name="T36" fmla="*/ 230798 w 283804"/>
              <a:gd name="T37" fmla="*/ 116276 h 283804"/>
              <a:gd name="T38" fmla="*/ 237808 w 283804"/>
              <a:gd name="T39" fmla="*/ 102835 h 283804"/>
              <a:gd name="T40" fmla="*/ 419524 w 283804"/>
              <a:gd name="T41" fmla="*/ 223784 h 283804"/>
              <a:gd name="T42" fmla="*/ 223784 w 283804"/>
              <a:gd name="T43" fmla="*/ 42071 h 283804"/>
              <a:gd name="T44" fmla="*/ 102835 w 283804"/>
              <a:gd name="T45" fmla="*/ 223784 h 283804"/>
              <a:gd name="T46" fmla="*/ 223784 w 283804"/>
              <a:gd name="T47" fmla="*/ 42071 h 283804"/>
              <a:gd name="T48" fmla="*/ 237808 w 283804"/>
              <a:gd name="T49" fmla="*/ 6428 h 283804"/>
              <a:gd name="T50" fmla="*/ 433546 w 283804"/>
              <a:gd name="T51" fmla="*/ 223784 h 283804"/>
              <a:gd name="T52" fmla="*/ 461592 w 283804"/>
              <a:gd name="T53" fmla="*/ 230211 h 283804"/>
              <a:gd name="T54" fmla="*/ 433546 w 283804"/>
              <a:gd name="T55" fmla="*/ 237807 h 283804"/>
              <a:gd name="T56" fmla="*/ 237808 w 283804"/>
              <a:gd name="T57" fmla="*/ 453997 h 283804"/>
              <a:gd name="T58" fmla="*/ 223784 w 283804"/>
              <a:gd name="T59" fmla="*/ 453997 h 283804"/>
              <a:gd name="T60" fmla="*/ 28047 w 283804"/>
              <a:gd name="T61" fmla="*/ 237807 h 283804"/>
              <a:gd name="T62" fmla="*/ 0 w 283804"/>
              <a:gd name="T63" fmla="*/ 230211 h 283804"/>
              <a:gd name="T64" fmla="*/ 28047 w 283804"/>
              <a:gd name="T65" fmla="*/ 223784 h 283804"/>
              <a:gd name="T66" fmla="*/ 223784 w 283804"/>
              <a:gd name="T67" fmla="*/ 6428 h 28380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83804" h="283804">
                <a:moveTo>
                  <a:pt x="220577" y="146213"/>
                </a:moveTo>
                <a:cubicBezTo>
                  <a:pt x="218421" y="186089"/>
                  <a:pt x="186449" y="218062"/>
                  <a:pt x="146213" y="220577"/>
                </a:cubicBezTo>
                <a:lnTo>
                  <a:pt x="146213" y="257579"/>
                </a:lnTo>
                <a:cubicBezTo>
                  <a:pt x="206926" y="255423"/>
                  <a:pt x="255424" y="206566"/>
                  <a:pt x="257938" y="146213"/>
                </a:cubicBezTo>
                <a:lnTo>
                  <a:pt x="220577" y="146213"/>
                </a:lnTo>
                <a:close/>
                <a:moveTo>
                  <a:pt x="25865" y="146213"/>
                </a:moveTo>
                <a:cubicBezTo>
                  <a:pt x="28380" y="206566"/>
                  <a:pt x="76878" y="255423"/>
                  <a:pt x="137591" y="257579"/>
                </a:cubicBezTo>
                <a:lnTo>
                  <a:pt x="137591" y="220577"/>
                </a:lnTo>
                <a:cubicBezTo>
                  <a:pt x="97355" y="218062"/>
                  <a:pt x="65382" y="186089"/>
                  <a:pt x="63227" y="146213"/>
                </a:cubicBezTo>
                <a:lnTo>
                  <a:pt x="25865" y="146213"/>
                </a:lnTo>
                <a:close/>
                <a:moveTo>
                  <a:pt x="140952" y="118818"/>
                </a:moveTo>
                <a:cubicBezTo>
                  <a:pt x="127680" y="118818"/>
                  <a:pt x="116559" y="129580"/>
                  <a:pt x="116559" y="142852"/>
                </a:cubicBezTo>
                <a:cubicBezTo>
                  <a:pt x="116559" y="156484"/>
                  <a:pt x="127680" y="167604"/>
                  <a:pt x="140952" y="167604"/>
                </a:cubicBezTo>
                <a:cubicBezTo>
                  <a:pt x="154225" y="167604"/>
                  <a:pt x="165345" y="156484"/>
                  <a:pt x="165345" y="142852"/>
                </a:cubicBezTo>
                <a:cubicBezTo>
                  <a:pt x="165345" y="141418"/>
                  <a:pt x="164986" y="139983"/>
                  <a:pt x="164627" y="138548"/>
                </a:cubicBezTo>
                <a:cubicBezTo>
                  <a:pt x="164269" y="138548"/>
                  <a:pt x="164269" y="138907"/>
                  <a:pt x="163910" y="138907"/>
                </a:cubicBezTo>
                <a:cubicBezTo>
                  <a:pt x="153507" y="138907"/>
                  <a:pt x="145257" y="130297"/>
                  <a:pt x="145257" y="120253"/>
                </a:cubicBezTo>
                <a:cubicBezTo>
                  <a:pt x="145257" y="119895"/>
                  <a:pt x="145257" y="119536"/>
                  <a:pt x="145257" y="119177"/>
                </a:cubicBezTo>
                <a:cubicBezTo>
                  <a:pt x="143822" y="119177"/>
                  <a:pt x="142387" y="118818"/>
                  <a:pt x="140952" y="118818"/>
                </a:cubicBezTo>
                <a:close/>
                <a:moveTo>
                  <a:pt x="163910" y="110209"/>
                </a:moveTo>
                <a:cubicBezTo>
                  <a:pt x="158171" y="110209"/>
                  <a:pt x="153866" y="114514"/>
                  <a:pt x="153866" y="120253"/>
                </a:cubicBezTo>
                <a:cubicBezTo>
                  <a:pt x="153866" y="125634"/>
                  <a:pt x="158171" y="130297"/>
                  <a:pt x="163910" y="130297"/>
                </a:cubicBezTo>
                <a:cubicBezTo>
                  <a:pt x="169291" y="130297"/>
                  <a:pt x="173954" y="125634"/>
                  <a:pt x="173954" y="120253"/>
                </a:cubicBezTo>
                <a:cubicBezTo>
                  <a:pt x="173954" y="114514"/>
                  <a:pt x="169291" y="110209"/>
                  <a:pt x="163910" y="110209"/>
                </a:cubicBezTo>
                <a:close/>
                <a:moveTo>
                  <a:pt x="163910" y="101600"/>
                </a:moveTo>
                <a:cubicBezTo>
                  <a:pt x="173954" y="101600"/>
                  <a:pt x="182205" y="109850"/>
                  <a:pt x="182205" y="120253"/>
                </a:cubicBezTo>
                <a:cubicBezTo>
                  <a:pt x="182205" y="127069"/>
                  <a:pt x="178617" y="132808"/>
                  <a:pt x="173237" y="136396"/>
                </a:cubicBezTo>
                <a:cubicBezTo>
                  <a:pt x="173595" y="138548"/>
                  <a:pt x="173954" y="140700"/>
                  <a:pt x="173954" y="142852"/>
                </a:cubicBezTo>
                <a:cubicBezTo>
                  <a:pt x="173954" y="161147"/>
                  <a:pt x="159247" y="175854"/>
                  <a:pt x="140952" y="175854"/>
                </a:cubicBezTo>
                <a:cubicBezTo>
                  <a:pt x="122658" y="175854"/>
                  <a:pt x="107950" y="161147"/>
                  <a:pt x="107950" y="142852"/>
                </a:cubicBezTo>
                <a:cubicBezTo>
                  <a:pt x="107950" y="124917"/>
                  <a:pt x="122658" y="110209"/>
                  <a:pt x="140952" y="110209"/>
                </a:cubicBezTo>
                <a:cubicBezTo>
                  <a:pt x="143463" y="110209"/>
                  <a:pt x="145257" y="110568"/>
                  <a:pt x="147768" y="110927"/>
                </a:cubicBezTo>
                <a:cubicBezTo>
                  <a:pt x="150996" y="105187"/>
                  <a:pt x="156736" y="101600"/>
                  <a:pt x="163910" y="101600"/>
                </a:cubicBezTo>
                <a:close/>
                <a:moveTo>
                  <a:pt x="141902" y="71490"/>
                </a:moveTo>
                <a:cubicBezTo>
                  <a:pt x="103103" y="71490"/>
                  <a:pt x="71849" y="103103"/>
                  <a:pt x="71849" y="141543"/>
                </a:cubicBezTo>
                <a:cubicBezTo>
                  <a:pt x="71849" y="180700"/>
                  <a:pt x="103103" y="211955"/>
                  <a:pt x="141902" y="211955"/>
                </a:cubicBezTo>
                <a:cubicBezTo>
                  <a:pt x="180701" y="211955"/>
                  <a:pt x="211955" y="180700"/>
                  <a:pt x="211955" y="141543"/>
                </a:cubicBezTo>
                <a:cubicBezTo>
                  <a:pt x="211955" y="103103"/>
                  <a:pt x="180701" y="71490"/>
                  <a:pt x="141902" y="71490"/>
                </a:cubicBezTo>
                <a:close/>
                <a:moveTo>
                  <a:pt x="146213" y="25866"/>
                </a:moveTo>
                <a:lnTo>
                  <a:pt x="146213" y="63227"/>
                </a:lnTo>
                <a:cubicBezTo>
                  <a:pt x="186449" y="65383"/>
                  <a:pt x="218421" y="97355"/>
                  <a:pt x="220577" y="137591"/>
                </a:cubicBezTo>
                <a:lnTo>
                  <a:pt x="257938" y="137591"/>
                </a:lnTo>
                <a:cubicBezTo>
                  <a:pt x="255424" y="76878"/>
                  <a:pt x="206926" y="28021"/>
                  <a:pt x="146213" y="25866"/>
                </a:cubicBezTo>
                <a:close/>
                <a:moveTo>
                  <a:pt x="137591" y="25866"/>
                </a:moveTo>
                <a:cubicBezTo>
                  <a:pt x="76878" y="28021"/>
                  <a:pt x="28380" y="76878"/>
                  <a:pt x="25865" y="137591"/>
                </a:cubicBezTo>
                <a:lnTo>
                  <a:pt x="63227" y="137591"/>
                </a:lnTo>
                <a:cubicBezTo>
                  <a:pt x="65382" y="97355"/>
                  <a:pt x="97355" y="65383"/>
                  <a:pt x="137591" y="63227"/>
                </a:cubicBezTo>
                <a:lnTo>
                  <a:pt x="137591" y="25866"/>
                </a:lnTo>
                <a:close/>
                <a:moveTo>
                  <a:pt x="141902" y="0"/>
                </a:moveTo>
                <a:cubicBezTo>
                  <a:pt x="144417" y="0"/>
                  <a:pt x="146213" y="1796"/>
                  <a:pt x="146213" y="3952"/>
                </a:cubicBezTo>
                <a:lnTo>
                  <a:pt x="146213" y="17244"/>
                </a:lnTo>
                <a:cubicBezTo>
                  <a:pt x="211596" y="19399"/>
                  <a:pt x="264045" y="72208"/>
                  <a:pt x="266560" y="137591"/>
                </a:cubicBezTo>
                <a:lnTo>
                  <a:pt x="279493" y="137591"/>
                </a:lnTo>
                <a:cubicBezTo>
                  <a:pt x="281649" y="137591"/>
                  <a:pt x="283804" y="139387"/>
                  <a:pt x="283804" y="141543"/>
                </a:cubicBezTo>
                <a:cubicBezTo>
                  <a:pt x="283804" y="144057"/>
                  <a:pt x="281649" y="146213"/>
                  <a:pt x="279493" y="146213"/>
                </a:cubicBezTo>
                <a:lnTo>
                  <a:pt x="266560" y="146213"/>
                </a:lnTo>
                <a:cubicBezTo>
                  <a:pt x="264045" y="211236"/>
                  <a:pt x="211596" y="264045"/>
                  <a:pt x="146213" y="266560"/>
                </a:cubicBezTo>
                <a:lnTo>
                  <a:pt x="146213" y="279134"/>
                </a:lnTo>
                <a:cubicBezTo>
                  <a:pt x="146213" y="281648"/>
                  <a:pt x="144417" y="283804"/>
                  <a:pt x="141902" y="283804"/>
                </a:cubicBezTo>
                <a:cubicBezTo>
                  <a:pt x="139387" y="283804"/>
                  <a:pt x="137591" y="281648"/>
                  <a:pt x="137591" y="279134"/>
                </a:cubicBezTo>
                <a:lnTo>
                  <a:pt x="137591" y="266560"/>
                </a:lnTo>
                <a:cubicBezTo>
                  <a:pt x="72208" y="264045"/>
                  <a:pt x="19399" y="211236"/>
                  <a:pt x="17244" y="146213"/>
                </a:cubicBezTo>
                <a:lnTo>
                  <a:pt x="4311" y="146213"/>
                </a:lnTo>
                <a:cubicBezTo>
                  <a:pt x="1796" y="146213"/>
                  <a:pt x="0" y="144057"/>
                  <a:pt x="0" y="141543"/>
                </a:cubicBezTo>
                <a:cubicBezTo>
                  <a:pt x="0" y="139387"/>
                  <a:pt x="1796" y="137591"/>
                  <a:pt x="4311" y="137591"/>
                </a:cubicBezTo>
                <a:lnTo>
                  <a:pt x="17244" y="137591"/>
                </a:lnTo>
                <a:cubicBezTo>
                  <a:pt x="19399" y="72208"/>
                  <a:pt x="72208" y="19399"/>
                  <a:pt x="137591" y="17244"/>
                </a:cubicBezTo>
                <a:lnTo>
                  <a:pt x="137591" y="3952"/>
                </a:lnTo>
                <a:cubicBezTo>
                  <a:pt x="137591" y="1796"/>
                  <a:pt x="139387" y="0"/>
                  <a:pt x="14190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H"/>
          </a:p>
        </p:txBody>
      </p:sp>
      <p:sp>
        <p:nvSpPr>
          <p:cNvPr id="13326" name="Freeform 952">
            <a:extLst>
              <a:ext uri="{FF2B5EF4-FFF2-40B4-BE49-F238E27FC236}">
                <a16:creationId xmlns:a16="http://schemas.microsoft.com/office/drawing/2014/main" id="{FEAF05F9-F97D-A575-AE66-802F5AE6C52A}"/>
              </a:ext>
            </a:extLst>
          </p:cNvPr>
          <p:cNvSpPr>
            <a:spLocks noChangeAspect="1"/>
          </p:cNvSpPr>
          <p:nvPr/>
        </p:nvSpPr>
        <p:spPr bwMode="auto">
          <a:xfrm>
            <a:off x="6208713" y="3371850"/>
            <a:ext cx="461962" cy="458788"/>
          </a:xfrm>
          <a:custGeom>
            <a:avLst/>
            <a:gdLst>
              <a:gd name="T0" fmla="*/ 210056 w 285390"/>
              <a:gd name="T1" fmla="*/ 369543 h 283806"/>
              <a:gd name="T2" fmla="*/ 251536 w 285390"/>
              <a:gd name="T3" fmla="*/ 369543 h 283806"/>
              <a:gd name="T4" fmla="*/ 270386 w 285390"/>
              <a:gd name="T5" fmla="*/ 317575 h 283806"/>
              <a:gd name="T6" fmla="*/ 464164 w 285390"/>
              <a:gd name="T7" fmla="*/ 324669 h 283806"/>
              <a:gd name="T8" fmla="*/ 457140 w 285390"/>
              <a:gd name="T9" fmla="*/ 422838 h 283806"/>
              <a:gd name="T10" fmla="*/ 263359 w 285390"/>
              <a:gd name="T11" fmla="*/ 415743 h 283806"/>
              <a:gd name="T12" fmla="*/ 450114 w 285390"/>
              <a:gd name="T13" fmla="*/ 408055 h 283806"/>
              <a:gd name="T14" fmla="*/ 270386 w 285390"/>
              <a:gd name="T15" fmla="*/ 331768 h 283806"/>
              <a:gd name="T16" fmla="*/ 270386 w 285390"/>
              <a:gd name="T17" fmla="*/ 317575 h 283806"/>
              <a:gd name="T18" fmla="*/ 193780 w 285390"/>
              <a:gd name="T19" fmla="*/ 317575 h 283806"/>
              <a:gd name="T20" fmla="*/ 193780 w 285390"/>
              <a:gd name="T21" fmla="*/ 331509 h 283806"/>
              <a:gd name="T22" fmla="*/ 14051 w 285390"/>
              <a:gd name="T23" fmla="*/ 441837 h 283806"/>
              <a:gd name="T24" fmla="*/ 72593 w 285390"/>
              <a:gd name="T25" fmla="*/ 406416 h 283806"/>
              <a:gd name="T26" fmla="*/ 200806 w 285390"/>
              <a:gd name="T27" fmla="*/ 413965 h 283806"/>
              <a:gd name="T28" fmla="*/ 74352 w 285390"/>
              <a:gd name="T29" fmla="*/ 420933 h 283806"/>
              <a:gd name="T30" fmla="*/ 7022 w 285390"/>
              <a:gd name="T31" fmla="*/ 461578 h 283806"/>
              <a:gd name="T32" fmla="*/ 0 w 285390"/>
              <a:gd name="T33" fmla="*/ 454031 h 283806"/>
              <a:gd name="T34" fmla="*/ 7022 w 285390"/>
              <a:gd name="T35" fmla="*/ 317575 h 283806"/>
              <a:gd name="T36" fmla="*/ 210056 w 285390"/>
              <a:gd name="T37" fmla="*/ 210425 h 283806"/>
              <a:gd name="T38" fmla="*/ 251536 w 285390"/>
              <a:gd name="T39" fmla="*/ 210425 h 283806"/>
              <a:gd name="T40" fmla="*/ 270386 w 285390"/>
              <a:gd name="T41" fmla="*/ 157496 h 283806"/>
              <a:gd name="T42" fmla="*/ 464164 w 285390"/>
              <a:gd name="T43" fmla="*/ 164493 h 283806"/>
              <a:gd name="T44" fmla="*/ 460654 w 285390"/>
              <a:gd name="T45" fmla="*/ 300917 h 283806"/>
              <a:gd name="T46" fmla="*/ 453627 w 285390"/>
              <a:gd name="T47" fmla="*/ 300917 h 283806"/>
              <a:gd name="T48" fmla="*/ 270386 w 285390"/>
              <a:gd name="T49" fmla="*/ 260689 h 283806"/>
              <a:gd name="T50" fmla="*/ 270386 w 285390"/>
              <a:gd name="T51" fmla="*/ 246698 h 283806"/>
              <a:gd name="T52" fmla="*/ 395082 w 285390"/>
              <a:gd name="T53" fmla="*/ 248446 h 283806"/>
              <a:gd name="T54" fmla="*/ 450114 w 285390"/>
              <a:gd name="T55" fmla="*/ 171489 h 283806"/>
              <a:gd name="T56" fmla="*/ 263359 w 285390"/>
              <a:gd name="T57" fmla="*/ 164493 h 283806"/>
              <a:gd name="T58" fmla="*/ 7022 w 285390"/>
              <a:gd name="T59" fmla="*/ 157496 h 283806"/>
              <a:gd name="T60" fmla="*/ 200806 w 285390"/>
              <a:gd name="T61" fmla="*/ 164459 h 283806"/>
              <a:gd name="T62" fmla="*/ 14051 w 285390"/>
              <a:gd name="T63" fmla="*/ 171423 h 283806"/>
              <a:gd name="T64" fmla="*/ 193780 w 285390"/>
              <a:gd name="T65" fmla="*/ 246267 h 283806"/>
              <a:gd name="T66" fmla="*/ 193780 w 285390"/>
              <a:gd name="T67" fmla="*/ 260191 h 283806"/>
              <a:gd name="T68" fmla="*/ 0 w 285390"/>
              <a:gd name="T69" fmla="*/ 253810 h 283806"/>
              <a:gd name="T70" fmla="*/ 7022 w 285390"/>
              <a:gd name="T71" fmla="*/ 157496 h 283806"/>
              <a:gd name="T72" fmla="*/ 210056 w 285390"/>
              <a:gd name="T73" fmla="*/ 50719 h 283806"/>
              <a:gd name="T74" fmla="*/ 251536 w 285390"/>
              <a:gd name="T75" fmla="*/ 50719 h 283806"/>
              <a:gd name="T76" fmla="*/ 230795 w 285390"/>
              <a:gd name="T77" fmla="*/ 15491 h 283806"/>
              <a:gd name="T78" fmla="*/ 237710 w 285390"/>
              <a:gd name="T79" fmla="*/ 85362 h 283806"/>
              <a:gd name="T80" fmla="*/ 265364 w 285390"/>
              <a:gd name="T81" fmla="*/ 210425 h 283806"/>
              <a:gd name="T82" fmla="*/ 237710 w 285390"/>
              <a:gd name="T83" fmla="*/ 334900 h 283806"/>
              <a:gd name="T84" fmla="*/ 230795 w 285390"/>
              <a:gd name="T85" fmla="*/ 404770 h 283806"/>
              <a:gd name="T86" fmla="*/ 223882 w 285390"/>
              <a:gd name="T87" fmla="*/ 334900 h 283806"/>
              <a:gd name="T88" fmla="*/ 196228 w 285390"/>
              <a:gd name="T89" fmla="*/ 210425 h 283806"/>
              <a:gd name="T90" fmla="*/ 223882 w 285390"/>
              <a:gd name="T91" fmla="*/ 85362 h 283806"/>
              <a:gd name="T92" fmla="*/ 230795 w 285390"/>
              <a:gd name="T93" fmla="*/ 15491 h 283806"/>
              <a:gd name="T94" fmla="*/ 457140 w 285390"/>
              <a:gd name="T95" fmla="*/ 0 h 283806"/>
              <a:gd name="T96" fmla="*/ 464164 w 285390"/>
              <a:gd name="T97" fmla="*/ 95731 h 283806"/>
              <a:gd name="T98" fmla="*/ 270386 w 285390"/>
              <a:gd name="T99" fmla="*/ 102696 h 283806"/>
              <a:gd name="T100" fmla="*/ 270386 w 285390"/>
              <a:gd name="T101" fmla="*/ 89349 h 283806"/>
              <a:gd name="T102" fmla="*/ 450114 w 285390"/>
              <a:gd name="T103" fmla="*/ 13927 h 283806"/>
              <a:gd name="T104" fmla="*/ 263359 w 285390"/>
              <a:gd name="T105" fmla="*/ 6382 h 283806"/>
              <a:gd name="T106" fmla="*/ 7022 w 285390"/>
              <a:gd name="T107" fmla="*/ 0 h 283806"/>
              <a:gd name="T108" fmla="*/ 200806 w 285390"/>
              <a:gd name="T109" fmla="*/ 6413 h 283806"/>
              <a:gd name="T110" fmla="*/ 14051 w 285390"/>
              <a:gd name="T111" fmla="*/ 13993 h 283806"/>
              <a:gd name="T112" fmla="*/ 68495 w 285390"/>
              <a:gd name="T113" fmla="*/ 90367 h 283806"/>
              <a:gd name="T114" fmla="*/ 193780 w 285390"/>
              <a:gd name="T115" fmla="*/ 89784 h 283806"/>
              <a:gd name="T116" fmla="*/ 193780 w 285390"/>
              <a:gd name="T117" fmla="*/ 103193 h 283806"/>
              <a:gd name="T118" fmla="*/ 10536 w 285390"/>
              <a:gd name="T119" fmla="*/ 142838 h 283806"/>
              <a:gd name="T120" fmla="*/ 3513 w 285390"/>
              <a:gd name="T121" fmla="*/ 143419 h 283806"/>
              <a:gd name="T122" fmla="*/ 0 w 285390"/>
              <a:gd name="T123" fmla="*/ 6413 h 28380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85390" h="283806">
                <a:moveTo>
                  <a:pt x="141904" y="214220"/>
                </a:moveTo>
                <a:cubicBezTo>
                  <a:pt x="134820" y="214220"/>
                  <a:pt x="129152" y="219996"/>
                  <a:pt x="129152" y="227216"/>
                </a:cubicBezTo>
                <a:cubicBezTo>
                  <a:pt x="129152" y="234437"/>
                  <a:pt x="134820" y="240213"/>
                  <a:pt x="141904" y="240213"/>
                </a:cubicBezTo>
                <a:cubicBezTo>
                  <a:pt x="148989" y="240213"/>
                  <a:pt x="154656" y="234437"/>
                  <a:pt x="154656" y="227216"/>
                </a:cubicBezTo>
                <a:cubicBezTo>
                  <a:pt x="154656" y="219996"/>
                  <a:pt x="148989" y="214220"/>
                  <a:pt x="141904" y="214220"/>
                </a:cubicBezTo>
                <a:close/>
                <a:moveTo>
                  <a:pt x="166245" y="195263"/>
                </a:moveTo>
                <a:lnTo>
                  <a:pt x="281071" y="195263"/>
                </a:lnTo>
                <a:cubicBezTo>
                  <a:pt x="283231" y="195263"/>
                  <a:pt x="285390" y="197445"/>
                  <a:pt x="285390" y="199626"/>
                </a:cubicBezTo>
                <a:lnTo>
                  <a:pt x="285390" y="255623"/>
                </a:lnTo>
                <a:cubicBezTo>
                  <a:pt x="285390" y="257805"/>
                  <a:pt x="283231" y="259986"/>
                  <a:pt x="281071" y="259986"/>
                </a:cubicBezTo>
                <a:lnTo>
                  <a:pt x="166245" y="259986"/>
                </a:lnTo>
                <a:cubicBezTo>
                  <a:pt x="163725" y="259986"/>
                  <a:pt x="161925" y="257805"/>
                  <a:pt x="161925" y="255623"/>
                </a:cubicBezTo>
                <a:cubicBezTo>
                  <a:pt x="161925" y="253078"/>
                  <a:pt x="163725" y="250896"/>
                  <a:pt x="166245" y="250896"/>
                </a:cubicBezTo>
                <a:lnTo>
                  <a:pt x="276751" y="250896"/>
                </a:lnTo>
                <a:lnTo>
                  <a:pt x="276751" y="203990"/>
                </a:lnTo>
                <a:lnTo>
                  <a:pt x="166245" y="203990"/>
                </a:lnTo>
                <a:cubicBezTo>
                  <a:pt x="163725" y="203990"/>
                  <a:pt x="161925" y="202172"/>
                  <a:pt x="161925" y="199626"/>
                </a:cubicBezTo>
                <a:cubicBezTo>
                  <a:pt x="161925" y="197445"/>
                  <a:pt x="163725" y="195263"/>
                  <a:pt x="166245" y="195263"/>
                </a:cubicBezTo>
                <a:close/>
                <a:moveTo>
                  <a:pt x="4319" y="195263"/>
                </a:moveTo>
                <a:lnTo>
                  <a:pt x="119145" y="195263"/>
                </a:lnTo>
                <a:cubicBezTo>
                  <a:pt x="121666" y="195263"/>
                  <a:pt x="123465" y="197405"/>
                  <a:pt x="123465" y="199547"/>
                </a:cubicBezTo>
                <a:cubicBezTo>
                  <a:pt x="123465" y="202047"/>
                  <a:pt x="121666" y="203832"/>
                  <a:pt x="119145" y="203832"/>
                </a:cubicBezTo>
                <a:lnTo>
                  <a:pt x="8639" y="203832"/>
                </a:lnTo>
                <a:lnTo>
                  <a:pt x="8639" y="271667"/>
                </a:lnTo>
                <a:lnTo>
                  <a:pt x="42115" y="250602"/>
                </a:lnTo>
                <a:cubicBezTo>
                  <a:pt x="42835" y="250245"/>
                  <a:pt x="43914" y="249888"/>
                  <a:pt x="44634" y="249888"/>
                </a:cubicBezTo>
                <a:lnTo>
                  <a:pt x="119145" y="249888"/>
                </a:lnTo>
                <a:cubicBezTo>
                  <a:pt x="121666" y="249888"/>
                  <a:pt x="123465" y="252031"/>
                  <a:pt x="123465" y="254530"/>
                </a:cubicBezTo>
                <a:cubicBezTo>
                  <a:pt x="123465" y="256672"/>
                  <a:pt x="121666" y="258814"/>
                  <a:pt x="119145" y="258814"/>
                </a:cubicBezTo>
                <a:lnTo>
                  <a:pt x="45714" y="258814"/>
                </a:lnTo>
                <a:lnTo>
                  <a:pt x="6479" y="283092"/>
                </a:lnTo>
                <a:cubicBezTo>
                  <a:pt x="5759" y="283449"/>
                  <a:pt x="5039" y="283806"/>
                  <a:pt x="4319" y="283806"/>
                </a:cubicBezTo>
                <a:cubicBezTo>
                  <a:pt x="3599" y="283806"/>
                  <a:pt x="2879" y="283449"/>
                  <a:pt x="2159" y="283092"/>
                </a:cubicBezTo>
                <a:cubicBezTo>
                  <a:pt x="720" y="282378"/>
                  <a:pt x="0" y="280950"/>
                  <a:pt x="0" y="279165"/>
                </a:cubicBezTo>
                <a:lnTo>
                  <a:pt x="0" y="199547"/>
                </a:lnTo>
                <a:cubicBezTo>
                  <a:pt x="0" y="197405"/>
                  <a:pt x="1800" y="195263"/>
                  <a:pt x="4319" y="195263"/>
                </a:cubicBezTo>
                <a:close/>
                <a:moveTo>
                  <a:pt x="141904" y="116385"/>
                </a:moveTo>
                <a:cubicBezTo>
                  <a:pt x="134820" y="116385"/>
                  <a:pt x="129152" y="122161"/>
                  <a:pt x="129152" y="129382"/>
                </a:cubicBezTo>
                <a:cubicBezTo>
                  <a:pt x="129152" y="136602"/>
                  <a:pt x="134820" y="142378"/>
                  <a:pt x="141904" y="142378"/>
                </a:cubicBezTo>
                <a:cubicBezTo>
                  <a:pt x="148989" y="142378"/>
                  <a:pt x="154656" y="136602"/>
                  <a:pt x="154656" y="129382"/>
                </a:cubicBezTo>
                <a:cubicBezTo>
                  <a:pt x="154656" y="122161"/>
                  <a:pt x="148989" y="116385"/>
                  <a:pt x="141904" y="116385"/>
                </a:cubicBezTo>
                <a:close/>
                <a:moveTo>
                  <a:pt x="166245" y="96838"/>
                </a:moveTo>
                <a:lnTo>
                  <a:pt x="281071" y="96838"/>
                </a:lnTo>
                <a:cubicBezTo>
                  <a:pt x="283231" y="96838"/>
                  <a:pt x="285390" y="98630"/>
                  <a:pt x="285390" y="101140"/>
                </a:cubicBezTo>
                <a:lnTo>
                  <a:pt x="285390" y="181436"/>
                </a:lnTo>
                <a:cubicBezTo>
                  <a:pt x="285390" y="182870"/>
                  <a:pt x="284670" y="184304"/>
                  <a:pt x="283231" y="185021"/>
                </a:cubicBezTo>
                <a:cubicBezTo>
                  <a:pt x="282511" y="185380"/>
                  <a:pt x="281791" y="185380"/>
                  <a:pt x="281071" y="185380"/>
                </a:cubicBezTo>
                <a:cubicBezTo>
                  <a:pt x="280351" y="185380"/>
                  <a:pt x="279271" y="185380"/>
                  <a:pt x="278911" y="185021"/>
                </a:cubicBezTo>
                <a:lnTo>
                  <a:pt x="239676" y="160287"/>
                </a:lnTo>
                <a:lnTo>
                  <a:pt x="166245" y="160287"/>
                </a:lnTo>
                <a:cubicBezTo>
                  <a:pt x="163725" y="160287"/>
                  <a:pt x="161925" y="158495"/>
                  <a:pt x="161925" y="156344"/>
                </a:cubicBezTo>
                <a:cubicBezTo>
                  <a:pt x="161925" y="153834"/>
                  <a:pt x="163725" y="151684"/>
                  <a:pt x="166245" y="151684"/>
                </a:cubicBezTo>
                <a:lnTo>
                  <a:pt x="241116" y="151684"/>
                </a:lnTo>
                <a:cubicBezTo>
                  <a:pt x="241476" y="151684"/>
                  <a:pt x="242555" y="152042"/>
                  <a:pt x="242915" y="152759"/>
                </a:cubicBezTo>
                <a:lnTo>
                  <a:pt x="276751" y="173550"/>
                </a:lnTo>
                <a:lnTo>
                  <a:pt x="276751" y="105441"/>
                </a:lnTo>
                <a:lnTo>
                  <a:pt x="166245" y="105441"/>
                </a:lnTo>
                <a:cubicBezTo>
                  <a:pt x="163725" y="105441"/>
                  <a:pt x="161925" y="103649"/>
                  <a:pt x="161925" y="101140"/>
                </a:cubicBezTo>
                <a:cubicBezTo>
                  <a:pt x="161925" y="98630"/>
                  <a:pt x="163725" y="96838"/>
                  <a:pt x="166245" y="96838"/>
                </a:cubicBezTo>
                <a:close/>
                <a:moveTo>
                  <a:pt x="4319" y="96838"/>
                </a:moveTo>
                <a:lnTo>
                  <a:pt x="119145" y="96838"/>
                </a:lnTo>
                <a:cubicBezTo>
                  <a:pt x="121666" y="96838"/>
                  <a:pt x="123465" y="98622"/>
                  <a:pt x="123465" y="101119"/>
                </a:cubicBezTo>
                <a:cubicBezTo>
                  <a:pt x="123465" y="103616"/>
                  <a:pt x="121666" y="105400"/>
                  <a:pt x="119145" y="105400"/>
                </a:cubicBezTo>
                <a:lnTo>
                  <a:pt x="8639" y="105400"/>
                </a:lnTo>
                <a:lnTo>
                  <a:pt x="8639" y="151420"/>
                </a:lnTo>
                <a:lnTo>
                  <a:pt x="119145" y="151420"/>
                </a:lnTo>
                <a:cubicBezTo>
                  <a:pt x="121666" y="151420"/>
                  <a:pt x="123465" y="153560"/>
                  <a:pt x="123465" y="156057"/>
                </a:cubicBezTo>
                <a:cubicBezTo>
                  <a:pt x="123465" y="158198"/>
                  <a:pt x="121666" y="159981"/>
                  <a:pt x="119145" y="159981"/>
                </a:cubicBezTo>
                <a:lnTo>
                  <a:pt x="4319" y="159981"/>
                </a:lnTo>
                <a:cubicBezTo>
                  <a:pt x="1800" y="159981"/>
                  <a:pt x="0" y="158198"/>
                  <a:pt x="0" y="156057"/>
                </a:cubicBezTo>
                <a:lnTo>
                  <a:pt x="0" y="101119"/>
                </a:lnTo>
                <a:cubicBezTo>
                  <a:pt x="0" y="98622"/>
                  <a:pt x="1800" y="96838"/>
                  <a:pt x="4319" y="96838"/>
                </a:cubicBezTo>
                <a:close/>
                <a:moveTo>
                  <a:pt x="141904" y="18550"/>
                </a:moveTo>
                <a:cubicBezTo>
                  <a:pt x="134820" y="18550"/>
                  <a:pt x="129152" y="23966"/>
                  <a:pt x="129152" y="31186"/>
                </a:cubicBezTo>
                <a:cubicBezTo>
                  <a:pt x="129152" y="38406"/>
                  <a:pt x="134820" y="44182"/>
                  <a:pt x="141904" y="44182"/>
                </a:cubicBezTo>
                <a:cubicBezTo>
                  <a:pt x="148989" y="44182"/>
                  <a:pt x="154656" y="38406"/>
                  <a:pt x="154656" y="31186"/>
                </a:cubicBezTo>
                <a:cubicBezTo>
                  <a:pt x="154656" y="23966"/>
                  <a:pt x="148989" y="18550"/>
                  <a:pt x="141904" y="18550"/>
                </a:cubicBezTo>
                <a:close/>
                <a:moveTo>
                  <a:pt x="141904" y="9525"/>
                </a:moveTo>
                <a:cubicBezTo>
                  <a:pt x="153594" y="9525"/>
                  <a:pt x="163158" y="19272"/>
                  <a:pt x="163158" y="31186"/>
                </a:cubicBezTo>
                <a:cubicBezTo>
                  <a:pt x="163158" y="41655"/>
                  <a:pt x="156073" y="50681"/>
                  <a:pt x="146155" y="52486"/>
                </a:cubicBezTo>
                <a:lnTo>
                  <a:pt x="146155" y="108082"/>
                </a:lnTo>
                <a:cubicBezTo>
                  <a:pt x="156073" y="110248"/>
                  <a:pt x="163158" y="118912"/>
                  <a:pt x="163158" y="129382"/>
                </a:cubicBezTo>
                <a:cubicBezTo>
                  <a:pt x="163158" y="139490"/>
                  <a:pt x="156073" y="148154"/>
                  <a:pt x="146155" y="150320"/>
                </a:cubicBezTo>
                <a:lnTo>
                  <a:pt x="146155" y="205916"/>
                </a:lnTo>
                <a:cubicBezTo>
                  <a:pt x="156073" y="208083"/>
                  <a:pt x="163158" y="216747"/>
                  <a:pt x="163158" y="227216"/>
                </a:cubicBezTo>
                <a:cubicBezTo>
                  <a:pt x="163158" y="239130"/>
                  <a:pt x="153594" y="248877"/>
                  <a:pt x="141904" y="248877"/>
                </a:cubicBezTo>
                <a:cubicBezTo>
                  <a:pt x="130214" y="248877"/>
                  <a:pt x="120650" y="239130"/>
                  <a:pt x="120650" y="227216"/>
                </a:cubicBezTo>
                <a:cubicBezTo>
                  <a:pt x="120650" y="216747"/>
                  <a:pt x="128089" y="208083"/>
                  <a:pt x="137653" y="205916"/>
                </a:cubicBezTo>
                <a:lnTo>
                  <a:pt x="137653" y="150320"/>
                </a:lnTo>
                <a:cubicBezTo>
                  <a:pt x="128089" y="148154"/>
                  <a:pt x="120650" y="139490"/>
                  <a:pt x="120650" y="129382"/>
                </a:cubicBezTo>
                <a:cubicBezTo>
                  <a:pt x="120650" y="118912"/>
                  <a:pt x="128089" y="110248"/>
                  <a:pt x="137653" y="108082"/>
                </a:cubicBezTo>
                <a:lnTo>
                  <a:pt x="137653" y="52486"/>
                </a:lnTo>
                <a:cubicBezTo>
                  <a:pt x="128089" y="50681"/>
                  <a:pt x="120650" y="41655"/>
                  <a:pt x="120650" y="31186"/>
                </a:cubicBezTo>
                <a:cubicBezTo>
                  <a:pt x="120650" y="19272"/>
                  <a:pt x="130214" y="9525"/>
                  <a:pt x="141904" y="9525"/>
                </a:cubicBezTo>
                <a:close/>
                <a:moveTo>
                  <a:pt x="166245" y="0"/>
                </a:moveTo>
                <a:lnTo>
                  <a:pt x="281071" y="0"/>
                </a:lnTo>
                <a:cubicBezTo>
                  <a:pt x="283231" y="0"/>
                  <a:pt x="285390" y="1784"/>
                  <a:pt x="285390" y="3924"/>
                </a:cubicBezTo>
                <a:lnTo>
                  <a:pt x="285390" y="58862"/>
                </a:lnTo>
                <a:cubicBezTo>
                  <a:pt x="285390" y="61360"/>
                  <a:pt x="283231" y="63143"/>
                  <a:pt x="281071" y="63143"/>
                </a:cubicBezTo>
                <a:lnTo>
                  <a:pt x="166245" y="63143"/>
                </a:lnTo>
                <a:cubicBezTo>
                  <a:pt x="163725" y="63143"/>
                  <a:pt x="161925" y="61360"/>
                  <a:pt x="161925" y="58862"/>
                </a:cubicBezTo>
                <a:cubicBezTo>
                  <a:pt x="161925" y="56722"/>
                  <a:pt x="163725" y="54938"/>
                  <a:pt x="166245" y="54938"/>
                </a:cubicBezTo>
                <a:lnTo>
                  <a:pt x="276751" y="54938"/>
                </a:lnTo>
                <a:lnTo>
                  <a:pt x="276751" y="8562"/>
                </a:lnTo>
                <a:lnTo>
                  <a:pt x="166245" y="8562"/>
                </a:lnTo>
                <a:cubicBezTo>
                  <a:pt x="163725" y="8562"/>
                  <a:pt x="161925" y="6421"/>
                  <a:pt x="161925" y="3924"/>
                </a:cubicBezTo>
                <a:cubicBezTo>
                  <a:pt x="161925" y="1784"/>
                  <a:pt x="163725" y="0"/>
                  <a:pt x="166245" y="0"/>
                </a:cubicBezTo>
                <a:close/>
                <a:moveTo>
                  <a:pt x="4319" y="0"/>
                </a:moveTo>
                <a:lnTo>
                  <a:pt x="119145" y="0"/>
                </a:lnTo>
                <a:cubicBezTo>
                  <a:pt x="121666" y="0"/>
                  <a:pt x="123465" y="1792"/>
                  <a:pt x="123465" y="3943"/>
                </a:cubicBezTo>
                <a:cubicBezTo>
                  <a:pt x="123465" y="6452"/>
                  <a:pt x="121666" y="8603"/>
                  <a:pt x="119145" y="8603"/>
                </a:cubicBezTo>
                <a:lnTo>
                  <a:pt x="8639" y="8603"/>
                </a:lnTo>
                <a:lnTo>
                  <a:pt x="8639" y="76712"/>
                </a:lnTo>
                <a:lnTo>
                  <a:pt x="42115" y="55563"/>
                </a:lnTo>
                <a:cubicBezTo>
                  <a:pt x="42835" y="55204"/>
                  <a:pt x="43914" y="55204"/>
                  <a:pt x="44634" y="55204"/>
                </a:cubicBezTo>
                <a:lnTo>
                  <a:pt x="119145" y="55204"/>
                </a:lnTo>
                <a:cubicBezTo>
                  <a:pt x="121666" y="55204"/>
                  <a:pt x="123465" y="56996"/>
                  <a:pt x="123465" y="59147"/>
                </a:cubicBezTo>
                <a:cubicBezTo>
                  <a:pt x="123465" y="61657"/>
                  <a:pt x="121666" y="63449"/>
                  <a:pt x="119145" y="63449"/>
                </a:cubicBezTo>
                <a:lnTo>
                  <a:pt x="45714" y="63449"/>
                </a:lnTo>
                <a:lnTo>
                  <a:pt x="6479" y="87825"/>
                </a:lnTo>
                <a:cubicBezTo>
                  <a:pt x="5759" y="88183"/>
                  <a:pt x="5039" y="88542"/>
                  <a:pt x="4319" y="88542"/>
                </a:cubicBezTo>
                <a:cubicBezTo>
                  <a:pt x="3599" y="88542"/>
                  <a:pt x="2879" y="88183"/>
                  <a:pt x="2159" y="88183"/>
                </a:cubicBezTo>
                <a:cubicBezTo>
                  <a:pt x="720" y="87108"/>
                  <a:pt x="0" y="85674"/>
                  <a:pt x="0" y="84240"/>
                </a:cubicBezTo>
                <a:lnTo>
                  <a:pt x="0" y="3943"/>
                </a:lnTo>
                <a:cubicBezTo>
                  <a:pt x="0" y="1792"/>
                  <a:pt x="1800" y="0"/>
                  <a:pt x="43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H"/>
          </a:p>
        </p:txBody>
      </p:sp>
      <p:sp>
        <p:nvSpPr>
          <p:cNvPr id="13327" name="Freeform 953">
            <a:extLst>
              <a:ext uri="{FF2B5EF4-FFF2-40B4-BE49-F238E27FC236}">
                <a16:creationId xmlns:a16="http://schemas.microsoft.com/office/drawing/2014/main" id="{EAF7314C-CEE6-BE16-140C-31DAA1C94303}"/>
              </a:ext>
            </a:extLst>
          </p:cNvPr>
          <p:cNvSpPr>
            <a:spLocks noChangeAspect="1"/>
          </p:cNvSpPr>
          <p:nvPr/>
        </p:nvSpPr>
        <p:spPr bwMode="auto">
          <a:xfrm>
            <a:off x="6900863" y="2486025"/>
            <a:ext cx="422275" cy="458788"/>
          </a:xfrm>
          <a:custGeom>
            <a:avLst/>
            <a:gdLst>
              <a:gd name="T0" fmla="*/ 164178 w 262269"/>
              <a:gd name="T1" fmla="*/ 186906 h 283804"/>
              <a:gd name="T2" fmla="*/ 210030 w 262269"/>
              <a:gd name="T3" fmla="*/ 186906 h 283804"/>
              <a:gd name="T4" fmla="*/ 187105 w 262269"/>
              <a:gd name="T5" fmla="*/ 149755 h 283804"/>
              <a:gd name="T6" fmla="*/ 187105 w 262269"/>
              <a:gd name="T7" fmla="*/ 224052 h 283804"/>
              <a:gd name="T8" fmla="*/ 187105 w 262269"/>
              <a:gd name="T9" fmla="*/ 149755 h 283804"/>
              <a:gd name="T10" fmla="*/ 125504 w 262269"/>
              <a:gd name="T11" fmla="*/ 187821 h 283804"/>
              <a:gd name="T12" fmla="*/ 163171 w 262269"/>
              <a:gd name="T13" fmla="*/ 249962 h 283804"/>
              <a:gd name="T14" fmla="*/ 186928 w 262269"/>
              <a:gd name="T15" fmla="*/ 444590 h 283804"/>
              <a:gd name="T16" fmla="*/ 196776 w 262269"/>
              <a:gd name="T17" fmla="*/ 416450 h 283804"/>
              <a:gd name="T18" fmla="*/ 206049 w 262269"/>
              <a:gd name="T19" fmla="*/ 386553 h 283804"/>
              <a:gd name="T20" fmla="*/ 197357 w 262269"/>
              <a:gd name="T21" fmla="*/ 357242 h 283804"/>
              <a:gd name="T22" fmla="*/ 197357 w 262269"/>
              <a:gd name="T23" fmla="*/ 339653 h 283804"/>
              <a:gd name="T24" fmla="*/ 197357 w 262269"/>
              <a:gd name="T25" fmla="*/ 319137 h 283804"/>
              <a:gd name="T26" fmla="*/ 213003 w 262269"/>
              <a:gd name="T27" fmla="*/ 249962 h 283804"/>
              <a:gd name="T28" fmla="*/ 250664 w 262269"/>
              <a:gd name="T29" fmla="*/ 187821 h 283804"/>
              <a:gd name="T30" fmla="*/ 188085 w 262269"/>
              <a:gd name="T31" fmla="*/ 111026 h 283804"/>
              <a:gd name="T32" fmla="*/ 226909 w 262269"/>
              <a:gd name="T33" fmla="*/ 254652 h 283804"/>
              <a:gd name="T34" fmla="*/ 224591 w 262269"/>
              <a:gd name="T35" fmla="*/ 311517 h 283804"/>
              <a:gd name="T36" fmla="*/ 212423 w 262269"/>
              <a:gd name="T37" fmla="*/ 334967 h 283804"/>
              <a:gd name="T38" fmla="*/ 221114 w 262269"/>
              <a:gd name="T39" fmla="*/ 353724 h 283804"/>
              <a:gd name="T40" fmla="*/ 212423 w 262269"/>
              <a:gd name="T41" fmla="*/ 373070 h 283804"/>
              <a:gd name="T42" fmla="*/ 222852 w 262269"/>
              <a:gd name="T43" fmla="*/ 386553 h 283804"/>
              <a:gd name="T44" fmla="*/ 206629 w 262269"/>
              <a:gd name="T45" fmla="*/ 405898 h 283804"/>
              <a:gd name="T46" fmla="*/ 222271 w 262269"/>
              <a:gd name="T47" fmla="*/ 425245 h 283804"/>
              <a:gd name="T48" fmla="*/ 191562 w 262269"/>
              <a:gd name="T49" fmla="*/ 459246 h 283804"/>
              <a:gd name="T50" fmla="*/ 181712 w 262269"/>
              <a:gd name="T51" fmla="*/ 459246 h 283804"/>
              <a:gd name="T52" fmla="*/ 149263 w 262269"/>
              <a:gd name="T53" fmla="*/ 423485 h 283804"/>
              <a:gd name="T54" fmla="*/ 112181 w 262269"/>
              <a:gd name="T55" fmla="*/ 187821 h 283804"/>
              <a:gd name="T56" fmla="*/ 188088 w 262269"/>
              <a:gd name="T57" fmla="*/ 64548 h 283804"/>
              <a:gd name="T58" fmla="*/ 310466 w 262269"/>
              <a:gd name="T59" fmla="*/ 187760 h 283804"/>
              <a:gd name="T60" fmla="*/ 269481 w 262269"/>
              <a:gd name="T61" fmla="*/ 277687 h 283804"/>
              <a:gd name="T62" fmla="*/ 264285 w 262269"/>
              <a:gd name="T63" fmla="*/ 265424 h 283804"/>
              <a:gd name="T64" fmla="*/ 264285 w 262269"/>
              <a:gd name="T65" fmla="*/ 110099 h 283804"/>
              <a:gd name="T66" fmla="*/ 111312 w 262269"/>
              <a:gd name="T67" fmla="*/ 110099 h 283804"/>
              <a:gd name="T68" fmla="*/ 111312 w 262269"/>
              <a:gd name="T69" fmla="*/ 265424 h 283804"/>
              <a:gd name="T70" fmla="*/ 101498 w 262269"/>
              <a:gd name="T71" fmla="*/ 275351 h 283804"/>
              <a:gd name="T72" fmla="*/ 101498 w 262269"/>
              <a:gd name="T73" fmla="*/ 100753 h 283804"/>
              <a:gd name="T74" fmla="*/ 187073 w 262269"/>
              <a:gd name="T75" fmla="*/ 0 h 283804"/>
              <a:gd name="T76" fmla="*/ 412250 w 262269"/>
              <a:gd name="T77" fmla="*/ 251831 h 283804"/>
              <a:gd name="T78" fmla="*/ 408210 w 262269"/>
              <a:gd name="T79" fmla="*/ 293315 h 283804"/>
              <a:gd name="T80" fmla="*/ 374143 w 262269"/>
              <a:gd name="T81" fmla="*/ 375701 h 283804"/>
              <a:gd name="T82" fmla="*/ 285806 w 262269"/>
              <a:gd name="T83" fmla="*/ 420692 h 283804"/>
              <a:gd name="T84" fmla="*/ 278875 w 262269"/>
              <a:gd name="T85" fmla="*/ 461591 h 283804"/>
              <a:gd name="T86" fmla="*/ 271947 w 262269"/>
              <a:gd name="T87" fmla="*/ 420692 h 283804"/>
              <a:gd name="T88" fmla="*/ 360287 w 262269"/>
              <a:gd name="T89" fmla="*/ 373363 h 283804"/>
              <a:gd name="T90" fmla="*/ 363751 w 262269"/>
              <a:gd name="T91" fmla="*/ 299160 h 283804"/>
              <a:gd name="T92" fmla="*/ 407056 w 262269"/>
              <a:gd name="T93" fmla="*/ 274033 h 283804"/>
              <a:gd name="T94" fmla="*/ 360866 w 262269"/>
              <a:gd name="T95" fmla="*/ 190480 h 283804"/>
              <a:gd name="T96" fmla="*/ 187073 w 262269"/>
              <a:gd name="T97" fmla="*/ 14024 h 283804"/>
              <a:gd name="T98" fmla="*/ 36953 w 262269"/>
              <a:gd name="T99" fmla="*/ 275786 h 283804"/>
              <a:gd name="T100" fmla="*/ 54852 w 262269"/>
              <a:gd name="T101" fmla="*/ 306170 h 283804"/>
              <a:gd name="T102" fmla="*/ 97576 w 262269"/>
              <a:gd name="T103" fmla="*/ 453997 h 283804"/>
              <a:gd name="T104" fmla="*/ 83720 w 262269"/>
              <a:gd name="T105" fmla="*/ 454581 h 283804"/>
              <a:gd name="T106" fmla="*/ 43303 w 262269"/>
              <a:gd name="T107" fmla="*/ 313766 h 283804"/>
              <a:gd name="T108" fmla="*/ 24826 w 262269"/>
              <a:gd name="T109" fmla="*/ 283382 h 283804"/>
              <a:gd name="T110" fmla="*/ 187073 w 262269"/>
              <a:gd name="T111" fmla="*/ 0 h 28380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62269" h="283804">
                <a:moveTo>
                  <a:pt x="116503" y="100640"/>
                </a:moveTo>
                <a:cubicBezTo>
                  <a:pt x="108651" y="100640"/>
                  <a:pt x="102227" y="107064"/>
                  <a:pt x="102227" y="114916"/>
                </a:cubicBezTo>
                <a:cubicBezTo>
                  <a:pt x="102227" y="123124"/>
                  <a:pt x="108651" y="129191"/>
                  <a:pt x="116503" y="129191"/>
                </a:cubicBezTo>
                <a:cubicBezTo>
                  <a:pt x="124354" y="129191"/>
                  <a:pt x="130778" y="123124"/>
                  <a:pt x="130778" y="114916"/>
                </a:cubicBezTo>
                <a:cubicBezTo>
                  <a:pt x="130778" y="107064"/>
                  <a:pt x="124354" y="100640"/>
                  <a:pt x="116503" y="100640"/>
                </a:cubicBezTo>
                <a:close/>
                <a:moveTo>
                  <a:pt x="116503" y="92075"/>
                </a:moveTo>
                <a:cubicBezTo>
                  <a:pt x="129351" y="92075"/>
                  <a:pt x="139343" y="102425"/>
                  <a:pt x="139343" y="114916"/>
                </a:cubicBezTo>
                <a:cubicBezTo>
                  <a:pt x="139343" y="127407"/>
                  <a:pt x="129351" y="137756"/>
                  <a:pt x="116503" y="137756"/>
                </a:cubicBezTo>
                <a:cubicBezTo>
                  <a:pt x="104012" y="137756"/>
                  <a:pt x="93662" y="127407"/>
                  <a:pt x="93662" y="114916"/>
                </a:cubicBezTo>
                <a:cubicBezTo>
                  <a:pt x="93662" y="102425"/>
                  <a:pt x="104012" y="92075"/>
                  <a:pt x="116503" y="92075"/>
                </a:cubicBezTo>
                <a:close/>
                <a:moveTo>
                  <a:pt x="117114" y="76913"/>
                </a:moveTo>
                <a:cubicBezTo>
                  <a:pt x="95828" y="76913"/>
                  <a:pt x="78148" y="94214"/>
                  <a:pt x="78148" y="115480"/>
                </a:cubicBezTo>
                <a:cubicBezTo>
                  <a:pt x="78148" y="130258"/>
                  <a:pt x="86446" y="143233"/>
                  <a:pt x="99435" y="150082"/>
                </a:cubicBezTo>
                <a:cubicBezTo>
                  <a:pt x="100879" y="150802"/>
                  <a:pt x="101600" y="152605"/>
                  <a:pt x="101600" y="153686"/>
                </a:cubicBezTo>
                <a:lnTo>
                  <a:pt x="101600" y="258572"/>
                </a:lnTo>
                <a:lnTo>
                  <a:pt x="116393" y="273350"/>
                </a:lnTo>
                <a:lnTo>
                  <a:pt x="127938" y="261456"/>
                </a:lnTo>
                <a:lnTo>
                  <a:pt x="122526" y="256049"/>
                </a:lnTo>
                <a:cubicBezTo>
                  <a:pt x="119279" y="252445"/>
                  <a:pt x="119279" y="247038"/>
                  <a:pt x="122526" y="243794"/>
                </a:cubicBezTo>
                <a:lnTo>
                  <a:pt x="128299" y="237667"/>
                </a:lnTo>
                <a:lnTo>
                  <a:pt x="122887" y="232261"/>
                </a:lnTo>
                <a:cubicBezTo>
                  <a:pt x="119640" y="228656"/>
                  <a:pt x="119640" y="223250"/>
                  <a:pt x="122887" y="219645"/>
                </a:cubicBezTo>
                <a:lnTo>
                  <a:pt x="128299" y="214239"/>
                </a:lnTo>
                <a:lnTo>
                  <a:pt x="122887" y="208832"/>
                </a:lnTo>
                <a:cubicBezTo>
                  <a:pt x="121083" y="207391"/>
                  <a:pt x="120362" y="204868"/>
                  <a:pt x="120362" y="202705"/>
                </a:cubicBezTo>
                <a:cubicBezTo>
                  <a:pt x="120362" y="200182"/>
                  <a:pt x="121083" y="198019"/>
                  <a:pt x="122887" y="196217"/>
                </a:cubicBezTo>
                <a:lnTo>
                  <a:pt x="132629" y="186846"/>
                </a:lnTo>
                <a:lnTo>
                  <a:pt x="132629" y="153686"/>
                </a:lnTo>
                <a:cubicBezTo>
                  <a:pt x="132629" y="152605"/>
                  <a:pt x="133711" y="150802"/>
                  <a:pt x="134793" y="150082"/>
                </a:cubicBezTo>
                <a:cubicBezTo>
                  <a:pt x="148143" y="143233"/>
                  <a:pt x="156080" y="130258"/>
                  <a:pt x="156080" y="115480"/>
                </a:cubicBezTo>
                <a:cubicBezTo>
                  <a:pt x="156080" y="94214"/>
                  <a:pt x="138762" y="76913"/>
                  <a:pt x="117114" y="76913"/>
                </a:cubicBezTo>
                <a:close/>
                <a:moveTo>
                  <a:pt x="117114" y="68263"/>
                </a:moveTo>
                <a:cubicBezTo>
                  <a:pt x="143092" y="68263"/>
                  <a:pt x="164739" y="89168"/>
                  <a:pt x="164739" y="115480"/>
                </a:cubicBezTo>
                <a:cubicBezTo>
                  <a:pt x="164739" y="132420"/>
                  <a:pt x="155720" y="147919"/>
                  <a:pt x="141288" y="156569"/>
                </a:cubicBezTo>
                <a:lnTo>
                  <a:pt x="141288" y="188648"/>
                </a:lnTo>
                <a:cubicBezTo>
                  <a:pt x="141288" y="189729"/>
                  <a:pt x="140927" y="190811"/>
                  <a:pt x="139845" y="191532"/>
                </a:cubicBezTo>
                <a:lnTo>
                  <a:pt x="129021" y="202345"/>
                </a:lnTo>
                <a:lnTo>
                  <a:pt x="132268" y="205949"/>
                </a:lnTo>
                <a:lnTo>
                  <a:pt x="137680" y="211355"/>
                </a:lnTo>
                <a:cubicBezTo>
                  <a:pt x="139123" y="212797"/>
                  <a:pt x="139123" y="215681"/>
                  <a:pt x="137680" y="217483"/>
                </a:cubicBezTo>
                <a:lnTo>
                  <a:pt x="129021" y="225773"/>
                </a:lnTo>
                <a:lnTo>
                  <a:pt x="132268" y="229377"/>
                </a:lnTo>
                <a:lnTo>
                  <a:pt x="137680" y="234423"/>
                </a:lnTo>
                <a:cubicBezTo>
                  <a:pt x="138401" y="235504"/>
                  <a:pt x="138762" y="236586"/>
                  <a:pt x="138762" y="237667"/>
                </a:cubicBezTo>
                <a:cubicBezTo>
                  <a:pt x="138762" y="238748"/>
                  <a:pt x="138401" y="239830"/>
                  <a:pt x="137680" y="240551"/>
                </a:cubicBezTo>
                <a:lnTo>
                  <a:pt x="128660" y="249561"/>
                </a:lnTo>
                <a:lnTo>
                  <a:pt x="137319" y="258572"/>
                </a:lnTo>
                <a:cubicBezTo>
                  <a:pt x="138041" y="259293"/>
                  <a:pt x="138401" y="260374"/>
                  <a:pt x="138401" y="261456"/>
                </a:cubicBezTo>
                <a:cubicBezTo>
                  <a:pt x="138401" y="262537"/>
                  <a:pt x="138041" y="263618"/>
                  <a:pt x="137319" y="264700"/>
                </a:cubicBezTo>
                <a:lnTo>
                  <a:pt x="119279" y="282361"/>
                </a:lnTo>
                <a:cubicBezTo>
                  <a:pt x="118558" y="283082"/>
                  <a:pt x="117475" y="283803"/>
                  <a:pt x="116393" y="283803"/>
                </a:cubicBezTo>
                <a:cubicBezTo>
                  <a:pt x="115310" y="283803"/>
                  <a:pt x="113867" y="283082"/>
                  <a:pt x="113146" y="282361"/>
                </a:cubicBezTo>
                <a:lnTo>
                  <a:pt x="94384" y="263618"/>
                </a:lnTo>
                <a:cubicBezTo>
                  <a:pt x="93663" y="262537"/>
                  <a:pt x="92941" y="261816"/>
                  <a:pt x="92941" y="260374"/>
                </a:cubicBezTo>
                <a:lnTo>
                  <a:pt x="92941" y="156569"/>
                </a:lnTo>
                <a:cubicBezTo>
                  <a:pt x="78870" y="147919"/>
                  <a:pt x="69850" y="132420"/>
                  <a:pt x="69850" y="115480"/>
                </a:cubicBezTo>
                <a:cubicBezTo>
                  <a:pt x="69850" y="89168"/>
                  <a:pt x="90776" y="68263"/>
                  <a:pt x="117114" y="68263"/>
                </a:cubicBezTo>
                <a:close/>
                <a:moveTo>
                  <a:pt x="117116" y="39688"/>
                </a:moveTo>
                <a:cubicBezTo>
                  <a:pt x="137604" y="39688"/>
                  <a:pt x="156294" y="47586"/>
                  <a:pt x="170671" y="61947"/>
                </a:cubicBezTo>
                <a:cubicBezTo>
                  <a:pt x="185049" y="76308"/>
                  <a:pt x="193316" y="95337"/>
                  <a:pt x="193316" y="115442"/>
                </a:cubicBezTo>
                <a:cubicBezTo>
                  <a:pt x="193316" y="135907"/>
                  <a:pt x="185049" y="154935"/>
                  <a:pt x="170671" y="169296"/>
                </a:cubicBezTo>
                <a:cubicBezTo>
                  <a:pt x="169953" y="170014"/>
                  <a:pt x="168874" y="170732"/>
                  <a:pt x="167796" y="170732"/>
                </a:cubicBezTo>
                <a:cubicBezTo>
                  <a:pt x="166718" y="170732"/>
                  <a:pt x="165639" y="170014"/>
                  <a:pt x="164561" y="169296"/>
                </a:cubicBezTo>
                <a:cubicBezTo>
                  <a:pt x="163123" y="167501"/>
                  <a:pt x="163123" y="164988"/>
                  <a:pt x="164561" y="163193"/>
                </a:cubicBezTo>
                <a:cubicBezTo>
                  <a:pt x="177501" y="150268"/>
                  <a:pt x="184689" y="133393"/>
                  <a:pt x="184689" y="115442"/>
                </a:cubicBezTo>
                <a:cubicBezTo>
                  <a:pt x="184689" y="97491"/>
                  <a:pt x="177501" y="80617"/>
                  <a:pt x="164561" y="67692"/>
                </a:cubicBezTo>
                <a:cubicBezTo>
                  <a:pt x="151981" y="55126"/>
                  <a:pt x="135088" y="48305"/>
                  <a:pt x="117116" y="48305"/>
                </a:cubicBezTo>
                <a:cubicBezTo>
                  <a:pt x="99144" y="48305"/>
                  <a:pt x="82250" y="55126"/>
                  <a:pt x="69311" y="67692"/>
                </a:cubicBezTo>
                <a:cubicBezTo>
                  <a:pt x="56730" y="80617"/>
                  <a:pt x="49542" y="97491"/>
                  <a:pt x="49542" y="115442"/>
                </a:cubicBezTo>
                <a:cubicBezTo>
                  <a:pt x="49542" y="133393"/>
                  <a:pt x="56730" y="150268"/>
                  <a:pt x="69311" y="163193"/>
                </a:cubicBezTo>
                <a:cubicBezTo>
                  <a:pt x="71108" y="164988"/>
                  <a:pt x="71108" y="167501"/>
                  <a:pt x="69311" y="169296"/>
                </a:cubicBezTo>
                <a:cubicBezTo>
                  <a:pt x="67873" y="171091"/>
                  <a:pt x="64997" y="171091"/>
                  <a:pt x="63200" y="169296"/>
                </a:cubicBezTo>
                <a:cubicBezTo>
                  <a:pt x="49182" y="154935"/>
                  <a:pt x="41275" y="135907"/>
                  <a:pt x="41275" y="115442"/>
                </a:cubicBezTo>
                <a:cubicBezTo>
                  <a:pt x="41275" y="95337"/>
                  <a:pt x="49182" y="76308"/>
                  <a:pt x="63200" y="61947"/>
                </a:cubicBezTo>
                <a:cubicBezTo>
                  <a:pt x="77578" y="47586"/>
                  <a:pt x="96628" y="39688"/>
                  <a:pt x="117116" y="39688"/>
                </a:cubicBezTo>
                <a:close/>
                <a:moveTo>
                  <a:pt x="116483" y="0"/>
                </a:moveTo>
                <a:cubicBezTo>
                  <a:pt x="180837" y="0"/>
                  <a:pt x="232966" y="51731"/>
                  <a:pt x="233326" y="116036"/>
                </a:cubicBezTo>
                <a:cubicBezTo>
                  <a:pt x="233685" y="118192"/>
                  <a:pt x="238359" y="132921"/>
                  <a:pt x="256694" y="154835"/>
                </a:cubicBezTo>
                <a:cubicBezTo>
                  <a:pt x="259211" y="157709"/>
                  <a:pt x="263166" y="163457"/>
                  <a:pt x="262087" y="170282"/>
                </a:cubicBezTo>
                <a:cubicBezTo>
                  <a:pt x="261368" y="173156"/>
                  <a:pt x="259930" y="177108"/>
                  <a:pt x="254178" y="180341"/>
                </a:cubicBezTo>
                <a:cubicBezTo>
                  <a:pt x="246268" y="185011"/>
                  <a:pt x="237281" y="188604"/>
                  <a:pt x="232966" y="190759"/>
                </a:cubicBezTo>
                <a:cubicBezTo>
                  <a:pt x="233685" y="198303"/>
                  <a:pt x="235483" y="217703"/>
                  <a:pt x="232966" y="230995"/>
                </a:cubicBezTo>
                <a:cubicBezTo>
                  <a:pt x="229731" y="246442"/>
                  <a:pt x="203486" y="248957"/>
                  <a:pt x="188386" y="248957"/>
                </a:cubicBezTo>
                <a:cubicBezTo>
                  <a:pt x="184432" y="248957"/>
                  <a:pt x="177961" y="250035"/>
                  <a:pt x="177961" y="258657"/>
                </a:cubicBezTo>
                <a:lnTo>
                  <a:pt x="177961" y="279134"/>
                </a:lnTo>
                <a:cubicBezTo>
                  <a:pt x="177961" y="281648"/>
                  <a:pt x="175803" y="283804"/>
                  <a:pt x="173646" y="283804"/>
                </a:cubicBezTo>
                <a:cubicBezTo>
                  <a:pt x="171130" y="283804"/>
                  <a:pt x="169332" y="281648"/>
                  <a:pt x="169332" y="279134"/>
                </a:cubicBezTo>
                <a:lnTo>
                  <a:pt x="169332" y="258657"/>
                </a:lnTo>
                <a:cubicBezTo>
                  <a:pt x="169332" y="247520"/>
                  <a:pt x="176522" y="240335"/>
                  <a:pt x="188386" y="240335"/>
                </a:cubicBezTo>
                <a:cubicBezTo>
                  <a:pt x="208879" y="240335"/>
                  <a:pt x="223259" y="235665"/>
                  <a:pt x="224338" y="229558"/>
                </a:cubicBezTo>
                <a:cubicBezTo>
                  <a:pt x="227214" y="214110"/>
                  <a:pt x="223979" y="188604"/>
                  <a:pt x="223979" y="188604"/>
                </a:cubicBezTo>
                <a:cubicBezTo>
                  <a:pt x="223619" y="186448"/>
                  <a:pt x="224698" y="184652"/>
                  <a:pt x="226495" y="183934"/>
                </a:cubicBezTo>
                <a:cubicBezTo>
                  <a:pt x="226855" y="183934"/>
                  <a:pt x="239438" y="178904"/>
                  <a:pt x="249864" y="172797"/>
                </a:cubicBezTo>
                <a:cubicBezTo>
                  <a:pt x="253099" y="171001"/>
                  <a:pt x="253459" y="169205"/>
                  <a:pt x="253459" y="168486"/>
                </a:cubicBezTo>
                <a:cubicBezTo>
                  <a:pt x="254178" y="165971"/>
                  <a:pt x="252021" y="162379"/>
                  <a:pt x="250223" y="160223"/>
                </a:cubicBezTo>
                <a:cubicBezTo>
                  <a:pt x="228652" y="134717"/>
                  <a:pt x="224698" y="117833"/>
                  <a:pt x="224698" y="117114"/>
                </a:cubicBezTo>
                <a:lnTo>
                  <a:pt x="224698" y="116396"/>
                </a:lnTo>
                <a:cubicBezTo>
                  <a:pt x="224698" y="56761"/>
                  <a:pt x="176163" y="8622"/>
                  <a:pt x="116483" y="8622"/>
                </a:cubicBezTo>
                <a:cubicBezTo>
                  <a:pt x="57163" y="8622"/>
                  <a:pt x="8628" y="56761"/>
                  <a:pt x="8628" y="116396"/>
                </a:cubicBezTo>
                <a:cubicBezTo>
                  <a:pt x="8628" y="135076"/>
                  <a:pt x="13661" y="153757"/>
                  <a:pt x="23009" y="169564"/>
                </a:cubicBezTo>
                <a:cubicBezTo>
                  <a:pt x="23009" y="169923"/>
                  <a:pt x="23009" y="169923"/>
                  <a:pt x="23009" y="169923"/>
                </a:cubicBezTo>
                <a:cubicBezTo>
                  <a:pt x="26604" y="176030"/>
                  <a:pt x="30199" y="182137"/>
                  <a:pt x="34154" y="188245"/>
                </a:cubicBezTo>
                <a:cubicBezTo>
                  <a:pt x="40985" y="199022"/>
                  <a:pt x="47096" y="209081"/>
                  <a:pt x="51051" y="217703"/>
                </a:cubicBezTo>
                <a:cubicBezTo>
                  <a:pt x="60039" y="237461"/>
                  <a:pt x="60398" y="277697"/>
                  <a:pt x="60758" y="279134"/>
                </a:cubicBezTo>
                <a:cubicBezTo>
                  <a:pt x="60758" y="281648"/>
                  <a:pt x="58601" y="283804"/>
                  <a:pt x="56444" y="283804"/>
                </a:cubicBezTo>
                <a:cubicBezTo>
                  <a:pt x="53927" y="283804"/>
                  <a:pt x="52130" y="281648"/>
                  <a:pt x="52130" y="279493"/>
                </a:cubicBezTo>
                <a:cubicBezTo>
                  <a:pt x="52130" y="279134"/>
                  <a:pt x="51410" y="239257"/>
                  <a:pt x="43142" y="221295"/>
                </a:cubicBezTo>
                <a:cubicBezTo>
                  <a:pt x="39546" y="213033"/>
                  <a:pt x="33435" y="203333"/>
                  <a:pt x="26963" y="192915"/>
                </a:cubicBezTo>
                <a:cubicBezTo>
                  <a:pt x="23009" y="186808"/>
                  <a:pt x="19054" y="180341"/>
                  <a:pt x="15818" y="174593"/>
                </a:cubicBezTo>
                <a:cubicBezTo>
                  <a:pt x="15818" y="174234"/>
                  <a:pt x="15818" y="174234"/>
                  <a:pt x="15459" y="174234"/>
                </a:cubicBezTo>
                <a:cubicBezTo>
                  <a:pt x="5752" y="156990"/>
                  <a:pt x="0" y="136873"/>
                  <a:pt x="0" y="116396"/>
                </a:cubicBezTo>
                <a:cubicBezTo>
                  <a:pt x="0" y="52090"/>
                  <a:pt x="52489" y="0"/>
                  <a:pt x="1164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H"/>
          </a:p>
        </p:txBody>
      </p:sp>
      <p:sp>
        <p:nvSpPr>
          <p:cNvPr id="13328" name="Freeform 1043">
            <a:extLst>
              <a:ext uri="{FF2B5EF4-FFF2-40B4-BE49-F238E27FC236}">
                <a16:creationId xmlns:a16="http://schemas.microsoft.com/office/drawing/2014/main" id="{25F9374A-D075-5685-AF01-6BE74E31A6A0}"/>
              </a:ext>
            </a:extLst>
          </p:cNvPr>
          <p:cNvSpPr>
            <a:spLocks noChangeAspect="1"/>
          </p:cNvSpPr>
          <p:nvPr/>
        </p:nvSpPr>
        <p:spPr bwMode="auto">
          <a:xfrm>
            <a:off x="5775325" y="4081463"/>
            <a:ext cx="461963" cy="460375"/>
          </a:xfrm>
          <a:custGeom>
            <a:avLst/>
            <a:gdLst>
              <a:gd name="T0" fmla="*/ 33101 w 285392"/>
              <a:gd name="T1" fmla="*/ 447592 h 283805"/>
              <a:gd name="T2" fmla="*/ 111485 w 285392"/>
              <a:gd name="T3" fmla="*/ 349645 h 283805"/>
              <a:gd name="T4" fmla="*/ 6965 w 285392"/>
              <a:gd name="T5" fmla="*/ 335652 h 283805"/>
              <a:gd name="T6" fmla="*/ 144001 w 285392"/>
              <a:gd name="T7" fmla="*/ 342649 h 283805"/>
              <a:gd name="T8" fmla="*/ 125423 w 285392"/>
              <a:gd name="T9" fmla="*/ 349645 h 283805"/>
              <a:gd name="T10" fmla="*/ 118454 w 285392"/>
              <a:gd name="T11" fmla="*/ 461585 h 283805"/>
              <a:gd name="T12" fmla="*/ 18579 w 285392"/>
              <a:gd name="T13" fmla="*/ 454589 h 283805"/>
              <a:gd name="T14" fmla="*/ 6965 w 285392"/>
              <a:gd name="T15" fmla="*/ 349645 h 283805"/>
              <a:gd name="T16" fmla="*/ 6965 w 285392"/>
              <a:gd name="T17" fmla="*/ 335652 h 283805"/>
              <a:gd name="T18" fmla="*/ 352797 w 285392"/>
              <a:gd name="T19" fmla="*/ 447478 h 283805"/>
              <a:gd name="T20" fmla="*/ 431503 w 285392"/>
              <a:gd name="T21" fmla="*/ 292950 h 283805"/>
              <a:gd name="T22" fmla="*/ 327146 w 285392"/>
              <a:gd name="T23" fmla="*/ 278850 h 283805"/>
              <a:gd name="T24" fmla="*/ 464151 w 285392"/>
              <a:gd name="T25" fmla="*/ 285313 h 283805"/>
              <a:gd name="T26" fmla="*/ 445496 w 285392"/>
              <a:gd name="T27" fmla="*/ 292950 h 283805"/>
              <a:gd name="T28" fmla="*/ 438498 w 285392"/>
              <a:gd name="T29" fmla="*/ 461580 h 283805"/>
              <a:gd name="T30" fmla="*/ 338806 w 285392"/>
              <a:gd name="T31" fmla="*/ 454531 h 283805"/>
              <a:gd name="T32" fmla="*/ 327146 w 285392"/>
              <a:gd name="T33" fmla="*/ 292950 h 283805"/>
              <a:gd name="T34" fmla="*/ 327146 w 285392"/>
              <a:gd name="T35" fmla="*/ 278850 h 283805"/>
              <a:gd name="T36" fmla="*/ 192141 w 285392"/>
              <a:gd name="T37" fmla="*/ 447454 h 283805"/>
              <a:gd name="T38" fmla="*/ 271427 w 285392"/>
              <a:gd name="T39" fmla="*/ 236172 h 283805"/>
              <a:gd name="T40" fmla="*/ 73290 w 285392"/>
              <a:gd name="T41" fmla="*/ 235331 h 283805"/>
              <a:gd name="T42" fmla="*/ 73290 w 285392"/>
              <a:gd name="T43" fmla="*/ 295395 h 283805"/>
              <a:gd name="T44" fmla="*/ 73290 w 285392"/>
              <a:gd name="T45" fmla="*/ 235331 h 283805"/>
              <a:gd name="T46" fmla="*/ 297080 w 285392"/>
              <a:gd name="T47" fmla="*/ 222047 h 283805"/>
              <a:gd name="T48" fmla="*/ 297080 w 285392"/>
              <a:gd name="T49" fmla="*/ 235583 h 283805"/>
              <a:gd name="T50" fmla="*/ 285420 w 285392"/>
              <a:gd name="T51" fmla="*/ 454518 h 283805"/>
              <a:gd name="T52" fmla="*/ 185728 w 285392"/>
              <a:gd name="T53" fmla="*/ 461578 h 283805"/>
              <a:gd name="T54" fmla="*/ 178730 w 285392"/>
              <a:gd name="T55" fmla="*/ 235583 h 283805"/>
              <a:gd name="T56" fmla="*/ 160075 w 285392"/>
              <a:gd name="T57" fmla="*/ 229109 h 283805"/>
              <a:gd name="T58" fmla="*/ 73290 w 285392"/>
              <a:gd name="T59" fmla="*/ 222047 h 283805"/>
              <a:gd name="T60" fmla="*/ 73290 w 285392"/>
              <a:gd name="T61" fmla="*/ 309255 h 283805"/>
              <a:gd name="T62" fmla="*/ 73290 w 285392"/>
              <a:gd name="T63" fmla="*/ 222047 h 283805"/>
              <a:gd name="T64" fmla="*/ 352366 w 285392"/>
              <a:gd name="T65" fmla="*/ 201098 h 283805"/>
              <a:gd name="T66" fmla="*/ 431927 w 285392"/>
              <a:gd name="T67" fmla="*/ 201098 h 283805"/>
              <a:gd name="T68" fmla="*/ 392442 w 285392"/>
              <a:gd name="T69" fmla="*/ 147171 h 283805"/>
              <a:gd name="T70" fmla="*/ 392442 w 285392"/>
              <a:gd name="T71" fmla="*/ 255028 h 283805"/>
              <a:gd name="T72" fmla="*/ 392442 w 285392"/>
              <a:gd name="T73" fmla="*/ 147171 h 283805"/>
              <a:gd name="T74" fmla="*/ 296317 w 285392"/>
              <a:gd name="T75" fmla="*/ 100386 h 283805"/>
              <a:gd name="T76" fmla="*/ 281422 w 285392"/>
              <a:gd name="T77" fmla="*/ 100386 h 283805"/>
              <a:gd name="T78" fmla="*/ 177839 w 285392"/>
              <a:gd name="T79" fmla="*/ 92948 h 283805"/>
              <a:gd name="T80" fmla="*/ 177839 w 285392"/>
              <a:gd name="T81" fmla="*/ 107823 h 283805"/>
              <a:gd name="T82" fmla="*/ 177839 w 285392"/>
              <a:gd name="T83" fmla="*/ 92948 h 283805"/>
              <a:gd name="T84" fmla="*/ 239079 w 285392"/>
              <a:gd name="T85" fmla="*/ 38064 h 283805"/>
              <a:gd name="T86" fmla="*/ 263011 w 285392"/>
              <a:gd name="T87" fmla="*/ 63422 h 283805"/>
              <a:gd name="T88" fmla="*/ 250169 w 285392"/>
              <a:gd name="T89" fmla="*/ 69324 h 283805"/>
              <a:gd name="T90" fmla="*/ 212812 w 285392"/>
              <a:gd name="T91" fmla="*/ 75221 h 283805"/>
              <a:gd name="T92" fmla="*/ 265346 w 285392"/>
              <a:gd name="T93" fmla="*/ 122999 h 283805"/>
              <a:gd name="T94" fmla="*/ 239079 w 285392"/>
              <a:gd name="T95" fmla="*/ 160159 h 283805"/>
              <a:gd name="T96" fmla="*/ 225070 w 285392"/>
              <a:gd name="T97" fmla="*/ 160159 h 283805"/>
              <a:gd name="T98" fmla="*/ 201138 w 285392"/>
              <a:gd name="T99" fmla="*/ 134204 h 283805"/>
              <a:gd name="T100" fmla="*/ 213979 w 285392"/>
              <a:gd name="T101" fmla="*/ 128896 h 283805"/>
              <a:gd name="T102" fmla="*/ 251337 w 285392"/>
              <a:gd name="T103" fmla="*/ 122999 h 283805"/>
              <a:gd name="T104" fmla="*/ 198803 w 285392"/>
              <a:gd name="T105" fmla="*/ 75221 h 283805"/>
              <a:gd name="T106" fmla="*/ 225070 w 285392"/>
              <a:gd name="T107" fmla="*/ 38064 h 283805"/>
              <a:gd name="T108" fmla="*/ 232074 w 285392"/>
              <a:gd name="T109" fmla="*/ 14051 h 283805"/>
              <a:gd name="T110" fmla="*/ 232074 w 285392"/>
              <a:gd name="T111" fmla="*/ 186754 h 283805"/>
              <a:gd name="T112" fmla="*/ 232074 w 285392"/>
              <a:gd name="T113" fmla="*/ 14051 h 283805"/>
              <a:gd name="T114" fmla="*/ 332474 w 285392"/>
              <a:gd name="T115" fmla="*/ 100111 h 283805"/>
              <a:gd name="T116" fmla="*/ 131675 w 285392"/>
              <a:gd name="T117" fmla="*/ 100111 h 2838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85392" h="283805">
                <a:moveTo>
                  <a:pt x="20351" y="214978"/>
                </a:moveTo>
                <a:lnTo>
                  <a:pt x="20351" y="275201"/>
                </a:lnTo>
                <a:lnTo>
                  <a:pt x="68549" y="275201"/>
                </a:lnTo>
                <a:lnTo>
                  <a:pt x="68549" y="214978"/>
                </a:lnTo>
                <a:lnTo>
                  <a:pt x="20351" y="214978"/>
                </a:lnTo>
                <a:close/>
                <a:moveTo>
                  <a:pt x="4284" y="206375"/>
                </a:moveTo>
                <a:lnTo>
                  <a:pt x="84259" y="206375"/>
                </a:lnTo>
                <a:cubicBezTo>
                  <a:pt x="86401" y="206375"/>
                  <a:pt x="88543" y="208526"/>
                  <a:pt x="88543" y="210677"/>
                </a:cubicBezTo>
                <a:cubicBezTo>
                  <a:pt x="88543" y="213186"/>
                  <a:pt x="86401" y="214978"/>
                  <a:pt x="84259" y="214978"/>
                </a:cubicBezTo>
                <a:lnTo>
                  <a:pt x="77118" y="214978"/>
                </a:lnTo>
                <a:lnTo>
                  <a:pt x="77118" y="279503"/>
                </a:lnTo>
                <a:cubicBezTo>
                  <a:pt x="77118" y="281654"/>
                  <a:pt x="75333" y="283805"/>
                  <a:pt x="72834" y="283805"/>
                </a:cubicBezTo>
                <a:lnTo>
                  <a:pt x="15709" y="283805"/>
                </a:lnTo>
                <a:cubicBezTo>
                  <a:pt x="13567" y="283805"/>
                  <a:pt x="11425" y="281654"/>
                  <a:pt x="11425" y="279503"/>
                </a:cubicBezTo>
                <a:lnTo>
                  <a:pt x="11425" y="214978"/>
                </a:lnTo>
                <a:lnTo>
                  <a:pt x="4284" y="214978"/>
                </a:lnTo>
                <a:cubicBezTo>
                  <a:pt x="2142" y="214978"/>
                  <a:pt x="0" y="213186"/>
                  <a:pt x="0" y="210677"/>
                </a:cubicBezTo>
                <a:cubicBezTo>
                  <a:pt x="0" y="208526"/>
                  <a:pt x="2142" y="206375"/>
                  <a:pt x="4284" y="206375"/>
                </a:cubicBezTo>
                <a:close/>
                <a:moveTo>
                  <a:pt x="216924" y="180120"/>
                </a:moveTo>
                <a:lnTo>
                  <a:pt x="216924" y="275132"/>
                </a:lnTo>
                <a:lnTo>
                  <a:pt x="265317" y="275132"/>
                </a:lnTo>
                <a:lnTo>
                  <a:pt x="265317" y="180120"/>
                </a:lnTo>
                <a:lnTo>
                  <a:pt x="216924" y="180120"/>
                </a:lnTo>
                <a:close/>
                <a:moveTo>
                  <a:pt x="201152" y="171450"/>
                </a:moveTo>
                <a:lnTo>
                  <a:pt x="281090" y="171450"/>
                </a:lnTo>
                <a:cubicBezTo>
                  <a:pt x="283599" y="171450"/>
                  <a:pt x="285392" y="173256"/>
                  <a:pt x="285392" y="175424"/>
                </a:cubicBezTo>
                <a:cubicBezTo>
                  <a:pt x="285392" y="177953"/>
                  <a:pt x="283599" y="180120"/>
                  <a:pt x="281090" y="180120"/>
                </a:cubicBezTo>
                <a:lnTo>
                  <a:pt x="273921" y="180120"/>
                </a:lnTo>
                <a:lnTo>
                  <a:pt x="273921" y="279467"/>
                </a:lnTo>
                <a:cubicBezTo>
                  <a:pt x="273921" y="281634"/>
                  <a:pt x="272128" y="283802"/>
                  <a:pt x="269619" y="283802"/>
                </a:cubicBezTo>
                <a:lnTo>
                  <a:pt x="212623" y="283802"/>
                </a:lnTo>
                <a:cubicBezTo>
                  <a:pt x="210113" y="283802"/>
                  <a:pt x="208321" y="281634"/>
                  <a:pt x="208321" y="279467"/>
                </a:cubicBezTo>
                <a:lnTo>
                  <a:pt x="208321" y="180120"/>
                </a:lnTo>
                <a:lnTo>
                  <a:pt x="201152" y="180120"/>
                </a:lnTo>
                <a:cubicBezTo>
                  <a:pt x="198642" y="180120"/>
                  <a:pt x="196850" y="177953"/>
                  <a:pt x="196850" y="175424"/>
                </a:cubicBezTo>
                <a:cubicBezTo>
                  <a:pt x="196850" y="173256"/>
                  <a:pt x="198642" y="171450"/>
                  <a:pt x="201152" y="171450"/>
                </a:cubicBezTo>
                <a:close/>
                <a:moveTo>
                  <a:pt x="118141" y="145210"/>
                </a:moveTo>
                <a:lnTo>
                  <a:pt x="118141" y="275117"/>
                </a:lnTo>
                <a:lnTo>
                  <a:pt x="166892" y="275117"/>
                </a:lnTo>
                <a:lnTo>
                  <a:pt x="166892" y="145210"/>
                </a:lnTo>
                <a:lnTo>
                  <a:pt x="118141" y="145210"/>
                </a:lnTo>
                <a:close/>
                <a:moveTo>
                  <a:pt x="45062" y="144692"/>
                </a:moveTo>
                <a:cubicBezTo>
                  <a:pt x="34530" y="144692"/>
                  <a:pt x="26178" y="153215"/>
                  <a:pt x="26178" y="163513"/>
                </a:cubicBezTo>
                <a:cubicBezTo>
                  <a:pt x="26178" y="173455"/>
                  <a:pt x="34530" y="181623"/>
                  <a:pt x="45062" y="181623"/>
                </a:cubicBezTo>
                <a:cubicBezTo>
                  <a:pt x="55593" y="181623"/>
                  <a:pt x="63946" y="173455"/>
                  <a:pt x="63946" y="163513"/>
                </a:cubicBezTo>
                <a:cubicBezTo>
                  <a:pt x="63946" y="153215"/>
                  <a:pt x="55593" y="144692"/>
                  <a:pt x="45062" y="144692"/>
                </a:cubicBezTo>
                <a:close/>
                <a:moveTo>
                  <a:pt x="102727" y="136525"/>
                </a:moveTo>
                <a:lnTo>
                  <a:pt x="182665" y="136525"/>
                </a:lnTo>
                <a:cubicBezTo>
                  <a:pt x="185174" y="136525"/>
                  <a:pt x="186967" y="138334"/>
                  <a:pt x="186967" y="140867"/>
                </a:cubicBezTo>
                <a:cubicBezTo>
                  <a:pt x="186967" y="143039"/>
                  <a:pt x="185174" y="144848"/>
                  <a:pt x="182665" y="144848"/>
                </a:cubicBezTo>
                <a:lnTo>
                  <a:pt x="175496" y="144848"/>
                </a:lnTo>
                <a:lnTo>
                  <a:pt x="175496" y="279459"/>
                </a:lnTo>
                <a:cubicBezTo>
                  <a:pt x="175496" y="281630"/>
                  <a:pt x="173703" y="283801"/>
                  <a:pt x="171194" y="283801"/>
                </a:cubicBezTo>
                <a:lnTo>
                  <a:pt x="114198" y="283801"/>
                </a:lnTo>
                <a:cubicBezTo>
                  <a:pt x="111688" y="283801"/>
                  <a:pt x="109896" y="281630"/>
                  <a:pt x="109896" y="279459"/>
                </a:cubicBezTo>
                <a:lnTo>
                  <a:pt x="109896" y="144848"/>
                </a:lnTo>
                <a:lnTo>
                  <a:pt x="102727" y="144848"/>
                </a:lnTo>
                <a:cubicBezTo>
                  <a:pt x="100217" y="144848"/>
                  <a:pt x="98425" y="143039"/>
                  <a:pt x="98425" y="140867"/>
                </a:cubicBezTo>
                <a:cubicBezTo>
                  <a:pt x="98425" y="138334"/>
                  <a:pt x="100217" y="136525"/>
                  <a:pt x="102727" y="136525"/>
                </a:cubicBezTo>
                <a:close/>
                <a:moveTo>
                  <a:pt x="45062" y="136525"/>
                </a:moveTo>
                <a:cubicBezTo>
                  <a:pt x="60315" y="136525"/>
                  <a:pt x="72662" y="148598"/>
                  <a:pt x="72662" y="163513"/>
                </a:cubicBezTo>
                <a:cubicBezTo>
                  <a:pt x="72662" y="178072"/>
                  <a:pt x="60315" y="190145"/>
                  <a:pt x="45062" y="190145"/>
                </a:cubicBezTo>
                <a:cubicBezTo>
                  <a:pt x="29809" y="190145"/>
                  <a:pt x="17462" y="178072"/>
                  <a:pt x="17462" y="163513"/>
                </a:cubicBezTo>
                <a:cubicBezTo>
                  <a:pt x="17462" y="148598"/>
                  <a:pt x="29809" y="136525"/>
                  <a:pt x="45062" y="136525"/>
                </a:cubicBezTo>
                <a:close/>
                <a:moveTo>
                  <a:pt x="241300" y="99138"/>
                </a:moveTo>
                <a:cubicBezTo>
                  <a:pt x="227530" y="99138"/>
                  <a:pt x="216659" y="110310"/>
                  <a:pt x="216659" y="123645"/>
                </a:cubicBezTo>
                <a:cubicBezTo>
                  <a:pt x="216659" y="136980"/>
                  <a:pt x="227530" y="148153"/>
                  <a:pt x="241300" y="148153"/>
                </a:cubicBezTo>
                <a:cubicBezTo>
                  <a:pt x="254707" y="148153"/>
                  <a:pt x="265578" y="136980"/>
                  <a:pt x="265578" y="123645"/>
                </a:cubicBezTo>
                <a:cubicBezTo>
                  <a:pt x="265578" y="110310"/>
                  <a:pt x="254707" y="99138"/>
                  <a:pt x="241300" y="99138"/>
                </a:cubicBezTo>
                <a:close/>
                <a:moveTo>
                  <a:pt x="241300" y="90488"/>
                </a:moveTo>
                <a:cubicBezTo>
                  <a:pt x="259418" y="90488"/>
                  <a:pt x="274275" y="105265"/>
                  <a:pt x="274275" y="123645"/>
                </a:cubicBezTo>
                <a:cubicBezTo>
                  <a:pt x="274275" y="142026"/>
                  <a:pt x="259418" y="156803"/>
                  <a:pt x="241300" y="156803"/>
                </a:cubicBezTo>
                <a:cubicBezTo>
                  <a:pt x="222819" y="156803"/>
                  <a:pt x="207962" y="142026"/>
                  <a:pt x="207962" y="123645"/>
                </a:cubicBezTo>
                <a:cubicBezTo>
                  <a:pt x="207962" y="105265"/>
                  <a:pt x="222819" y="90488"/>
                  <a:pt x="241300" y="90488"/>
                </a:cubicBezTo>
                <a:close/>
                <a:moveTo>
                  <a:pt x="177800" y="57150"/>
                </a:moveTo>
                <a:cubicBezTo>
                  <a:pt x="179998" y="57150"/>
                  <a:pt x="182196" y="59436"/>
                  <a:pt x="182196" y="61722"/>
                </a:cubicBezTo>
                <a:cubicBezTo>
                  <a:pt x="182196" y="64389"/>
                  <a:pt x="179998" y="66294"/>
                  <a:pt x="177800" y="66294"/>
                </a:cubicBezTo>
                <a:cubicBezTo>
                  <a:pt x="175235" y="66294"/>
                  <a:pt x="173037" y="64389"/>
                  <a:pt x="173037" y="61722"/>
                </a:cubicBezTo>
                <a:cubicBezTo>
                  <a:pt x="173037" y="59436"/>
                  <a:pt x="175235" y="57150"/>
                  <a:pt x="177800" y="57150"/>
                </a:cubicBezTo>
                <a:close/>
                <a:moveTo>
                  <a:pt x="109347" y="57150"/>
                </a:moveTo>
                <a:cubicBezTo>
                  <a:pt x="112014" y="57150"/>
                  <a:pt x="113919" y="59436"/>
                  <a:pt x="113919" y="61722"/>
                </a:cubicBezTo>
                <a:cubicBezTo>
                  <a:pt x="113919" y="64389"/>
                  <a:pt x="112014" y="66294"/>
                  <a:pt x="109347" y="66294"/>
                </a:cubicBezTo>
                <a:cubicBezTo>
                  <a:pt x="107061" y="66294"/>
                  <a:pt x="104775" y="64389"/>
                  <a:pt x="104775" y="61722"/>
                </a:cubicBezTo>
                <a:cubicBezTo>
                  <a:pt x="104775" y="59436"/>
                  <a:pt x="107061" y="57150"/>
                  <a:pt x="109347" y="57150"/>
                </a:cubicBezTo>
                <a:close/>
                <a:moveTo>
                  <a:pt x="142695" y="19050"/>
                </a:moveTo>
                <a:cubicBezTo>
                  <a:pt x="145207" y="19050"/>
                  <a:pt x="147002" y="20863"/>
                  <a:pt x="147002" y="23402"/>
                </a:cubicBezTo>
                <a:lnTo>
                  <a:pt x="147002" y="27391"/>
                </a:lnTo>
                <a:cubicBezTo>
                  <a:pt x="153462" y="28842"/>
                  <a:pt x="159205" y="33194"/>
                  <a:pt x="161717" y="38996"/>
                </a:cubicBezTo>
                <a:cubicBezTo>
                  <a:pt x="162435" y="41535"/>
                  <a:pt x="161359" y="43711"/>
                  <a:pt x="159564" y="45162"/>
                </a:cubicBezTo>
                <a:cubicBezTo>
                  <a:pt x="157052" y="45887"/>
                  <a:pt x="154539" y="44799"/>
                  <a:pt x="153821" y="42623"/>
                </a:cubicBezTo>
                <a:cubicBezTo>
                  <a:pt x="152027" y="38634"/>
                  <a:pt x="147720" y="35732"/>
                  <a:pt x="142695" y="35732"/>
                </a:cubicBezTo>
                <a:cubicBezTo>
                  <a:pt x="136235" y="35732"/>
                  <a:pt x="130851" y="40447"/>
                  <a:pt x="130851" y="46250"/>
                </a:cubicBezTo>
                <a:cubicBezTo>
                  <a:pt x="130851" y="53140"/>
                  <a:pt x="134799" y="56404"/>
                  <a:pt x="142695" y="56404"/>
                </a:cubicBezTo>
                <a:cubicBezTo>
                  <a:pt x="157769" y="56404"/>
                  <a:pt x="163153" y="66559"/>
                  <a:pt x="163153" y="75625"/>
                </a:cubicBezTo>
                <a:cubicBezTo>
                  <a:pt x="163153" y="84692"/>
                  <a:pt x="156334" y="92671"/>
                  <a:pt x="147002" y="94484"/>
                </a:cubicBezTo>
                <a:lnTo>
                  <a:pt x="147002" y="98473"/>
                </a:lnTo>
                <a:cubicBezTo>
                  <a:pt x="147002" y="101012"/>
                  <a:pt x="145207" y="102825"/>
                  <a:pt x="142695" y="102825"/>
                </a:cubicBezTo>
                <a:cubicBezTo>
                  <a:pt x="140183" y="102825"/>
                  <a:pt x="138388" y="101012"/>
                  <a:pt x="138388" y="98473"/>
                </a:cubicBezTo>
                <a:lnTo>
                  <a:pt x="138388" y="94121"/>
                </a:lnTo>
                <a:cubicBezTo>
                  <a:pt x="131569" y="93033"/>
                  <a:pt x="126185" y="88681"/>
                  <a:pt x="123673" y="82516"/>
                </a:cubicBezTo>
                <a:cubicBezTo>
                  <a:pt x="122955" y="80340"/>
                  <a:pt x="123673" y="77801"/>
                  <a:pt x="126185" y="77076"/>
                </a:cubicBezTo>
                <a:cubicBezTo>
                  <a:pt x="127980" y="75988"/>
                  <a:pt x="130851" y="77076"/>
                  <a:pt x="131569" y="79252"/>
                </a:cubicBezTo>
                <a:cubicBezTo>
                  <a:pt x="133363" y="83241"/>
                  <a:pt x="138029" y="86143"/>
                  <a:pt x="142695" y="86143"/>
                </a:cubicBezTo>
                <a:cubicBezTo>
                  <a:pt x="149155" y="86143"/>
                  <a:pt x="154539" y="81428"/>
                  <a:pt x="154539" y="75625"/>
                </a:cubicBezTo>
                <a:cubicBezTo>
                  <a:pt x="154539" y="68735"/>
                  <a:pt x="150591" y="65108"/>
                  <a:pt x="142695" y="65108"/>
                </a:cubicBezTo>
                <a:cubicBezTo>
                  <a:pt x="127621" y="65108"/>
                  <a:pt x="122237" y="55316"/>
                  <a:pt x="122237" y="46250"/>
                </a:cubicBezTo>
                <a:cubicBezTo>
                  <a:pt x="122237" y="37183"/>
                  <a:pt x="129415" y="29567"/>
                  <a:pt x="138388" y="27391"/>
                </a:cubicBezTo>
                <a:lnTo>
                  <a:pt x="138388" y="23402"/>
                </a:lnTo>
                <a:cubicBezTo>
                  <a:pt x="138388" y="20863"/>
                  <a:pt x="140183" y="19050"/>
                  <a:pt x="142695" y="19050"/>
                </a:cubicBezTo>
                <a:close/>
                <a:moveTo>
                  <a:pt x="142695" y="8639"/>
                </a:moveTo>
                <a:cubicBezTo>
                  <a:pt x="113264" y="8639"/>
                  <a:pt x="89935" y="32396"/>
                  <a:pt x="89935" y="61552"/>
                </a:cubicBezTo>
                <a:cubicBezTo>
                  <a:pt x="89935" y="90709"/>
                  <a:pt x="113264" y="114826"/>
                  <a:pt x="142695" y="114826"/>
                </a:cubicBezTo>
                <a:cubicBezTo>
                  <a:pt x="171767" y="114826"/>
                  <a:pt x="195814" y="90709"/>
                  <a:pt x="195814" y="61552"/>
                </a:cubicBezTo>
                <a:cubicBezTo>
                  <a:pt x="195814" y="32396"/>
                  <a:pt x="171767" y="8639"/>
                  <a:pt x="142695" y="8639"/>
                </a:cubicBezTo>
                <a:close/>
                <a:moveTo>
                  <a:pt x="142695" y="0"/>
                </a:moveTo>
                <a:cubicBezTo>
                  <a:pt x="176792" y="0"/>
                  <a:pt x="204428" y="27717"/>
                  <a:pt x="204428" y="61552"/>
                </a:cubicBezTo>
                <a:cubicBezTo>
                  <a:pt x="204428" y="95748"/>
                  <a:pt x="176792" y="123465"/>
                  <a:pt x="142695" y="123465"/>
                </a:cubicBezTo>
                <a:cubicBezTo>
                  <a:pt x="108957" y="123465"/>
                  <a:pt x="80962" y="95748"/>
                  <a:pt x="80962" y="61552"/>
                </a:cubicBezTo>
                <a:cubicBezTo>
                  <a:pt x="80962" y="27717"/>
                  <a:pt x="108957" y="0"/>
                  <a:pt x="1426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H"/>
          </a:p>
        </p:txBody>
      </p:sp>
      <p:sp>
        <p:nvSpPr>
          <p:cNvPr id="13329" name="TextBox 21">
            <a:extLst>
              <a:ext uri="{FF2B5EF4-FFF2-40B4-BE49-F238E27FC236}">
                <a16:creationId xmlns:a16="http://schemas.microsoft.com/office/drawing/2014/main" id="{88FC3D0A-9413-C5D6-F698-D7F959C26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0338" y="4708525"/>
            <a:ext cx="2446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GH" sz="2400" b="1">
                <a:solidFill>
                  <a:srgbClr val="00B0F0"/>
                </a:solidFill>
                <a:latin typeface="Nunito Sans ExtraBold" pitchFamily="2" charset="77"/>
                <a:ea typeface="League Spartan"/>
                <a:cs typeface="Poppins" panose="020B0604020202020204" pitchFamily="34" charset="0"/>
              </a:rPr>
              <a:t>AfL, AaL &amp; AoL</a:t>
            </a:r>
          </a:p>
        </p:txBody>
      </p:sp>
      <p:sp>
        <p:nvSpPr>
          <p:cNvPr id="13330" name="TextBox 32">
            <a:extLst>
              <a:ext uri="{FF2B5EF4-FFF2-40B4-BE49-F238E27FC236}">
                <a16:creationId xmlns:a16="http://schemas.microsoft.com/office/drawing/2014/main" id="{084F5FE2-54C4-C832-C7B8-481483850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1925" y="1843088"/>
            <a:ext cx="3028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GH" sz="2400" b="1" dirty="0">
                <a:solidFill>
                  <a:srgbClr val="C00000"/>
                </a:solidFill>
                <a:latin typeface="Nunito Sans ExtraBold" pitchFamily="2" charset="77"/>
                <a:ea typeface="League Spartan"/>
                <a:cs typeface="Poppins" pitchFamily="2" charset="77"/>
              </a:rPr>
              <a:t>GESI &amp; Social Emotional Learning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14144D-C8E2-E6A1-2755-661B9E03A36A}"/>
              </a:ext>
            </a:extLst>
          </p:cNvPr>
          <p:cNvSpPr txBox="1"/>
          <p:nvPr/>
        </p:nvSpPr>
        <p:spPr>
          <a:xfrm>
            <a:off x="8745538" y="3305175"/>
            <a:ext cx="3335337" cy="461963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bg2">
                    <a:lumMod val="50000"/>
                  </a:schemeClr>
                </a:solidFill>
                <a:latin typeface="Nunito Sans ExtraBold" pitchFamily="2" charset="77"/>
                <a:ea typeface="League Spartan" charset="0"/>
                <a:cs typeface="Poppins" pitchFamily="2" charset="77"/>
              </a:rPr>
              <a:t>Knowledge Hierarchy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7B9358E-F780-D922-0687-7855EE97B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0763" y="2120900"/>
            <a:ext cx="282575" cy="24288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lIns="91416" tIns="45708" rIns="91416" bIns="4570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3599">
              <a:latin typeface="+mn-lt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21910FE-3376-76F0-5CB1-C91E27EAC1E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429625" y="3352800"/>
            <a:ext cx="312738" cy="34925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91416" tIns="45708" rIns="91416" bIns="4570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3599">
              <a:latin typeface="+mn-lt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FA5C6C7-36C3-BE1E-6882-F2B01C169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2363" y="4833938"/>
            <a:ext cx="180975" cy="1809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lIns="91416" tIns="45708" rIns="91416" bIns="4570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3599">
              <a:latin typeface="+mn-lt"/>
            </a:endParaRPr>
          </a:p>
        </p:txBody>
      </p:sp>
      <p:sp>
        <p:nvSpPr>
          <p:cNvPr id="13335" name="TextBox 39">
            <a:extLst>
              <a:ext uri="{FF2B5EF4-FFF2-40B4-BE49-F238E27FC236}">
                <a16:creationId xmlns:a16="http://schemas.microsoft.com/office/drawing/2014/main" id="{79F57A4D-115D-105F-A9F8-0F70E07DD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3" y="4500563"/>
            <a:ext cx="3667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GH" sz="2400" b="1">
                <a:solidFill>
                  <a:srgbClr val="00B050"/>
                </a:solidFill>
                <a:latin typeface="Nunito Sans ExtraBold" pitchFamily="2" charset="77"/>
                <a:ea typeface="League Spartan"/>
                <a:cs typeface="Poppins" pitchFamily="2" charset="77"/>
              </a:rPr>
              <a:t> Interactive approaches </a:t>
            </a:r>
          </a:p>
          <a:p>
            <a:pPr algn="r" eaLnBrk="1" hangingPunct="1"/>
            <a:r>
              <a:rPr lang="en-US" altLang="en-GH" sz="2400" b="1">
                <a:solidFill>
                  <a:srgbClr val="00B050"/>
                </a:solidFill>
                <a:latin typeface="Nunito Sans ExtraBold" pitchFamily="2" charset="77"/>
                <a:ea typeface="League Spartan"/>
                <a:cs typeface="Poppins" pitchFamily="2" charset="77"/>
              </a:rPr>
              <a:t>to T&amp;L</a:t>
            </a:r>
          </a:p>
        </p:txBody>
      </p:sp>
      <p:sp>
        <p:nvSpPr>
          <p:cNvPr id="13336" name="TextBox 41">
            <a:extLst>
              <a:ext uri="{FF2B5EF4-FFF2-40B4-BE49-F238E27FC236}">
                <a16:creationId xmlns:a16="http://schemas.microsoft.com/office/drawing/2014/main" id="{5923D3C4-AECD-7918-243C-417F36785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2089150"/>
            <a:ext cx="295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GH" sz="2400" b="1" dirty="0">
                <a:solidFill>
                  <a:srgbClr val="0070C0"/>
                </a:solidFill>
                <a:latin typeface="Nunito Sans ExtraBold" pitchFamily="2" charset="77"/>
                <a:ea typeface="League Spartan"/>
                <a:cs typeface="Poppins" pitchFamily="2" charset="77"/>
              </a:rPr>
              <a:t>21</a:t>
            </a:r>
            <a:r>
              <a:rPr lang="en-US" altLang="en-GH" sz="2400" b="1" baseline="30000" dirty="0">
                <a:solidFill>
                  <a:srgbClr val="0070C0"/>
                </a:solidFill>
                <a:latin typeface="Nunito Sans ExtraBold" pitchFamily="2" charset="77"/>
                <a:ea typeface="League Spartan"/>
                <a:cs typeface="Poppins" pitchFamily="2" charset="77"/>
              </a:rPr>
              <a:t>st</a:t>
            </a:r>
            <a:r>
              <a:rPr lang="en-US" altLang="en-GH" sz="2400" b="1" dirty="0">
                <a:solidFill>
                  <a:srgbClr val="0070C0"/>
                </a:solidFill>
                <a:latin typeface="Nunito Sans ExtraBold" pitchFamily="2" charset="77"/>
                <a:ea typeface="League Spartan"/>
                <a:cs typeface="Poppins" pitchFamily="2" charset="77"/>
              </a:rPr>
              <a:t> Century Skills</a:t>
            </a:r>
          </a:p>
        </p:txBody>
      </p:sp>
      <p:sp>
        <p:nvSpPr>
          <p:cNvPr id="13337" name="TextBox 43">
            <a:extLst>
              <a:ext uri="{FF2B5EF4-FFF2-40B4-BE49-F238E27FC236}">
                <a16:creationId xmlns:a16="http://schemas.microsoft.com/office/drawing/2014/main" id="{B134296D-8DBC-DCFE-B43B-661A2FCB3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336925"/>
            <a:ext cx="135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GH" sz="2400" b="1">
                <a:solidFill>
                  <a:srgbClr val="FFC000"/>
                </a:solidFill>
                <a:latin typeface="Nunito Sans ExtraBold" pitchFamily="2" charset="77"/>
                <a:ea typeface="League Spartan"/>
                <a:cs typeface="Poppins" pitchFamily="2" charset="77"/>
              </a:rPr>
              <a:t>Content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5405E5C-B52F-6011-3474-77CA6AEBB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88" y="2120900"/>
            <a:ext cx="250825" cy="2428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16" tIns="45708" rIns="91416" bIns="4570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3599">
              <a:latin typeface="+mn-lt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13CFD27-15C3-3D4E-02E6-9ECA22C10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3163" y="3446463"/>
            <a:ext cx="233362" cy="2555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lIns="91416" tIns="45708" rIns="91416" bIns="4570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3599">
              <a:latin typeface="+mn-lt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A8A50F7-FE55-023D-57A5-A30C279C6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2225" y="4833938"/>
            <a:ext cx="233363" cy="2555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lIns="91416" tIns="45708" rIns="91416" bIns="4570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3599">
              <a:latin typeface="+mn-lt"/>
            </a:endParaRPr>
          </a:p>
        </p:txBody>
      </p:sp>
      <p:sp>
        <p:nvSpPr>
          <p:cNvPr id="13341" name="TextBox 48">
            <a:extLst>
              <a:ext uri="{FF2B5EF4-FFF2-40B4-BE49-F238E27FC236}">
                <a16:creationId xmlns:a16="http://schemas.microsoft.com/office/drawing/2014/main" id="{AE35740D-6844-D661-CDCC-B5F3E25DD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912" y="176213"/>
            <a:ext cx="23887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GH" sz="3000" b="1" dirty="0">
                <a:solidFill>
                  <a:schemeClr val="tx2"/>
                </a:solidFill>
                <a:latin typeface="Nunito Sans ExtraBold" pitchFamily="2" charset="77"/>
              </a:rPr>
              <a:t>THE MIXER </a:t>
            </a:r>
            <a:endParaRPr lang="en-US" altLang="en-GH" sz="3000" b="1" dirty="0">
              <a:solidFill>
                <a:srgbClr val="FF0000"/>
              </a:solidFill>
              <a:latin typeface="Nunito Sans ExtraBold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6860F-D15D-3373-D8C9-C144E6043298}"/>
              </a:ext>
            </a:extLst>
          </p:cNvPr>
          <p:cNvSpPr/>
          <p:nvPr/>
        </p:nvSpPr>
        <p:spPr>
          <a:xfrm>
            <a:off x="354330" y="5287964"/>
            <a:ext cx="2892108" cy="13985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Key Challenge</a:t>
            </a:r>
            <a:r>
              <a:rPr lang="en-US" b="1" dirty="0"/>
              <a:t>: this essential integration is NOT familiar to teachers, school leaders or society where focus on content is the norm </a:t>
            </a:r>
          </a:p>
        </p:txBody>
      </p:sp>
      <p:sp>
        <p:nvSpPr>
          <p:cNvPr id="4" name="Round Single Corner of Rectangle 3">
            <a:extLst>
              <a:ext uri="{FF2B5EF4-FFF2-40B4-BE49-F238E27FC236}">
                <a16:creationId xmlns:a16="http://schemas.microsoft.com/office/drawing/2014/main" id="{F34074C4-362B-656D-FDDF-C3CC3CED053A}"/>
              </a:ext>
            </a:extLst>
          </p:cNvPr>
          <p:cNvSpPr/>
          <p:nvPr/>
        </p:nvSpPr>
        <p:spPr>
          <a:xfrm>
            <a:off x="2663826" y="2754313"/>
            <a:ext cx="742314" cy="407988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STEM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84CAD34-A00B-9BD6-667B-C7E484CF9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1" y="2849563"/>
            <a:ext cx="250825" cy="2428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16" tIns="45708" rIns="91416" bIns="4570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3599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7709</TotalTime>
  <Words>1256</Words>
  <Application>Microsoft Macintosh PowerPoint</Application>
  <PresentationFormat>Widescreen</PresentationFormat>
  <Paragraphs>119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Nunito Sans ExtraBold</vt:lpstr>
      <vt:lpstr>Nunito Sans SemiBold</vt:lpstr>
      <vt:lpstr>Office Theme</vt:lpstr>
      <vt:lpstr> Senior High School Education in Ghana: The Challenging Path to Reform</vt:lpstr>
      <vt:lpstr>Outline </vt:lpstr>
      <vt:lpstr>Background to the Reform: Why Change the Senior High System? The Goals</vt:lpstr>
      <vt:lpstr>The Scope of the Reform</vt:lpstr>
      <vt:lpstr>What is Our Ambition as a Country?</vt:lpstr>
      <vt:lpstr>Challenge for the Reformers: to Build on Lessons Learnt from the Reform of Teacher Education </vt:lpstr>
      <vt:lpstr>Progress towards Reform and Implementation: Phases of the Reform</vt:lpstr>
      <vt:lpstr>Key Principles and Practices Underpinning the Curriculum</vt:lpstr>
      <vt:lpstr>PowerPoint Presentation</vt:lpstr>
      <vt:lpstr>Changes to Assessing SHS Learners</vt:lpstr>
      <vt:lpstr>Key Strategies for Successful Implementation and Effective Reform of SHS Education:</vt:lpstr>
      <vt:lpstr>Key Strategies for Successful Implementation and Effective Reform of SHS Education</vt:lpstr>
      <vt:lpstr>Key Strategies for Effective Reform of SHS Education: Creating a New Teacher Education Curriculum</vt:lpstr>
      <vt:lpstr>System Challenges</vt:lpstr>
      <vt:lpstr>Secondary Education Curriculum Trial:  Students’ Voice</vt:lpstr>
      <vt:lpstr>Discussion: your critical questions for us and your recommendations for our next steps </vt:lpstr>
      <vt:lpstr>Thank you!!!!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High School in Ghana: The Difficult path of Reform</dc:title>
  <dc:creator>ERIC ANANGA</dc:creator>
  <cp:lastModifiedBy>Bea Noble-Rogers</cp:lastModifiedBy>
  <cp:revision>10</cp:revision>
  <dcterms:created xsi:type="dcterms:W3CDTF">2023-11-08T11:30:44Z</dcterms:created>
  <dcterms:modified xsi:type="dcterms:W3CDTF">2023-11-14T18:05:41Z</dcterms:modified>
</cp:coreProperties>
</file>