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145F5-CF00-4560-BC65-B6113160B21C}" v="3" dt="2023-11-11T12:01:52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er, Vini" userId="eb407fca-3b6b-458b-af6b-d46a84b0171c" providerId="ADAL" clId="{6E4145F5-CF00-4560-BC65-B6113160B21C}"/>
    <pc:docChg chg="undo custSel addSld modSld">
      <pc:chgData name="Lander, Vini" userId="eb407fca-3b6b-458b-af6b-d46a84b0171c" providerId="ADAL" clId="{6E4145F5-CF00-4560-BC65-B6113160B21C}" dt="2023-11-11T12:02:11.098" v="63" actId="27614"/>
      <pc:docMkLst>
        <pc:docMk/>
      </pc:docMkLst>
      <pc:sldChg chg="modSp mod">
        <pc:chgData name="Lander, Vini" userId="eb407fca-3b6b-458b-af6b-d46a84b0171c" providerId="ADAL" clId="{6E4145F5-CF00-4560-BC65-B6113160B21C}" dt="2023-10-31T16:37:38.822" v="21" actId="20577"/>
        <pc:sldMkLst>
          <pc:docMk/>
          <pc:sldMk cId="3801690626" sldId="256"/>
        </pc:sldMkLst>
        <pc:spChg chg="mod">
          <ac:chgData name="Lander, Vini" userId="eb407fca-3b6b-458b-af6b-d46a84b0171c" providerId="ADAL" clId="{6E4145F5-CF00-4560-BC65-B6113160B21C}" dt="2023-10-31T16:37:38.822" v="21" actId="20577"/>
          <ac:spMkLst>
            <pc:docMk/>
            <pc:sldMk cId="3801690626" sldId="256"/>
            <ac:spMk id="2" creationId="{9B0CE6B9-1DCF-436C-8D23-29ECECC64462}"/>
          </ac:spMkLst>
        </pc:spChg>
      </pc:sldChg>
      <pc:sldChg chg="modSp mod">
        <pc:chgData name="Lander, Vini" userId="eb407fca-3b6b-458b-af6b-d46a84b0171c" providerId="ADAL" clId="{6E4145F5-CF00-4560-BC65-B6113160B21C}" dt="2023-10-31T15:39:57.686" v="1" actId="20577"/>
        <pc:sldMkLst>
          <pc:docMk/>
          <pc:sldMk cId="951292344" sldId="257"/>
        </pc:sldMkLst>
        <pc:spChg chg="mod">
          <ac:chgData name="Lander, Vini" userId="eb407fca-3b6b-458b-af6b-d46a84b0171c" providerId="ADAL" clId="{6E4145F5-CF00-4560-BC65-B6113160B21C}" dt="2023-10-31T15:39:57.686" v="1" actId="20577"/>
          <ac:spMkLst>
            <pc:docMk/>
            <pc:sldMk cId="951292344" sldId="257"/>
            <ac:spMk id="4" creationId="{DB02E9ED-B2B8-43FC-8011-815C1AB72F68}"/>
          </ac:spMkLst>
        </pc:spChg>
      </pc:sldChg>
      <pc:sldChg chg="addSp modSp mod setBg">
        <pc:chgData name="Lander, Vini" userId="eb407fca-3b6b-458b-af6b-d46a84b0171c" providerId="ADAL" clId="{6E4145F5-CF00-4560-BC65-B6113160B21C}" dt="2023-10-31T15:40:29.363" v="3" actId="26606"/>
        <pc:sldMkLst>
          <pc:docMk/>
          <pc:sldMk cId="424889641" sldId="258"/>
        </pc:sldMkLst>
        <pc:spChg chg="mod">
          <ac:chgData name="Lander, Vini" userId="eb407fca-3b6b-458b-af6b-d46a84b0171c" providerId="ADAL" clId="{6E4145F5-CF00-4560-BC65-B6113160B21C}" dt="2023-10-31T15:40:29.363" v="3" actId="26606"/>
          <ac:spMkLst>
            <pc:docMk/>
            <pc:sldMk cId="424889641" sldId="258"/>
            <ac:spMk id="2" creationId="{45F1E7B7-6F22-437E-B9D2-FAD9F0BAAC56}"/>
          </ac:spMkLst>
        </pc:spChg>
        <pc:spChg chg="mod">
          <ac:chgData name="Lander, Vini" userId="eb407fca-3b6b-458b-af6b-d46a84b0171c" providerId="ADAL" clId="{6E4145F5-CF00-4560-BC65-B6113160B21C}" dt="2023-10-31T15:40:29.363" v="3" actId="26606"/>
          <ac:spMkLst>
            <pc:docMk/>
            <pc:sldMk cId="424889641" sldId="258"/>
            <ac:spMk id="3" creationId="{5957A666-C5BB-4E99-AB25-E2837800BB4A}"/>
          </ac:spMkLst>
        </pc:spChg>
        <pc:spChg chg="add">
          <ac:chgData name="Lander, Vini" userId="eb407fca-3b6b-458b-af6b-d46a84b0171c" providerId="ADAL" clId="{6E4145F5-CF00-4560-BC65-B6113160B21C}" dt="2023-10-31T15:40:29.363" v="3" actId="26606"/>
          <ac:spMkLst>
            <pc:docMk/>
            <pc:sldMk cId="424889641" sldId="258"/>
            <ac:spMk id="9" creationId="{04812C46-200A-4DEB-A05E-3ED6C68C2387}"/>
          </ac:spMkLst>
        </pc:spChg>
        <pc:spChg chg="add">
          <ac:chgData name="Lander, Vini" userId="eb407fca-3b6b-458b-af6b-d46a84b0171c" providerId="ADAL" clId="{6E4145F5-CF00-4560-BC65-B6113160B21C}" dt="2023-10-31T15:40:29.363" v="3" actId="26606"/>
          <ac:spMkLst>
            <pc:docMk/>
            <pc:sldMk cId="424889641" sldId="258"/>
            <ac:spMk id="11" creationId="{D1EA859B-E555-4109-94F3-6700E046E008}"/>
          </ac:spMkLst>
        </pc:spChg>
        <pc:picChg chg="add mod ord">
          <ac:chgData name="Lander, Vini" userId="eb407fca-3b6b-458b-af6b-d46a84b0171c" providerId="ADAL" clId="{6E4145F5-CF00-4560-BC65-B6113160B21C}" dt="2023-10-31T15:40:29.363" v="3" actId="26606"/>
          <ac:picMkLst>
            <pc:docMk/>
            <pc:sldMk cId="424889641" sldId="258"/>
            <ac:picMk id="4" creationId="{A2455689-545F-4914-89B6-7E81123ED27B}"/>
          </ac:picMkLst>
        </pc:picChg>
      </pc:sldChg>
      <pc:sldChg chg="addSp delSp modSp new mod setBg">
        <pc:chgData name="Lander, Vini" userId="eb407fca-3b6b-458b-af6b-d46a84b0171c" providerId="ADAL" clId="{6E4145F5-CF00-4560-BC65-B6113160B21C}" dt="2023-11-11T12:02:11.098" v="63" actId="27614"/>
        <pc:sldMkLst>
          <pc:docMk/>
          <pc:sldMk cId="712094844" sldId="259"/>
        </pc:sldMkLst>
        <pc:spChg chg="del">
          <ac:chgData name="Lander, Vini" userId="eb407fca-3b6b-458b-af6b-d46a84b0171c" providerId="ADAL" clId="{6E4145F5-CF00-4560-BC65-B6113160B21C}" dt="2023-11-11T12:01:20.830" v="23"/>
          <ac:spMkLst>
            <pc:docMk/>
            <pc:sldMk cId="712094844" sldId="259"/>
            <ac:spMk id="2" creationId="{4777AAE6-DE7B-429A-AD92-97096363FA29}"/>
          </ac:spMkLst>
        </pc:spChg>
        <pc:spChg chg="del">
          <ac:chgData name="Lander, Vini" userId="eb407fca-3b6b-458b-af6b-d46a84b0171c" providerId="ADAL" clId="{6E4145F5-CF00-4560-BC65-B6113160B21C}" dt="2023-11-11T12:01:20.830" v="23"/>
          <ac:spMkLst>
            <pc:docMk/>
            <pc:sldMk cId="712094844" sldId="259"/>
            <ac:spMk id="3" creationId="{294443DF-EE31-4849-8BB9-DA843CB9792B}"/>
          </ac:spMkLst>
        </pc:spChg>
        <pc:spChg chg="del">
          <ac:chgData name="Lander, Vini" userId="eb407fca-3b6b-458b-af6b-d46a84b0171c" providerId="ADAL" clId="{6E4145F5-CF00-4560-BC65-B6113160B21C}" dt="2023-11-11T12:01:20.830" v="23"/>
          <ac:spMkLst>
            <pc:docMk/>
            <pc:sldMk cId="712094844" sldId="259"/>
            <ac:spMk id="4" creationId="{1561DE68-E4AE-42BF-A6E0-7FDD1914DBDB}"/>
          </ac:spMkLst>
        </pc:spChg>
        <pc:spChg chg="add mod">
          <ac:chgData name="Lander, Vini" userId="eb407fca-3b6b-458b-af6b-d46a84b0171c" providerId="ADAL" clId="{6E4145F5-CF00-4560-BC65-B6113160B21C}" dt="2023-11-11T12:02:00.262" v="62" actId="26606"/>
          <ac:spMkLst>
            <pc:docMk/>
            <pc:sldMk cId="712094844" sldId="259"/>
            <ac:spMk id="5" creationId="{591AA9E0-135E-466C-8968-999BE92E6025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11" creationId="{362D44EE-C852-4460-B8B5-C4F2BC20510C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13" creationId="{658970D8-8D1D-4B5C-894B-E871CC86543D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15" creationId="{F227E5B6-9132-43CA-B503-37A18562ADF2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17" creationId="{03C2051E-A88D-48E5-BACF-AAED17892722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19" creationId="{7821A508-2985-4905-874A-527429BAABFA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21" creationId="{D2929CB1-0E3C-4B2D-ADC5-0154FB33BA44}"/>
          </ac:spMkLst>
        </pc:spChg>
        <pc:spChg chg="add del">
          <ac:chgData name="Lander, Vini" userId="eb407fca-3b6b-458b-af6b-d46a84b0171c" providerId="ADAL" clId="{6E4145F5-CF00-4560-BC65-B6113160B21C}" dt="2023-11-11T12:02:00.262" v="61" actId="26606"/>
          <ac:spMkLst>
            <pc:docMk/>
            <pc:sldMk cId="712094844" sldId="259"/>
            <ac:spMk id="23" creationId="{5F2F0C84-BE8C-4DC2-A6D3-30349A801D5C}"/>
          </ac:spMkLst>
        </pc:spChg>
        <pc:spChg chg="add">
          <ac:chgData name="Lander, Vini" userId="eb407fca-3b6b-458b-af6b-d46a84b0171c" providerId="ADAL" clId="{6E4145F5-CF00-4560-BC65-B6113160B21C}" dt="2023-11-11T12:02:00.262" v="62" actId="26606"/>
          <ac:spMkLst>
            <pc:docMk/>
            <pc:sldMk cId="712094844" sldId="259"/>
            <ac:spMk id="25" creationId="{D4771268-CB57-404A-9271-370EB28F6090}"/>
          </ac:spMkLst>
        </pc:spChg>
        <pc:picChg chg="add mod">
          <ac:chgData name="Lander, Vini" userId="eb407fca-3b6b-458b-af6b-d46a84b0171c" providerId="ADAL" clId="{6E4145F5-CF00-4560-BC65-B6113160B21C}" dt="2023-11-11T12:02:11.098" v="63" actId="27614"/>
          <ac:picMkLst>
            <pc:docMk/>
            <pc:sldMk cId="712094844" sldId="259"/>
            <ac:picMk id="6" creationId="{AFF87995-C065-4D9F-B378-85638F76A4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63BE-3388-4599-B6A8-C5B8816F1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37ADC-4F77-420F-8416-D491FA7FB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B286C-1E15-4791-B4A1-76963060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57318-9139-4DD6-953B-E0FC7C1B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8385E-C4B7-4C4F-8ADF-4715D79B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8695-A9B1-4C2E-AC34-0F38AD15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76076-17CA-4E45-A87A-9C1DF8AC5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F621-994B-4964-9C5A-F8506FA46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A3AB4-C324-4CDC-B264-DD6CB0F7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DA13-CAA6-412C-B051-E0DB2549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C74D49-6642-4EF2-B773-05E6267FF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1C1BA-22C2-4E13-BCCF-D8743D7B8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95A2C-4DEA-49D0-A897-214E6A54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18F74-2147-4A6F-9B27-B492D41B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2A8A2-8B6B-4EE3-A3D2-8A94DB5A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8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B645-0A26-427E-803A-E6CADBAE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FF4E-E556-4700-A7C4-7B97D1BD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442C3-B3CB-468F-8461-675FBFC1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EE85-6296-46DD-8F3A-30E11AAD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18B10-DF9D-4C5B-BC51-5C1B311F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79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A6E3-2D52-4C6A-A6B9-C207214E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10075-357D-4FFA-A272-F9D26565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3381-BDB3-4B57-92DD-F5B11C53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3288-C971-4078-9E33-C42E037F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33B6-4BA1-4D45-A8A9-809D68AF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7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0C46-E78A-4333-A90C-0E3E9AC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A153-F987-42F8-A187-8134ABF09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E8928-153E-4F62-AC8C-9F4639E20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13796-49E8-4844-BCA3-050D6CCA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132A3-4254-44F6-8EAE-B94CBFC6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5DAD0-14ED-4DBA-A794-EC967621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90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F45B-52DA-4C4D-A79C-22B6CB2C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221F2-2B20-4FFF-A4EC-9E04C96D5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21494-3533-4CFE-A8F3-58CF07526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1C325-57C8-4F9F-A53D-C2E26EACC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41BB8-4BA3-4593-92C0-7793B5DB9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BE6E4E-CFB5-4247-9C6C-40B7443D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4D5564-DD0F-4052-A243-968F631C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B0307-F67A-4826-9020-DFD60C3E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7BE1-8D71-4F4C-8BF3-C766A447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27DA4-C8C7-4A76-9456-F87A72C2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09DFC-E6AE-4FCA-9721-AA8B5DD0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1138B-B5A4-406C-B427-0DC9C0FE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7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73D5B9-86A2-4409-A060-976BB1C2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63477-2162-4566-B5DA-AE25BC20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CA891-B368-43E3-9B79-0C50D3BD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8C2D-3993-4108-9DC9-94853536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631C-569C-48CB-B105-630268C9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D9D57-8BC1-428C-9E43-98CA65025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606E7-FF36-458F-B883-CA2C182E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4BD96-56A1-432A-AFFD-54338CC8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278D9-BA21-4E96-8BA8-9D9FB20D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0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0532-9810-45B7-AF18-D16D9658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89958-F660-4A07-B871-B23922B58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C7E06-1B1C-43C8-A687-47805349F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D8880-454D-4B74-A7B0-BB4DB634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D8A86-0B32-49DC-94F8-F2FCED6C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02339-92DA-45F5-A970-DAAAAD9F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99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9A6B0-9D95-42E1-82D0-7C068F4A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42BF0-899A-4AE6-914F-383D0A24D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F2D4-3A7B-411C-8A45-741D8EFA9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AEC3-E48D-4017-9CD1-9609E7BD45CA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25F48-8B6D-416D-AAB9-576366740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951B-2828-4A06-AC00-A92AE3C6B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5F5E-7463-42E7-A206-BF16CB04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7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ur02.safelinks.protection.outlook.com/?url=https%3A%2F%2Fshorturl.at%2FhtIX0&amp;data=05%7C01%7Cvini.lander%40leedsbeckett.ac.uk%7C4b7bc0453f8e4d80167908dbd4b7052e%7Cd79a81124fbe417aa112cd0fb490d85c%7C0%7C0%7C638337654753727826%7CUnknown%7CTWFpbGZsb3d8eyJWIjoiMC4wLjAwMDAiLCJQIjoiV2luMzIiLCJBTiI6Ik1haWwiLCJXVCI6Mn0%3D%7C3000%7C%7C%7C&amp;sdata=reT8HnWJhu%2FrHUerokGOvWtz5VB%2F3plY9m3KUak6K6I%3D&amp;reserved=0" TargetMode="External"/><Relationship Id="rId4" Type="http://schemas.openxmlformats.org/officeDocument/2006/relationships/hyperlink" Target="https://eur02.safelinks.protection.outlook.com/?url=https%3A%2F%2Fshorturl.at%2FiqsPW&amp;data=05%7C01%7Cvini.lander%40leedsbeckett.ac.uk%7C4b7bc0453f8e4d80167908dbd4b7052e%7Cd79a81124fbe417aa112cd0fb490d85c%7C0%7C0%7C638337654753727826%7CUnknown%7CTWFpbGZsb3d8eyJWIjoiMC4wLjAwMDAiLCJQIjoiV2luMzIiLCJBTiI6Ik1haWwiLCJXVCI6Mn0%3D%7C3000%7C%7C%7C&amp;sdata=ViEi7YYu9EdkXVsHNAkOXFJ91oXHLpXtrAzZDk26I4s%3D&amp;reserved=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enagers using laptop in library">
            <a:extLst>
              <a:ext uri="{FF2B5EF4-FFF2-40B4-BE49-F238E27FC236}">
                <a16:creationId xmlns:a16="http://schemas.microsoft.com/office/drawing/2014/main" id="{FFA3F6F7-F155-4042-AE1C-CBA96EB8CE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" t="23391" r="554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CE6B9-1DCF-436C-8D23-29ECECC64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GB" sz="6600" b="1">
                <a:solidFill>
                  <a:schemeClr val="bg1"/>
                </a:solidFill>
              </a:rPr>
              <a:t>Resisting the culture </a:t>
            </a:r>
            <a:r>
              <a:rPr lang="en-GB" sz="6600" b="1" dirty="0">
                <a:solidFill>
                  <a:schemeClr val="bg1"/>
                </a:solidFill>
              </a:rPr>
              <a:t>w</a:t>
            </a:r>
            <a:r>
              <a:rPr lang="en-GB" sz="6600" b="1">
                <a:solidFill>
                  <a:schemeClr val="bg1"/>
                </a:solidFill>
              </a:rPr>
              <a:t>ars </a:t>
            </a:r>
            <a:r>
              <a:rPr lang="en-GB" sz="6600" b="1" dirty="0">
                <a:solidFill>
                  <a:schemeClr val="bg1"/>
                </a:solidFill>
              </a:rPr>
              <a:t>in ITE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3ABFA-ECC7-4D6C-89BC-A7BB4D4D4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</a:rPr>
              <a:t>UCET Equalities Sub-Group Keynote</a:t>
            </a:r>
          </a:p>
        </p:txBody>
      </p:sp>
    </p:spTree>
    <p:extLst>
      <p:ext uri="{BB962C8B-B14F-4D97-AF65-F5344CB8AC3E}">
        <p14:creationId xmlns:p14="http://schemas.microsoft.com/office/powerpoint/2010/main" val="380169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enagers using laptop in library">
            <a:extLst>
              <a:ext uri="{FF2B5EF4-FFF2-40B4-BE49-F238E27FC236}">
                <a16:creationId xmlns:a16="http://schemas.microsoft.com/office/drawing/2014/main" id="{A2455689-545F-4914-89B6-7E81123E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" r="3940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1E7B7-6F22-437E-B9D2-FAD9F0BA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GB" sz="4000" b="1"/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7A666-C5BB-4E99-AB25-E2837800B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GB" sz="1700"/>
              <a:t>Sarah Brownsword  - University of East Anglia</a:t>
            </a:r>
          </a:p>
          <a:p>
            <a:r>
              <a:rPr lang="en-GB" sz="1700"/>
              <a:t>Jo Byrd  - University of Derby</a:t>
            </a:r>
          </a:p>
          <a:p>
            <a:r>
              <a:rPr lang="en-GB" sz="1700"/>
              <a:t>Balbir Kaur – University of Nottingham</a:t>
            </a:r>
          </a:p>
          <a:p>
            <a:r>
              <a:rPr lang="en-GB" sz="1700"/>
              <a:t>Lyndsay Muir – Bishop Grosseteste University</a:t>
            </a:r>
          </a:p>
          <a:p>
            <a:r>
              <a:rPr lang="en-GB" sz="1700"/>
              <a:t>Vini Lander – Leeds Beckett University</a:t>
            </a:r>
          </a:p>
          <a:p>
            <a:endParaRPr lang="en-GB" sz="1700"/>
          </a:p>
          <a:p>
            <a:r>
              <a:rPr lang="en-GB" sz="1700"/>
              <a:t>Thanks to Liz Chamberlain, Open University &amp; Pinky Jain, Leeds Beckett University</a:t>
            </a:r>
          </a:p>
          <a:p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42488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024691E-E06D-4554-8D69-529003A831F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95" y="1284049"/>
            <a:ext cx="4449763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2DC3501-A756-4ED7-8FF5-6FCF470CF07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23" y="1456768"/>
            <a:ext cx="4445000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B02E9ED-B2B8-43FC-8011-815C1AB7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Jam Board Codes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18F854-5489-4E81-9C3F-E211A0015AD8}"/>
              </a:ext>
            </a:extLst>
          </p:cNvPr>
          <p:cNvSpPr txBox="1"/>
          <p:nvPr/>
        </p:nvSpPr>
        <p:spPr>
          <a:xfrm>
            <a:off x="1308371" y="6197599"/>
            <a:ext cx="415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 tooltip="Original URL: https://shorturl.at/iqsPW. Click or tap if you trust this link."/>
              </a:rPr>
              <a:t>https://shorturl.at/iqsPW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619C2E-235C-43E0-8600-9E7AB05AF117}"/>
              </a:ext>
            </a:extLst>
          </p:cNvPr>
          <p:cNvSpPr txBox="1"/>
          <p:nvPr/>
        </p:nvSpPr>
        <p:spPr>
          <a:xfrm>
            <a:off x="7824876" y="6111240"/>
            <a:ext cx="415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 tooltip="Original URL: https://shorturl.at/htIX0. Click or tap if you trust this link."/>
              </a:rPr>
              <a:t>https://shorturl.at/htIX0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1AA9E0-135E-466C-8968-999BE92E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 b="1">
                <a:solidFill>
                  <a:srgbClr val="FFFFFF"/>
                </a:solidFill>
              </a:rPr>
              <a:t>Anti-racism Framework for ITE/T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FF87995-C065-4D9F-B378-85638F76A4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0069" y="643466"/>
            <a:ext cx="4515193" cy="55687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209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Resisting the culture wars in ITE</vt:lpstr>
      <vt:lpstr>Presenters</vt:lpstr>
      <vt:lpstr>Jam Board Codes</vt:lpstr>
      <vt:lpstr>Anti-racism Framework for ITE/T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Wars in ITE</dc:title>
  <dc:creator>Lander, Vini</dc:creator>
  <cp:lastModifiedBy>Lander, Vini</cp:lastModifiedBy>
  <cp:revision>2</cp:revision>
  <dcterms:created xsi:type="dcterms:W3CDTF">2023-10-31T15:22:45Z</dcterms:created>
  <dcterms:modified xsi:type="dcterms:W3CDTF">2023-11-11T12:02:21Z</dcterms:modified>
</cp:coreProperties>
</file>