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72" r:id="rId6"/>
    <p:sldMasterId id="2147483684" r:id="rId7"/>
  </p:sldMasterIdLst>
  <p:sldIdLst>
    <p:sldId id="272" r:id="rId8"/>
    <p:sldId id="278" r:id="rId9"/>
    <p:sldId id="279" r:id="rId10"/>
    <p:sldId id="280" r:id="rId11"/>
    <p:sldId id="281" r:id="rId12"/>
    <p:sldId id="282" r:id="rId13"/>
    <p:sldId id="283" r:id="rId14"/>
    <p:sldId id="267" r:id="rId15"/>
    <p:sldId id="256" r:id="rId16"/>
    <p:sldId id="258" r:id="rId17"/>
    <p:sldId id="259" r:id="rId18"/>
    <p:sldId id="257" r:id="rId19"/>
    <p:sldId id="260" r:id="rId20"/>
    <p:sldId id="268" r:id="rId21"/>
    <p:sldId id="284" r:id="rId22"/>
    <p:sldId id="285" r:id="rId23"/>
    <p:sldId id="286" r:id="rId24"/>
    <p:sldId id="261" r:id="rId25"/>
    <p:sldId id="262" r:id="rId26"/>
    <p:sldId id="273" r:id="rId27"/>
    <p:sldId id="274" r:id="rId28"/>
    <p:sldId id="275" r:id="rId29"/>
    <p:sldId id="276" r:id="rId30"/>
    <p:sldId id="264" r:id="rId31"/>
    <p:sldId id="271" r:id="rId32"/>
    <p:sldId id="263" r:id="rId33"/>
    <p:sldId id="27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0655B-1BB2-401B-B0AD-BC82B6E57F0D}" v="26" dt="2022-10-26T15:01:05.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varScale="1">
        <p:scale>
          <a:sx n="115" d="100"/>
          <a:sy n="115" d="100"/>
        </p:scale>
        <p:origin x="224"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C2D1B-4451-4EE7-8497-AB72D10C8A6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C264CC21-188E-4B30-B56C-C59ACB32C25B}">
      <dgm:prSet phldrT="[Text]"/>
      <dgm:spPr/>
      <dgm:t>
        <a:bodyPr/>
        <a:lstStyle/>
        <a:p>
          <a:r>
            <a:rPr lang="en-GB" dirty="0"/>
            <a:t>Intellectual virtue –teachable &amp; assessable</a:t>
          </a:r>
        </a:p>
      </dgm:t>
    </dgm:pt>
    <dgm:pt modelId="{004901F9-DFBD-4356-BBF3-E0AABF167BEC}" type="parTrans" cxnId="{14286E37-C6D3-4465-96D5-BEBD438EB777}">
      <dgm:prSet/>
      <dgm:spPr/>
      <dgm:t>
        <a:bodyPr/>
        <a:lstStyle/>
        <a:p>
          <a:endParaRPr lang="en-GB"/>
        </a:p>
      </dgm:t>
    </dgm:pt>
    <dgm:pt modelId="{0D8F749C-26F5-45F2-BFA6-F4E3F8B212D0}" type="sibTrans" cxnId="{14286E37-C6D3-4465-96D5-BEBD438EB777}">
      <dgm:prSet/>
      <dgm:spPr/>
      <dgm:t>
        <a:bodyPr/>
        <a:lstStyle/>
        <a:p>
          <a:endParaRPr lang="en-GB"/>
        </a:p>
      </dgm:t>
    </dgm:pt>
    <dgm:pt modelId="{EFEA1E6D-D353-4F49-846B-CFA353FDF21A}">
      <dgm:prSet phldrT="[Text]"/>
      <dgm:spPr/>
      <dgm:t>
        <a:bodyPr/>
        <a:lstStyle/>
        <a:p>
          <a:r>
            <a:rPr lang="en-GB" dirty="0"/>
            <a:t>Knowledge about knowledge – particularly methods and norms of thought within disciplines and interactions between disciplines</a:t>
          </a:r>
        </a:p>
      </dgm:t>
    </dgm:pt>
    <dgm:pt modelId="{5BE0950F-27E4-4F55-9B71-9E01A5FA2303}" type="parTrans" cxnId="{DEABDBFF-7EE5-4F5D-B3AC-7D52F02E1BEB}">
      <dgm:prSet/>
      <dgm:spPr/>
      <dgm:t>
        <a:bodyPr/>
        <a:lstStyle/>
        <a:p>
          <a:endParaRPr lang="en-GB"/>
        </a:p>
      </dgm:t>
    </dgm:pt>
    <dgm:pt modelId="{99449FD1-7C8F-47B1-B257-E2E5F3DE5892}" type="sibTrans" cxnId="{DEABDBFF-7EE5-4F5D-B3AC-7D52F02E1BEB}">
      <dgm:prSet/>
      <dgm:spPr/>
      <dgm:t>
        <a:bodyPr/>
        <a:lstStyle/>
        <a:p>
          <a:endParaRPr lang="en-GB"/>
        </a:p>
      </dgm:t>
    </dgm:pt>
    <dgm:pt modelId="{DA92C92A-AA62-4F65-B86D-B465B5498523}">
      <dgm:prSet phldrT="[Text]"/>
      <dgm:spPr/>
      <dgm:t>
        <a:bodyPr/>
        <a:lstStyle/>
        <a:p>
          <a:r>
            <a:rPr lang="en-GB" dirty="0"/>
            <a:t>Pedagogical approach</a:t>
          </a:r>
        </a:p>
      </dgm:t>
    </dgm:pt>
    <dgm:pt modelId="{87FB967C-6121-4C60-953B-8CD2DB8DCF9B}" type="parTrans" cxnId="{483E9505-BFC1-46D8-B8A0-52C66B0588AE}">
      <dgm:prSet/>
      <dgm:spPr/>
      <dgm:t>
        <a:bodyPr/>
        <a:lstStyle/>
        <a:p>
          <a:endParaRPr lang="en-GB"/>
        </a:p>
      </dgm:t>
    </dgm:pt>
    <dgm:pt modelId="{406ED09F-9BF0-494B-8129-79161B3B4DDE}" type="sibTrans" cxnId="{483E9505-BFC1-46D8-B8A0-52C66B0588AE}">
      <dgm:prSet/>
      <dgm:spPr/>
      <dgm:t>
        <a:bodyPr/>
        <a:lstStyle/>
        <a:p>
          <a:endParaRPr lang="en-GB"/>
        </a:p>
      </dgm:t>
    </dgm:pt>
    <dgm:pt modelId="{3CD0FF8F-D939-437C-B8B3-36030620A4F4}">
      <dgm:prSet phldrT="[Text]"/>
      <dgm:spPr/>
      <dgm:t>
        <a:bodyPr/>
        <a:lstStyle/>
        <a:p>
          <a:r>
            <a:rPr lang="en-GB" dirty="0"/>
            <a:t>Moving beyond discipline content through recognising the distinctiveness of and interaction between the disciplines</a:t>
          </a:r>
        </a:p>
      </dgm:t>
    </dgm:pt>
    <dgm:pt modelId="{97F1AC1B-7688-4D9B-A0D6-5AEE3F6EECDF}" type="parTrans" cxnId="{D4920879-338C-4C1A-B487-B43263D4723F}">
      <dgm:prSet/>
      <dgm:spPr/>
      <dgm:t>
        <a:bodyPr/>
        <a:lstStyle/>
        <a:p>
          <a:endParaRPr lang="en-GB"/>
        </a:p>
      </dgm:t>
    </dgm:pt>
    <dgm:pt modelId="{DC720BE9-4925-4FB9-B35F-B2BC1462EA98}" type="sibTrans" cxnId="{D4920879-338C-4C1A-B487-B43263D4723F}">
      <dgm:prSet/>
      <dgm:spPr/>
      <dgm:t>
        <a:bodyPr/>
        <a:lstStyle/>
        <a:p>
          <a:endParaRPr lang="en-GB"/>
        </a:p>
      </dgm:t>
    </dgm:pt>
    <dgm:pt modelId="{4AB2D3F7-9A1C-4BF4-8510-9CB4FF5EC88A}" type="pres">
      <dgm:prSet presAssocID="{866C2D1B-4451-4EE7-8497-AB72D10C8A62}" presName="Name0" presStyleCnt="0">
        <dgm:presLayoutVars>
          <dgm:dir/>
          <dgm:animLvl val="lvl"/>
          <dgm:resizeHandles/>
        </dgm:presLayoutVars>
      </dgm:prSet>
      <dgm:spPr/>
    </dgm:pt>
    <dgm:pt modelId="{93637CD1-44DC-49D5-9C2D-8222527015CC}" type="pres">
      <dgm:prSet presAssocID="{C264CC21-188E-4B30-B56C-C59ACB32C25B}" presName="linNode" presStyleCnt="0"/>
      <dgm:spPr/>
    </dgm:pt>
    <dgm:pt modelId="{923CFB6B-C5FC-4332-8195-DB46A81C449C}" type="pres">
      <dgm:prSet presAssocID="{C264CC21-188E-4B30-B56C-C59ACB32C25B}" presName="parentShp" presStyleLbl="node1" presStyleIdx="0" presStyleCnt="2" custLinFactNeighborX="195" custLinFactNeighborY="-818">
        <dgm:presLayoutVars>
          <dgm:bulletEnabled val="1"/>
        </dgm:presLayoutVars>
      </dgm:prSet>
      <dgm:spPr/>
    </dgm:pt>
    <dgm:pt modelId="{787097B5-1D74-49DE-ADFD-A572BBD8443C}" type="pres">
      <dgm:prSet presAssocID="{C264CC21-188E-4B30-B56C-C59ACB32C25B}" presName="childShp" presStyleLbl="bgAccFollowNode1" presStyleIdx="0" presStyleCnt="2">
        <dgm:presLayoutVars>
          <dgm:bulletEnabled val="1"/>
        </dgm:presLayoutVars>
      </dgm:prSet>
      <dgm:spPr/>
    </dgm:pt>
    <dgm:pt modelId="{308716F2-0EE8-400B-BD3E-64F226F4D758}" type="pres">
      <dgm:prSet presAssocID="{0D8F749C-26F5-45F2-BFA6-F4E3F8B212D0}" presName="spacing" presStyleCnt="0"/>
      <dgm:spPr/>
    </dgm:pt>
    <dgm:pt modelId="{D4069B6F-0D9E-431F-8183-4B611D42DBD8}" type="pres">
      <dgm:prSet presAssocID="{DA92C92A-AA62-4F65-B86D-B465B5498523}" presName="linNode" presStyleCnt="0"/>
      <dgm:spPr/>
    </dgm:pt>
    <dgm:pt modelId="{258C1A7C-D745-4BA1-BB84-66DB5855A69A}" type="pres">
      <dgm:prSet presAssocID="{DA92C92A-AA62-4F65-B86D-B465B5498523}" presName="parentShp" presStyleLbl="node1" presStyleIdx="1" presStyleCnt="2">
        <dgm:presLayoutVars>
          <dgm:bulletEnabled val="1"/>
        </dgm:presLayoutVars>
      </dgm:prSet>
      <dgm:spPr/>
    </dgm:pt>
    <dgm:pt modelId="{9AFCA33E-57E4-4854-A198-A5EA9F8ADB74}" type="pres">
      <dgm:prSet presAssocID="{DA92C92A-AA62-4F65-B86D-B465B5498523}" presName="childShp" presStyleLbl="bgAccFollowNode1" presStyleIdx="1" presStyleCnt="2">
        <dgm:presLayoutVars>
          <dgm:bulletEnabled val="1"/>
        </dgm:presLayoutVars>
      </dgm:prSet>
      <dgm:spPr/>
    </dgm:pt>
  </dgm:ptLst>
  <dgm:cxnLst>
    <dgm:cxn modelId="{483E9505-BFC1-46D8-B8A0-52C66B0588AE}" srcId="{866C2D1B-4451-4EE7-8497-AB72D10C8A62}" destId="{DA92C92A-AA62-4F65-B86D-B465B5498523}" srcOrd="1" destOrd="0" parTransId="{87FB967C-6121-4C60-953B-8CD2DB8DCF9B}" sibTransId="{406ED09F-9BF0-494B-8129-79161B3B4DDE}"/>
    <dgm:cxn modelId="{747EEE2B-D855-4871-A850-A17D98FA8925}" type="presOf" srcId="{EFEA1E6D-D353-4F49-846B-CFA353FDF21A}" destId="{787097B5-1D74-49DE-ADFD-A572BBD8443C}" srcOrd="0" destOrd="0" presId="urn:microsoft.com/office/officeart/2005/8/layout/vList6"/>
    <dgm:cxn modelId="{14286E37-C6D3-4465-96D5-BEBD438EB777}" srcId="{866C2D1B-4451-4EE7-8497-AB72D10C8A62}" destId="{C264CC21-188E-4B30-B56C-C59ACB32C25B}" srcOrd="0" destOrd="0" parTransId="{004901F9-DFBD-4356-BBF3-E0AABF167BEC}" sibTransId="{0D8F749C-26F5-45F2-BFA6-F4E3F8B212D0}"/>
    <dgm:cxn modelId="{D4920879-338C-4C1A-B487-B43263D4723F}" srcId="{DA92C92A-AA62-4F65-B86D-B465B5498523}" destId="{3CD0FF8F-D939-437C-B8B3-36030620A4F4}" srcOrd="0" destOrd="0" parTransId="{97F1AC1B-7688-4D9B-A0D6-5AEE3F6EECDF}" sibTransId="{DC720BE9-4925-4FB9-B35F-B2BC1462EA98}"/>
    <dgm:cxn modelId="{73F9A691-8CD2-45EE-885A-B42ABFFECA03}" type="presOf" srcId="{866C2D1B-4451-4EE7-8497-AB72D10C8A62}" destId="{4AB2D3F7-9A1C-4BF4-8510-9CB4FF5EC88A}" srcOrd="0" destOrd="0" presId="urn:microsoft.com/office/officeart/2005/8/layout/vList6"/>
    <dgm:cxn modelId="{2ADE52A5-0F99-4CA7-B92A-7DEA653B06EE}" type="presOf" srcId="{DA92C92A-AA62-4F65-B86D-B465B5498523}" destId="{258C1A7C-D745-4BA1-BB84-66DB5855A69A}" srcOrd="0" destOrd="0" presId="urn:microsoft.com/office/officeart/2005/8/layout/vList6"/>
    <dgm:cxn modelId="{5072E3C8-60DB-4A16-9167-E7312BAA5ED1}" type="presOf" srcId="{C264CC21-188E-4B30-B56C-C59ACB32C25B}" destId="{923CFB6B-C5FC-4332-8195-DB46A81C449C}" srcOrd="0" destOrd="0" presId="urn:microsoft.com/office/officeart/2005/8/layout/vList6"/>
    <dgm:cxn modelId="{CB5F8CF2-B046-4F8C-BA38-41288A25BA32}" type="presOf" srcId="{3CD0FF8F-D939-437C-B8B3-36030620A4F4}" destId="{9AFCA33E-57E4-4854-A198-A5EA9F8ADB74}" srcOrd="0" destOrd="0" presId="urn:microsoft.com/office/officeart/2005/8/layout/vList6"/>
    <dgm:cxn modelId="{DEABDBFF-7EE5-4F5D-B3AC-7D52F02E1BEB}" srcId="{C264CC21-188E-4B30-B56C-C59ACB32C25B}" destId="{EFEA1E6D-D353-4F49-846B-CFA353FDF21A}" srcOrd="0" destOrd="0" parTransId="{5BE0950F-27E4-4F55-9B71-9E01A5FA2303}" sibTransId="{99449FD1-7C8F-47B1-B257-E2E5F3DE5892}"/>
    <dgm:cxn modelId="{23088399-597B-43A3-B9B1-7B7489D71F65}" type="presParOf" srcId="{4AB2D3F7-9A1C-4BF4-8510-9CB4FF5EC88A}" destId="{93637CD1-44DC-49D5-9C2D-8222527015CC}" srcOrd="0" destOrd="0" presId="urn:microsoft.com/office/officeart/2005/8/layout/vList6"/>
    <dgm:cxn modelId="{5194EFB2-F9CA-40B1-8892-89189EAC87B0}" type="presParOf" srcId="{93637CD1-44DC-49D5-9C2D-8222527015CC}" destId="{923CFB6B-C5FC-4332-8195-DB46A81C449C}" srcOrd="0" destOrd="0" presId="urn:microsoft.com/office/officeart/2005/8/layout/vList6"/>
    <dgm:cxn modelId="{6B60E77B-16EF-4DF7-B655-B682959E9B0F}" type="presParOf" srcId="{93637CD1-44DC-49D5-9C2D-8222527015CC}" destId="{787097B5-1D74-49DE-ADFD-A572BBD8443C}" srcOrd="1" destOrd="0" presId="urn:microsoft.com/office/officeart/2005/8/layout/vList6"/>
    <dgm:cxn modelId="{1990248F-C778-4EF4-9624-B69F65872C66}" type="presParOf" srcId="{4AB2D3F7-9A1C-4BF4-8510-9CB4FF5EC88A}" destId="{308716F2-0EE8-400B-BD3E-64F226F4D758}" srcOrd="1" destOrd="0" presId="urn:microsoft.com/office/officeart/2005/8/layout/vList6"/>
    <dgm:cxn modelId="{145CEFD0-C5FD-40AF-BFA5-BEFB929A85BF}" type="presParOf" srcId="{4AB2D3F7-9A1C-4BF4-8510-9CB4FF5EC88A}" destId="{D4069B6F-0D9E-431F-8183-4B611D42DBD8}" srcOrd="2" destOrd="0" presId="urn:microsoft.com/office/officeart/2005/8/layout/vList6"/>
    <dgm:cxn modelId="{DCA0236D-712D-46AB-93A7-C8BB3F07EA52}" type="presParOf" srcId="{D4069B6F-0D9E-431F-8183-4B611D42DBD8}" destId="{258C1A7C-D745-4BA1-BB84-66DB5855A69A}" srcOrd="0" destOrd="0" presId="urn:microsoft.com/office/officeart/2005/8/layout/vList6"/>
    <dgm:cxn modelId="{05BDD4F5-BA98-4C14-9831-610D9ACA5C83}" type="presParOf" srcId="{D4069B6F-0D9E-431F-8183-4B611D42DBD8}" destId="{9AFCA33E-57E4-4854-A198-A5EA9F8ADB7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097B5-1D74-49DE-ADFD-A572BBD8443C}">
      <dsp:nvSpPr>
        <dsp:cNvPr id="0" name=""/>
        <dsp:cNvSpPr/>
      </dsp:nvSpPr>
      <dsp:spPr>
        <a:xfrm>
          <a:off x="3070617" y="526"/>
          <a:ext cx="4605925" cy="205165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GB" sz="2100" kern="1200" dirty="0"/>
            <a:t>Knowledge about knowledge – particularly methods and norms of thought within disciplines and interactions between disciplines</a:t>
          </a:r>
        </a:p>
      </dsp:txBody>
      <dsp:txXfrm>
        <a:off x="3070617" y="256983"/>
        <a:ext cx="3836554" cy="1538743"/>
      </dsp:txXfrm>
    </dsp:sp>
    <dsp:sp modelId="{923CFB6B-C5FC-4332-8195-DB46A81C449C}">
      <dsp:nvSpPr>
        <dsp:cNvPr id="0" name=""/>
        <dsp:cNvSpPr/>
      </dsp:nvSpPr>
      <dsp:spPr>
        <a:xfrm>
          <a:off x="8981" y="0"/>
          <a:ext cx="3070617" cy="20516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dirty="0"/>
            <a:t>Intellectual virtue –teachable &amp; assessable</a:t>
          </a:r>
        </a:p>
      </dsp:txBody>
      <dsp:txXfrm>
        <a:off x="109135" y="100154"/>
        <a:ext cx="2870309" cy="1851349"/>
      </dsp:txXfrm>
    </dsp:sp>
    <dsp:sp modelId="{9AFCA33E-57E4-4854-A198-A5EA9F8ADB74}">
      <dsp:nvSpPr>
        <dsp:cNvPr id="0" name=""/>
        <dsp:cNvSpPr/>
      </dsp:nvSpPr>
      <dsp:spPr>
        <a:xfrm>
          <a:off x="3070617" y="2257349"/>
          <a:ext cx="4605925" cy="205165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GB" sz="2100" kern="1200" dirty="0"/>
            <a:t>Moving beyond discipline content through recognising the distinctiveness of and interaction between the disciplines</a:t>
          </a:r>
        </a:p>
      </dsp:txBody>
      <dsp:txXfrm>
        <a:off x="3070617" y="2513806"/>
        <a:ext cx="3836554" cy="1538743"/>
      </dsp:txXfrm>
    </dsp:sp>
    <dsp:sp modelId="{258C1A7C-D745-4BA1-BB84-66DB5855A69A}">
      <dsp:nvSpPr>
        <dsp:cNvPr id="0" name=""/>
        <dsp:cNvSpPr/>
      </dsp:nvSpPr>
      <dsp:spPr>
        <a:xfrm>
          <a:off x="0" y="2257349"/>
          <a:ext cx="3070617" cy="20516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dirty="0"/>
            <a:t>Pedagogical approach</a:t>
          </a:r>
        </a:p>
      </dsp:txBody>
      <dsp:txXfrm>
        <a:off x="100154" y="2357503"/>
        <a:ext cx="2870309" cy="185134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F1F6-4E8F-4971-8FAF-B2B35389D3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B8766F-03F6-4414-BC67-48AA93F720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A4061F-638E-4689-9804-AC2435C821D9}"/>
              </a:ext>
            </a:extLst>
          </p:cNvPr>
          <p:cNvSpPr>
            <a:spLocks noGrp="1"/>
          </p:cNvSpPr>
          <p:nvPr>
            <p:ph type="dt" sz="half" idx="10"/>
          </p:nvPr>
        </p:nvSpPr>
        <p:spPr/>
        <p:txBody>
          <a:bodyPr/>
          <a:lstStyle/>
          <a:p>
            <a:fld id="{29505DBD-DB1D-46A8-8A17-7DF95729F475}" type="datetimeFigureOut">
              <a:rPr lang="en-GB" smtClean="0"/>
              <a:t>08/11/2022</a:t>
            </a:fld>
            <a:endParaRPr lang="en-GB"/>
          </a:p>
        </p:txBody>
      </p:sp>
      <p:sp>
        <p:nvSpPr>
          <p:cNvPr id="5" name="Footer Placeholder 4">
            <a:extLst>
              <a:ext uri="{FF2B5EF4-FFF2-40B4-BE49-F238E27FC236}">
                <a16:creationId xmlns:a16="http://schemas.microsoft.com/office/drawing/2014/main" id="{9DF460D0-2D4E-4A45-91C3-DBD3D9B8C8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78C5DB-56E5-4EB1-A18D-B128CF4E0DA3}"/>
              </a:ext>
            </a:extLst>
          </p:cNvPr>
          <p:cNvSpPr>
            <a:spLocks noGrp="1"/>
          </p:cNvSpPr>
          <p:nvPr>
            <p:ph type="sldNum" sz="quarter" idx="12"/>
          </p:nvPr>
        </p:nvSpPr>
        <p:spPr/>
        <p:txBody>
          <a:bodyPr/>
          <a:lstStyle/>
          <a:p>
            <a:fld id="{27625367-01AC-4D70-A804-5D7FEEB367FD}" type="slidenum">
              <a:rPr lang="en-GB" smtClean="0"/>
              <a:t>‹#›</a:t>
            </a:fld>
            <a:endParaRPr lang="en-GB"/>
          </a:p>
        </p:txBody>
      </p:sp>
    </p:spTree>
    <p:extLst>
      <p:ext uri="{BB962C8B-B14F-4D97-AF65-F5344CB8AC3E}">
        <p14:creationId xmlns:p14="http://schemas.microsoft.com/office/powerpoint/2010/main" val="3497722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44BD-0AF3-4A0A-A5B7-3951B59CC9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B5C9A8-EB22-4DE1-8821-16A283F050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934EB4-EC45-4EDF-84C6-B245BD4A95C7}"/>
              </a:ext>
            </a:extLst>
          </p:cNvPr>
          <p:cNvSpPr>
            <a:spLocks noGrp="1"/>
          </p:cNvSpPr>
          <p:nvPr>
            <p:ph type="dt" sz="half" idx="10"/>
          </p:nvPr>
        </p:nvSpPr>
        <p:spPr/>
        <p:txBody>
          <a:bodyPr/>
          <a:lstStyle/>
          <a:p>
            <a:fld id="{29505DBD-DB1D-46A8-8A17-7DF95729F475}" type="datetimeFigureOut">
              <a:rPr lang="en-GB" smtClean="0"/>
              <a:t>08/11/2022</a:t>
            </a:fld>
            <a:endParaRPr lang="en-GB"/>
          </a:p>
        </p:txBody>
      </p:sp>
      <p:sp>
        <p:nvSpPr>
          <p:cNvPr id="5" name="Footer Placeholder 4">
            <a:extLst>
              <a:ext uri="{FF2B5EF4-FFF2-40B4-BE49-F238E27FC236}">
                <a16:creationId xmlns:a16="http://schemas.microsoft.com/office/drawing/2014/main" id="{F7E7702A-3332-4176-B17D-C4D048034D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B3B0DA-E0AF-4335-A78D-584028196776}"/>
              </a:ext>
            </a:extLst>
          </p:cNvPr>
          <p:cNvSpPr>
            <a:spLocks noGrp="1"/>
          </p:cNvSpPr>
          <p:nvPr>
            <p:ph type="sldNum" sz="quarter" idx="12"/>
          </p:nvPr>
        </p:nvSpPr>
        <p:spPr/>
        <p:txBody>
          <a:bodyPr/>
          <a:lstStyle/>
          <a:p>
            <a:fld id="{27625367-01AC-4D70-A804-5D7FEEB367FD}" type="slidenum">
              <a:rPr lang="en-GB" smtClean="0"/>
              <a:t>‹#›</a:t>
            </a:fld>
            <a:endParaRPr lang="en-GB"/>
          </a:p>
        </p:txBody>
      </p:sp>
    </p:spTree>
    <p:extLst>
      <p:ext uri="{BB962C8B-B14F-4D97-AF65-F5344CB8AC3E}">
        <p14:creationId xmlns:p14="http://schemas.microsoft.com/office/powerpoint/2010/main" val="756196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F3E4-3269-41FE-8F73-A780C6B3E6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A98DCE-BFAC-4474-B98D-A279603522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110436-CBB8-4AFF-A8D1-75613ABF4B8D}"/>
              </a:ext>
            </a:extLst>
          </p:cNvPr>
          <p:cNvSpPr>
            <a:spLocks noGrp="1"/>
          </p:cNvSpPr>
          <p:nvPr>
            <p:ph type="dt" sz="half" idx="10"/>
          </p:nvPr>
        </p:nvSpPr>
        <p:spPr/>
        <p:txBody>
          <a:bodyPr/>
          <a:lstStyle/>
          <a:p>
            <a:fld id="{29505DBD-DB1D-46A8-8A17-7DF95729F475}" type="datetimeFigureOut">
              <a:rPr lang="en-GB" smtClean="0"/>
              <a:t>08/11/2022</a:t>
            </a:fld>
            <a:endParaRPr lang="en-GB"/>
          </a:p>
        </p:txBody>
      </p:sp>
      <p:sp>
        <p:nvSpPr>
          <p:cNvPr id="5" name="Footer Placeholder 4">
            <a:extLst>
              <a:ext uri="{FF2B5EF4-FFF2-40B4-BE49-F238E27FC236}">
                <a16:creationId xmlns:a16="http://schemas.microsoft.com/office/drawing/2014/main" id="{9C60511D-8533-4225-8455-C6F6740541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FC6C78-899F-45CD-B312-CE3EDFD81154}"/>
              </a:ext>
            </a:extLst>
          </p:cNvPr>
          <p:cNvSpPr>
            <a:spLocks noGrp="1"/>
          </p:cNvSpPr>
          <p:nvPr>
            <p:ph type="sldNum" sz="quarter" idx="12"/>
          </p:nvPr>
        </p:nvSpPr>
        <p:spPr/>
        <p:txBody>
          <a:bodyPr/>
          <a:lstStyle/>
          <a:p>
            <a:fld id="{27625367-01AC-4D70-A804-5D7FEEB367FD}" type="slidenum">
              <a:rPr lang="en-GB" smtClean="0"/>
              <a:t>‹#›</a:t>
            </a:fld>
            <a:endParaRPr lang="en-GB"/>
          </a:p>
        </p:txBody>
      </p:sp>
    </p:spTree>
    <p:extLst>
      <p:ext uri="{BB962C8B-B14F-4D97-AF65-F5344CB8AC3E}">
        <p14:creationId xmlns:p14="http://schemas.microsoft.com/office/powerpoint/2010/main" val="337922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5A15-1B9A-4714-A9D6-7B104C9349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C10C86-BA84-46CE-8D63-5327844BEC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0B7D34-5EBE-4C8F-A456-AD69A920B9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4BDF84-6031-4184-914E-0488830081C2}"/>
              </a:ext>
            </a:extLst>
          </p:cNvPr>
          <p:cNvSpPr>
            <a:spLocks noGrp="1"/>
          </p:cNvSpPr>
          <p:nvPr>
            <p:ph type="dt" sz="half" idx="10"/>
          </p:nvPr>
        </p:nvSpPr>
        <p:spPr/>
        <p:txBody>
          <a:bodyPr/>
          <a:lstStyle/>
          <a:p>
            <a:fld id="{29505DBD-DB1D-46A8-8A17-7DF95729F475}" type="datetimeFigureOut">
              <a:rPr lang="en-GB" smtClean="0"/>
              <a:t>08/11/2022</a:t>
            </a:fld>
            <a:endParaRPr lang="en-GB"/>
          </a:p>
        </p:txBody>
      </p:sp>
      <p:sp>
        <p:nvSpPr>
          <p:cNvPr id="6" name="Footer Placeholder 5">
            <a:extLst>
              <a:ext uri="{FF2B5EF4-FFF2-40B4-BE49-F238E27FC236}">
                <a16:creationId xmlns:a16="http://schemas.microsoft.com/office/drawing/2014/main" id="{FA90FD9F-8715-4132-8A7E-B034FB02F1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68A7B2-FCEF-41CF-800B-EF383B46DCAA}"/>
              </a:ext>
            </a:extLst>
          </p:cNvPr>
          <p:cNvSpPr>
            <a:spLocks noGrp="1"/>
          </p:cNvSpPr>
          <p:nvPr>
            <p:ph type="sldNum" sz="quarter" idx="12"/>
          </p:nvPr>
        </p:nvSpPr>
        <p:spPr/>
        <p:txBody>
          <a:bodyPr/>
          <a:lstStyle/>
          <a:p>
            <a:fld id="{27625367-01AC-4D70-A804-5D7FEEB367FD}" type="slidenum">
              <a:rPr lang="en-GB" smtClean="0"/>
              <a:t>‹#›</a:t>
            </a:fld>
            <a:endParaRPr lang="en-GB"/>
          </a:p>
        </p:txBody>
      </p:sp>
    </p:spTree>
    <p:extLst>
      <p:ext uri="{BB962C8B-B14F-4D97-AF65-F5344CB8AC3E}">
        <p14:creationId xmlns:p14="http://schemas.microsoft.com/office/powerpoint/2010/main" val="1642734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A8907-CC7C-407F-8996-E91486B08E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8023A5-3F9B-45FB-A5AD-8E69E6EDA7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CD783E-7394-4E8B-8D80-BA67034080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CFD7D6-22B1-4E6D-88CE-8FB9A9C571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54D739-4439-452A-8B56-06B382E9F4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CA5D85-E492-490C-B1ED-C853E4707A39}"/>
              </a:ext>
            </a:extLst>
          </p:cNvPr>
          <p:cNvSpPr>
            <a:spLocks noGrp="1"/>
          </p:cNvSpPr>
          <p:nvPr>
            <p:ph type="dt" sz="half" idx="10"/>
          </p:nvPr>
        </p:nvSpPr>
        <p:spPr/>
        <p:txBody>
          <a:bodyPr/>
          <a:lstStyle/>
          <a:p>
            <a:fld id="{29505DBD-DB1D-46A8-8A17-7DF95729F475}" type="datetimeFigureOut">
              <a:rPr lang="en-GB" smtClean="0"/>
              <a:t>08/11/2022</a:t>
            </a:fld>
            <a:endParaRPr lang="en-GB"/>
          </a:p>
        </p:txBody>
      </p:sp>
      <p:sp>
        <p:nvSpPr>
          <p:cNvPr id="8" name="Footer Placeholder 7">
            <a:extLst>
              <a:ext uri="{FF2B5EF4-FFF2-40B4-BE49-F238E27FC236}">
                <a16:creationId xmlns:a16="http://schemas.microsoft.com/office/drawing/2014/main" id="{A453F0C5-6C81-4655-9B25-C7D90A1027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6D78EF-A547-4C22-AE7C-F933D130D043}"/>
              </a:ext>
            </a:extLst>
          </p:cNvPr>
          <p:cNvSpPr>
            <a:spLocks noGrp="1"/>
          </p:cNvSpPr>
          <p:nvPr>
            <p:ph type="sldNum" sz="quarter" idx="12"/>
          </p:nvPr>
        </p:nvSpPr>
        <p:spPr/>
        <p:txBody>
          <a:bodyPr/>
          <a:lstStyle/>
          <a:p>
            <a:fld id="{27625367-01AC-4D70-A804-5D7FEEB367FD}" type="slidenum">
              <a:rPr lang="en-GB" smtClean="0"/>
              <a:t>‹#›</a:t>
            </a:fld>
            <a:endParaRPr lang="en-GB"/>
          </a:p>
        </p:txBody>
      </p:sp>
    </p:spTree>
    <p:extLst>
      <p:ext uri="{BB962C8B-B14F-4D97-AF65-F5344CB8AC3E}">
        <p14:creationId xmlns:p14="http://schemas.microsoft.com/office/powerpoint/2010/main" val="3824488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3AEA-564A-4678-9908-8018DE302E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C1C0666-54F9-4484-9E4C-DC3AC5A61ABD}"/>
              </a:ext>
            </a:extLst>
          </p:cNvPr>
          <p:cNvSpPr>
            <a:spLocks noGrp="1"/>
          </p:cNvSpPr>
          <p:nvPr>
            <p:ph type="dt" sz="half" idx="10"/>
          </p:nvPr>
        </p:nvSpPr>
        <p:spPr/>
        <p:txBody>
          <a:bodyPr/>
          <a:lstStyle/>
          <a:p>
            <a:fld id="{29505DBD-DB1D-46A8-8A17-7DF95729F475}" type="datetimeFigureOut">
              <a:rPr lang="en-GB" smtClean="0"/>
              <a:t>08/11/2022</a:t>
            </a:fld>
            <a:endParaRPr lang="en-GB"/>
          </a:p>
        </p:txBody>
      </p:sp>
      <p:sp>
        <p:nvSpPr>
          <p:cNvPr id="4" name="Footer Placeholder 3">
            <a:extLst>
              <a:ext uri="{FF2B5EF4-FFF2-40B4-BE49-F238E27FC236}">
                <a16:creationId xmlns:a16="http://schemas.microsoft.com/office/drawing/2014/main" id="{76B3253A-8BD1-40FA-81F3-57FC62D8ED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8F6BE7-79B6-4DFE-9CC8-4E352DE1CD1A}"/>
              </a:ext>
            </a:extLst>
          </p:cNvPr>
          <p:cNvSpPr>
            <a:spLocks noGrp="1"/>
          </p:cNvSpPr>
          <p:nvPr>
            <p:ph type="sldNum" sz="quarter" idx="12"/>
          </p:nvPr>
        </p:nvSpPr>
        <p:spPr/>
        <p:txBody>
          <a:bodyPr/>
          <a:lstStyle/>
          <a:p>
            <a:fld id="{27625367-01AC-4D70-A804-5D7FEEB367FD}" type="slidenum">
              <a:rPr lang="en-GB" smtClean="0"/>
              <a:t>‹#›</a:t>
            </a:fld>
            <a:endParaRPr lang="en-GB"/>
          </a:p>
        </p:txBody>
      </p:sp>
    </p:spTree>
    <p:extLst>
      <p:ext uri="{BB962C8B-B14F-4D97-AF65-F5344CB8AC3E}">
        <p14:creationId xmlns:p14="http://schemas.microsoft.com/office/powerpoint/2010/main" val="650984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F8A78-847E-4E73-A385-FFD3BCA8F2BE}"/>
              </a:ext>
            </a:extLst>
          </p:cNvPr>
          <p:cNvSpPr>
            <a:spLocks noGrp="1"/>
          </p:cNvSpPr>
          <p:nvPr>
            <p:ph type="dt" sz="half" idx="10"/>
          </p:nvPr>
        </p:nvSpPr>
        <p:spPr/>
        <p:txBody>
          <a:bodyPr/>
          <a:lstStyle/>
          <a:p>
            <a:fld id="{29505DBD-DB1D-46A8-8A17-7DF95729F475}" type="datetimeFigureOut">
              <a:rPr lang="en-GB" smtClean="0"/>
              <a:t>08/11/2022</a:t>
            </a:fld>
            <a:endParaRPr lang="en-GB"/>
          </a:p>
        </p:txBody>
      </p:sp>
      <p:sp>
        <p:nvSpPr>
          <p:cNvPr id="3" name="Footer Placeholder 2">
            <a:extLst>
              <a:ext uri="{FF2B5EF4-FFF2-40B4-BE49-F238E27FC236}">
                <a16:creationId xmlns:a16="http://schemas.microsoft.com/office/drawing/2014/main" id="{0D094E6C-60C4-4FD6-89EE-93929AFB47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FC63D3-B4FE-4C1B-A5EF-AFF42C09BF10}"/>
              </a:ext>
            </a:extLst>
          </p:cNvPr>
          <p:cNvSpPr>
            <a:spLocks noGrp="1"/>
          </p:cNvSpPr>
          <p:nvPr>
            <p:ph type="sldNum" sz="quarter" idx="12"/>
          </p:nvPr>
        </p:nvSpPr>
        <p:spPr/>
        <p:txBody>
          <a:bodyPr/>
          <a:lstStyle/>
          <a:p>
            <a:fld id="{27625367-01AC-4D70-A804-5D7FEEB367FD}" type="slidenum">
              <a:rPr lang="en-GB" smtClean="0"/>
              <a:t>‹#›</a:t>
            </a:fld>
            <a:endParaRPr lang="en-GB"/>
          </a:p>
        </p:txBody>
      </p:sp>
    </p:spTree>
    <p:extLst>
      <p:ext uri="{BB962C8B-B14F-4D97-AF65-F5344CB8AC3E}">
        <p14:creationId xmlns:p14="http://schemas.microsoft.com/office/powerpoint/2010/main" val="3658143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71C3-DC8E-4B76-9BD4-986CB45E0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4EFBC2-3388-44E5-AE96-067EA9400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1439E0-9250-4293-8263-067E9022F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6DA49F-1205-485B-9FCA-F779E384DC98}"/>
              </a:ext>
            </a:extLst>
          </p:cNvPr>
          <p:cNvSpPr>
            <a:spLocks noGrp="1"/>
          </p:cNvSpPr>
          <p:nvPr>
            <p:ph type="dt" sz="half" idx="10"/>
          </p:nvPr>
        </p:nvSpPr>
        <p:spPr/>
        <p:txBody>
          <a:bodyPr/>
          <a:lstStyle/>
          <a:p>
            <a:fld id="{29505DBD-DB1D-46A8-8A17-7DF95729F475}" type="datetimeFigureOut">
              <a:rPr lang="en-GB" smtClean="0"/>
              <a:t>08/11/2022</a:t>
            </a:fld>
            <a:endParaRPr lang="en-GB"/>
          </a:p>
        </p:txBody>
      </p:sp>
      <p:sp>
        <p:nvSpPr>
          <p:cNvPr id="6" name="Footer Placeholder 5">
            <a:extLst>
              <a:ext uri="{FF2B5EF4-FFF2-40B4-BE49-F238E27FC236}">
                <a16:creationId xmlns:a16="http://schemas.microsoft.com/office/drawing/2014/main" id="{F66F95EE-7FB6-46E2-8604-E70537DC09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4F6988-5751-4ED8-80AC-131D0051CF24}"/>
              </a:ext>
            </a:extLst>
          </p:cNvPr>
          <p:cNvSpPr>
            <a:spLocks noGrp="1"/>
          </p:cNvSpPr>
          <p:nvPr>
            <p:ph type="sldNum" sz="quarter" idx="12"/>
          </p:nvPr>
        </p:nvSpPr>
        <p:spPr/>
        <p:txBody>
          <a:bodyPr/>
          <a:lstStyle/>
          <a:p>
            <a:fld id="{27625367-01AC-4D70-A804-5D7FEEB367FD}" type="slidenum">
              <a:rPr lang="en-GB" smtClean="0"/>
              <a:t>‹#›</a:t>
            </a:fld>
            <a:endParaRPr lang="en-GB"/>
          </a:p>
        </p:txBody>
      </p:sp>
    </p:spTree>
    <p:extLst>
      <p:ext uri="{BB962C8B-B14F-4D97-AF65-F5344CB8AC3E}">
        <p14:creationId xmlns:p14="http://schemas.microsoft.com/office/powerpoint/2010/main" val="316659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86FF-20D6-4A20-83B8-BD7D8D4654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C2A90D-D635-439E-9063-E51FA902D1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F5F50F-CBB9-474E-9E84-00F278310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03D01A-1ED6-4FA6-9874-753416B447F9}"/>
              </a:ext>
            </a:extLst>
          </p:cNvPr>
          <p:cNvSpPr>
            <a:spLocks noGrp="1"/>
          </p:cNvSpPr>
          <p:nvPr>
            <p:ph type="dt" sz="half" idx="10"/>
          </p:nvPr>
        </p:nvSpPr>
        <p:spPr/>
        <p:txBody>
          <a:bodyPr/>
          <a:lstStyle/>
          <a:p>
            <a:fld id="{29505DBD-DB1D-46A8-8A17-7DF95729F475}" type="datetimeFigureOut">
              <a:rPr lang="en-GB" smtClean="0"/>
              <a:t>08/11/2022</a:t>
            </a:fld>
            <a:endParaRPr lang="en-GB"/>
          </a:p>
        </p:txBody>
      </p:sp>
      <p:sp>
        <p:nvSpPr>
          <p:cNvPr id="6" name="Footer Placeholder 5">
            <a:extLst>
              <a:ext uri="{FF2B5EF4-FFF2-40B4-BE49-F238E27FC236}">
                <a16:creationId xmlns:a16="http://schemas.microsoft.com/office/drawing/2014/main" id="{B6E2899F-9C21-407C-A5D9-8AFD753280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92B391-61B1-4A29-8397-AB3FB1184CAA}"/>
              </a:ext>
            </a:extLst>
          </p:cNvPr>
          <p:cNvSpPr>
            <a:spLocks noGrp="1"/>
          </p:cNvSpPr>
          <p:nvPr>
            <p:ph type="sldNum" sz="quarter" idx="12"/>
          </p:nvPr>
        </p:nvSpPr>
        <p:spPr/>
        <p:txBody>
          <a:bodyPr/>
          <a:lstStyle/>
          <a:p>
            <a:fld id="{27625367-01AC-4D70-A804-5D7FEEB367FD}" type="slidenum">
              <a:rPr lang="en-GB" smtClean="0"/>
              <a:t>‹#›</a:t>
            </a:fld>
            <a:endParaRPr lang="en-GB"/>
          </a:p>
        </p:txBody>
      </p:sp>
    </p:spTree>
    <p:extLst>
      <p:ext uri="{BB962C8B-B14F-4D97-AF65-F5344CB8AC3E}">
        <p14:creationId xmlns:p14="http://schemas.microsoft.com/office/powerpoint/2010/main" val="2040600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F6BA-2792-443B-BF78-779E538B2E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8DC333-33BD-4D6A-9BE3-999D679162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3AE728-26AC-466E-8A36-AF1F80F74200}"/>
              </a:ext>
            </a:extLst>
          </p:cNvPr>
          <p:cNvSpPr>
            <a:spLocks noGrp="1"/>
          </p:cNvSpPr>
          <p:nvPr>
            <p:ph type="dt" sz="half" idx="10"/>
          </p:nvPr>
        </p:nvSpPr>
        <p:spPr/>
        <p:txBody>
          <a:bodyPr/>
          <a:lstStyle/>
          <a:p>
            <a:fld id="{29505DBD-DB1D-46A8-8A17-7DF95729F475}" type="datetimeFigureOut">
              <a:rPr lang="en-GB" smtClean="0"/>
              <a:t>08/11/2022</a:t>
            </a:fld>
            <a:endParaRPr lang="en-GB"/>
          </a:p>
        </p:txBody>
      </p:sp>
      <p:sp>
        <p:nvSpPr>
          <p:cNvPr id="5" name="Footer Placeholder 4">
            <a:extLst>
              <a:ext uri="{FF2B5EF4-FFF2-40B4-BE49-F238E27FC236}">
                <a16:creationId xmlns:a16="http://schemas.microsoft.com/office/drawing/2014/main" id="{374A73BA-07DD-4073-98A5-03E4CC9FB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B8A9A2-006D-407E-876D-5F9CE3344747}"/>
              </a:ext>
            </a:extLst>
          </p:cNvPr>
          <p:cNvSpPr>
            <a:spLocks noGrp="1"/>
          </p:cNvSpPr>
          <p:nvPr>
            <p:ph type="sldNum" sz="quarter" idx="12"/>
          </p:nvPr>
        </p:nvSpPr>
        <p:spPr/>
        <p:txBody>
          <a:bodyPr/>
          <a:lstStyle/>
          <a:p>
            <a:fld id="{27625367-01AC-4D70-A804-5D7FEEB367FD}" type="slidenum">
              <a:rPr lang="en-GB" smtClean="0"/>
              <a:t>‹#›</a:t>
            </a:fld>
            <a:endParaRPr lang="en-GB"/>
          </a:p>
        </p:txBody>
      </p:sp>
    </p:spTree>
    <p:extLst>
      <p:ext uri="{BB962C8B-B14F-4D97-AF65-F5344CB8AC3E}">
        <p14:creationId xmlns:p14="http://schemas.microsoft.com/office/powerpoint/2010/main" val="854043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9AF37E-85DB-43AA-9E3A-CAD6F06325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F1353B-AADD-45D6-8233-D5E07D688B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EC5D1D-0DE6-4393-9990-C3430B10A6DF}"/>
              </a:ext>
            </a:extLst>
          </p:cNvPr>
          <p:cNvSpPr>
            <a:spLocks noGrp="1"/>
          </p:cNvSpPr>
          <p:nvPr>
            <p:ph type="dt" sz="half" idx="10"/>
          </p:nvPr>
        </p:nvSpPr>
        <p:spPr/>
        <p:txBody>
          <a:bodyPr/>
          <a:lstStyle/>
          <a:p>
            <a:fld id="{29505DBD-DB1D-46A8-8A17-7DF95729F475}" type="datetimeFigureOut">
              <a:rPr lang="en-GB" smtClean="0"/>
              <a:t>08/11/2022</a:t>
            </a:fld>
            <a:endParaRPr lang="en-GB"/>
          </a:p>
        </p:txBody>
      </p:sp>
      <p:sp>
        <p:nvSpPr>
          <p:cNvPr id="5" name="Footer Placeholder 4">
            <a:extLst>
              <a:ext uri="{FF2B5EF4-FFF2-40B4-BE49-F238E27FC236}">
                <a16:creationId xmlns:a16="http://schemas.microsoft.com/office/drawing/2014/main" id="{8AB56CA1-F67E-47F3-ABE3-40B970ED9B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9E7A54-D865-435C-9CCC-1BCB95098B72}"/>
              </a:ext>
            </a:extLst>
          </p:cNvPr>
          <p:cNvSpPr>
            <a:spLocks noGrp="1"/>
          </p:cNvSpPr>
          <p:nvPr>
            <p:ph type="sldNum" sz="quarter" idx="12"/>
          </p:nvPr>
        </p:nvSpPr>
        <p:spPr/>
        <p:txBody>
          <a:bodyPr/>
          <a:lstStyle/>
          <a:p>
            <a:fld id="{27625367-01AC-4D70-A804-5D7FEEB367FD}" type="slidenum">
              <a:rPr lang="en-GB" smtClean="0"/>
              <a:t>‹#›</a:t>
            </a:fld>
            <a:endParaRPr lang="en-GB"/>
          </a:p>
        </p:txBody>
      </p:sp>
    </p:spTree>
    <p:extLst>
      <p:ext uri="{BB962C8B-B14F-4D97-AF65-F5344CB8AC3E}">
        <p14:creationId xmlns:p14="http://schemas.microsoft.com/office/powerpoint/2010/main" val="1230766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0B1C-B337-D27D-9C0B-E6A96F880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E73C2D-3C37-E167-F153-B0FCC279F0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BEED9F-B284-C263-ED04-A66193BD5F84}"/>
              </a:ext>
            </a:extLst>
          </p:cNvPr>
          <p:cNvSpPr>
            <a:spLocks noGrp="1"/>
          </p:cNvSpPr>
          <p:nvPr>
            <p:ph type="dt" sz="half" idx="10"/>
          </p:nvPr>
        </p:nvSpPr>
        <p:spPr/>
        <p:txBody>
          <a:bodyPr/>
          <a:lstStyle/>
          <a:p>
            <a:fld id="{26804857-8FCD-4431-B96E-140F32787FD0}" type="datetime1">
              <a:rPr lang="en-GB" smtClean="0"/>
              <a:t>08/11/2022</a:t>
            </a:fld>
            <a:endParaRPr lang="en-GB"/>
          </a:p>
        </p:txBody>
      </p:sp>
      <p:sp>
        <p:nvSpPr>
          <p:cNvPr id="5" name="Footer Placeholder 4">
            <a:extLst>
              <a:ext uri="{FF2B5EF4-FFF2-40B4-BE49-F238E27FC236}">
                <a16:creationId xmlns:a16="http://schemas.microsoft.com/office/drawing/2014/main" id="{A5FA1542-0997-AA99-44BB-BC4238B99B8E}"/>
              </a:ext>
            </a:extLst>
          </p:cNvPr>
          <p:cNvSpPr>
            <a:spLocks noGrp="1"/>
          </p:cNvSpPr>
          <p:nvPr>
            <p:ph type="ftr" sz="quarter" idx="11"/>
          </p:nvPr>
        </p:nvSpPr>
        <p:spPr/>
        <p:txBody>
          <a:bodyPr/>
          <a:lstStyle/>
          <a:p>
            <a:r>
              <a:rPr lang="en-GB"/>
              <a:t>Epistemic Insight Consortium, Dr Agnieszka J. Gordon, Consortium Lead, lasar@canterbury.ac.uk </a:t>
            </a:r>
          </a:p>
        </p:txBody>
      </p:sp>
      <p:sp>
        <p:nvSpPr>
          <p:cNvPr id="6" name="Slide Number Placeholder 5">
            <a:extLst>
              <a:ext uri="{FF2B5EF4-FFF2-40B4-BE49-F238E27FC236}">
                <a16:creationId xmlns:a16="http://schemas.microsoft.com/office/drawing/2014/main" id="{D59A547A-9FA2-4220-AB47-EABACFAC6B26}"/>
              </a:ext>
            </a:extLst>
          </p:cNvPr>
          <p:cNvSpPr>
            <a:spLocks noGrp="1"/>
          </p:cNvSpPr>
          <p:nvPr>
            <p:ph type="sldNum" sz="quarter" idx="12"/>
          </p:nvPr>
        </p:nvSpPr>
        <p:spPr/>
        <p:txBody>
          <a:bodyPr/>
          <a:lstStyle/>
          <a:p>
            <a:fld id="{6B440D50-7B13-4096-9C17-4C2DFC37E146}" type="slidenum">
              <a:rPr lang="en-GB" smtClean="0"/>
              <a:t>‹#›</a:t>
            </a:fld>
            <a:endParaRPr lang="en-GB"/>
          </a:p>
        </p:txBody>
      </p:sp>
    </p:spTree>
    <p:extLst>
      <p:ext uri="{BB962C8B-B14F-4D97-AF65-F5344CB8AC3E}">
        <p14:creationId xmlns:p14="http://schemas.microsoft.com/office/powerpoint/2010/main" val="4276182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E70-B237-C878-7EFC-2D53C76EF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39216D-2D55-FF1F-841D-3604552D2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A924C3-6AF5-3C5F-D987-022C1B4B74A5}"/>
              </a:ext>
            </a:extLst>
          </p:cNvPr>
          <p:cNvSpPr>
            <a:spLocks noGrp="1"/>
          </p:cNvSpPr>
          <p:nvPr>
            <p:ph type="dt" sz="half" idx="10"/>
          </p:nvPr>
        </p:nvSpPr>
        <p:spPr/>
        <p:txBody>
          <a:bodyPr/>
          <a:lstStyle/>
          <a:p>
            <a:fld id="{D843B6C0-11A7-48F8-ADD5-DFB28C6849B8}" type="datetime1">
              <a:rPr lang="en-GB" smtClean="0"/>
              <a:t>08/11/2022</a:t>
            </a:fld>
            <a:endParaRPr lang="en-GB"/>
          </a:p>
        </p:txBody>
      </p:sp>
      <p:sp>
        <p:nvSpPr>
          <p:cNvPr id="5" name="Footer Placeholder 4">
            <a:extLst>
              <a:ext uri="{FF2B5EF4-FFF2-40B4-BE49-F238E27FC236}">
                <a16:creationId xmlns:a16="http://schemas.microsoft.com/office/drawing/2014/main" id="{82FD7B7E-D23E-D9A3-8E81-1B54F01F669B}"/>
              </a:ext>
            </a:extLst>
          </p:cNvPr>
          <p:cNvSpPr>
            <a:spLocks noGrp="1"/>
          </p:cNvSpPr>
          <p:nvPr>
            <p:ph type="ftr" sz="quarter" idx="11"/>
          </p:nvPr>
        </p:nvSpPr>
        <p:spPr/>
        <p:txBody>
          <a:bodyPr/>
          <a:lstStyle/>
          <a:p>
            <a:r>
              <a:rPr lang="en-GB"/>
              <a:t>Epistemic Insight Consortium, Dr Agnieszka J. Gordon, Consortium Lead, lasar@canterbury.ac.uk </a:t>
            </a:r>
          </a:p>
        </p:txBody>
      </p:sp>
      <p:sp>
        <p:nvSpPr>
          <p:cNvPr id="6" name="Slide Number Placeholder 5">
            <a:extLst>
              <a:ext uri="{FF2B5EF4-FFF2-40B4-BE49-F238E27FC236}">
                <a16:creationId xmlns:a16="http://schemas.microsoft.com/office/drawing/2014/main" id="{59030A30-CAF3-542F-7054-AA22AEE3ED21}"/>
              </a:ext>
            </a:extLst>
          </p:cNvPr>
          <p:cNvSpPr>
            <a:spLocks noGrp="1"/>
          </p:cNvSpPr>
          <p:nvPr>
            <p:ph type="sldNum" sz="quarter" idx="12"/>
          </p:nvPr>
        </p:nvSpPr>
        <p:spPr/>
        <p:txBody>
          <a:bodyPr/>
          <a:lstStyle/>
          <a:p>
            <a:fld id="{6B440D50-7B13-4096-9C17-4C2DFC37E146}" type="slidenum">
              <a:rPr lang="en-GB" smtClean="0"/>
              <a:t>‹#›</a:t>
            </a:fld>
            <a:endParaRPr lang="en-GB"/>
          </a:p>
        </p:txBody>
      </p:sp>
    </p:spTree>
    <p:extLst>
      <p:ext uri="{BB962C8B-B14F-4D97-AF65-F5344CB8AC3E}">
        <p14:creationId xmlns:p14="http://schemas.microsoft.com/office/powerpoint/2010/main" val="1678760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BF9F-BBAE-4145-F380-34B772E51F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EF7A0AD-6E56-1F19-CA85-FF43494A77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A384A0-4D60-059C-5898-66EBCEFBD20C}"/>
              </a:ext>
            </a:extLst>
          </p:cNvPr>
          <p:cNvSpPr>
            <a:spLocks noGrp="1"/>
          </p:cNvSpPr>
          <p:nvPr>
            <p:ph type="dt" sz="half" idx="10"/>
          </p:nvPr>
        </p:nvSpPr>
        <p:spPr/>
        <p:txBody>
          <a:bodyPr/>
          <a:lstStyle/>
          <a:p>
            <a:fld id="{2A2DDB80-5E66-4159-A0C9-86052CD4ABB6}" type="datetime1">
              <a:rPr lang="en-GB" smtClean="0"/>
              <a:t>08/11/2022</a:t>
            </a:fld>
            <a:endParaRPr lang="en-GB"/>
          </a:p>
        </p:txBody>
      </p:sp>
      <p:sp>
        <p:nvSpPr>
          <p:cNvPr id="5" name="Footer Placeholder 4">
            <a:extLst>
              <a:ext uri="{FF2B5EF4-FFF2-40B4-BE49-F238E27FC236}">
                <a16:creationId xmlns:a16="http://schemas.microsoft.com/office/drawing/2014/main" id="{67B8BF46-2F73-CC9D-537E-0F2471CFEC85}"/>
              </a:ext>
            </a:extLst>
          </p:cNvPr>
          <p:cNvSpPr>
            <a:spLocks noGrp="1"/>
          </p:cNvSpPr>
          <p:nvPr>
            <p:ph type="ftr" sz="quarter" idx="11"/>
          </p:nvPr>
        </p:nvSpPr>
        <p:spPr/>
        <p:txBody>
          <a:bodyPr/>
          <a:lstStyle/>
          <a:p>
            <a:r>
              <a:rPr lang="en-GB"/>
              <a:t>Epistemic Insight Consortium, Dr Agnieszka J. Gordon, Consortium Lead, lasar@canterbury.ac.uk </a:t>
            </a:r>
          </a:p>
        </p:txBody>
      </p:sp>
      <p:sp>
        <p:nvSpPr>
          <p:cNvPr id="6" name="Slide Number Placeholder 5">
            <a:extLst>
              <a:ext uri="{FF2B5EF4-FFF2-40B4-BE49-F238E27FC236}">
                <a16:creationId xmlns:a16="http://schemas.microsoft.com/office/drawing/2014/main" id="{118314DC-B45E-20CE-49F4-6E97B217591E}"/>
              </a:ext>
            </a:extLst>
          </p:cNvPr>
          <p:cNvSpPr>
            <a:spLocks noGrp="1"/>
          </p:cNvSpPr>
          <p:nvPr>
            <p:ph type="sldNum" sz="quarter" idx="12"/>
          </p:nvPr>
        </p:nvSpPr>
        <p:spPr/>
        <p:txBody>
          <a:bodyPr/>
          <a:lstStyle/>
          <a:p>
            <a:fld id="{6B440D50-7B13-4096-9C17-4C2DFC37E146}" type="slidenum">
              <a:rPr lang="en-GB" smtClean="0"/>
              <a:t>‹#›</a:t>
            </a:fld>
            <a:endParaRPr lang="en-GB"/>
          </a:p>
        </p:txBody>
      </p:sp>
    </p:spTree>
    <p:extLst>
      <p:ext uri="{BB962C8B-B14F-4D97-AF65-F5344CB8AC3E}">
        <p14:creationId xmlns:p14="http://schemas.microsoft.com/office/powerpoint/2010/main" val="2923743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7539-32A7-8518-59D8-5F75438EDB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50A29C-60D2-058A-F320-50548A1411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8433B7-101E-97DA-D1CA-32A09B2CF8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F72FD5-7910-B311-0179-8E31EE27C000}"/>
              </a:ext>
            </a:extLst>
          </p:cNvPr>
          <p:cNvSpPr>
            <a:spLocks noGrp="1"/>
          </p:cNvSpPr>
          <p:nvPr>
            <p:ph type="dt" sz="half" idx="10"/>
          </p:nvPr>
        </p:nvSpPr>
        <p:spPr/>
        <p:txBody>
          <a:bodyPr/>
          <a:lstStyle/>
          <a:p>
            <a:fld id="{3AD4815F-7FE9-40DE-9BE5-4D18062A97CD}" type="datetime1">
              <a:rPr lang="en-GB" smtClean="0"/>
              <a:t>08/11/2022</a:t>
            </a:fld>
            <a:endParaRPr lang="en-GB"/>
          </a:p>
        </p:txBody>
      </p:sp>
      <p:sp>
        <p:nvSpPr>
          <p:cNvPr id="6" name="Footer Placeholder 5">
            <a:extLst>
              <a:ext uri="{FF2B5EF4-FFF2-40B4-BE49-F238E27FC236}">
                <a16:creationId xmlns:a16="http://schemas.microsoft.com/office/drawing/2014/main" id="{16B5BD05-B69A-F5A1-C06A-399EC23359C8}"/>
              </a:ext>
            </a:extLst>
          </p:cNvPr>
          <p:cNvSpPr>
            <a:spLocks noGrp="1"/>
          </p:cNvSpPr>
          <p:nvPr>
            <p:ph type="ftr" sz="quarter" idx="11"/>
          </p:nvPr>
        </p:nvSpPr>
        <p:spPr/>
        <p:txBody>
          <a:bodyPr/>
          <a:lstStyle/>
          <a:p>
            <a:r>
              <a:rPr lang="en-GB"/>
              <a:t>Epistemic Insight Consortium, Dr Agnieszka J. Gordon, Consortium Lead, lasar@canterbury.ac.uk </a:t>
            </a:r>
          </a:p>
        </p:txBody>
      </p:sp>
      <p:sp>
        <p:nvSpPr>
          <p:cNvPr id="7" name="Slide Number Placeholder 6">
            <a:extLst>
              <a:ext uri="{FF2B5EF4-FFF2-40B4-BE49-F238E27FC236}">
                <a16:creationId xmlns:a16="http://schemas.microsoft.com/office/drawing/2014/main" id="{97F5A591-23F7-8BAB-1680-9175178A8AFB}"/>
              </a:ext>
            </a:extLst>
          </p:cNvPr>
          <p:cNvSpPr>
            <a:spLocks noGrp="1"/>
          </p:cNvSpPr>
          <p:nvPr>
            <p:ph type="sldNum" sz="quarter" idx="12"/>
          </p:nvPr>
        </p:nvSpPr>
        <p:spPr/>
        <p:txBody>
          <a:bodyPr/>
          <a:lstStyle/>
          <a:p>
            <a:fld id="{6B440D50-7B13-4096-9C17-4C2DFC37E146}" type="slidenum">
              <a:rPr lang="en-GB" smtClean="0"/>
              <a:t>‹#›</a:t>
            </a:fld>
            <a:endParaRPr lang="en-GB"/>
          </a:p>
        </p:txBody>
      </p:sp>
    </p:spTree>
    <p:extLst>
      <p:ext uri="{BB962C8B-B14F-4D97-AF65-F5344CB8AC3E}">
        <p14:creationId xmlns:p14="http://schemas.microsoft.com/office/powerpoint/2010/main" val="1131422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C6BC-DD8C-5693-C457-333AE30029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EEE63E-28DC-CEE3-C27F-D96FD31654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12CD69-47CF-97BA-831E-8247F9EA49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1942E2-AD4D-217A-916F-1E9E522B6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C3302-B0CC-268E-C2D4-2EE9CA3362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1942A3-E4E0-7274-C0C3-10EED9C9FEA8}"/>
              </a:ext>
            </a:extLst>
          </p:cNvPr>
          <p:cNvSpPr>
            <a:spLocks noGrp="1"/>
          </p:cNvSpPr>
          <p:nvPr>
            <p:ph type="dt" sz="half" idx="10"/>
          </p:nvPr>
        </p:nvSpPr>
        <p:spPr/>
        <p:txBody>
          <a:bodyPr/>
          <a:lstStyle/>
          <a:p>
            <a:fld id="{7EFF8CB1-BF6C-4350-81B6-A0B2D35132BF}" type="datetime1">
              <a:rPr lang="en-GB" smtClean="0"/>
              <a:t>08/11/2022</a:t>
            </a:fld>
            <a:endParaRPr lang="en-GB"/>
          </a:p>
        </p:txBody>
      </p:sp>
      <p:sp>
        <p:nvSpPr>
          <p:cNvPr id="8" name="Footer Placeholder 7">
            <a:extLst>
              <a:ext uri="{FF2B5EF4-FFF2-40B4-BE49-F238E27FC236}">
                <a16:creationId xmlns:a16="http://schemas.microsoft.com/office/drawing/2014/main" id="{B65E2880-A932-BE8E-F55F-9CC229E5DEFA}"/>
              </a:ext>
            </a:extLst>
          </p:cNvPr>
          <p:cNvSpPr>
            <a:spLocks noGrp="1"/>
          </p:cNvSpPr>
          <p:nvPr>
            <p:ph type="ftr" sz="quarter" idx="11"/>
          </p:nvPr>
        </p:nvSpPr>
        <p:spPr/>
        <p:txBody>
          <a:bodyPr/>
          <a:lstStyle/>
          <a:p>
            <a:r>
              <a:rPr lang="en-GB"/>
              <a:t>Epistemic Insight Consortium, Dr Agnieszka J. Gordon, Consortium Lead, lasar@canterbury.ac.uk </a:t>
            </a:r>
          </a:p>
        </p:txBody>
      </p:sp>
      <p:sp>
        <p:nvSpPr>
          <p:cNvPr id="9" name="Slide Number Placeholder 8">
            <a:extLst>
              <a:ext uri="{FF2B5EF4-FFF2-40B4-BE49-F238E27FC236}">
                <a16:creationId xmlns:a16="http://schemas.microsoft.com/office/drawing/2014/main" id="{6DAC0706-C3A9-9984-DED5-EF73F78B438D}"/>
              </a:ext>
            </a:extLst>
          </p:cNvPr>
          <p:cNvSpPr>
            <a:spLocks noGrp="1"/>
          </p:cNvSpPr>
          <p:nvPr>
            <p:ph type="sldNum" sz="quarter" idx="12"/>
          </p:nvPr>
        </p:nvSpPr>
        <p:spPr/>
        <p:txBody>
          <a:bodyPr/>
          <a:lstStyle/>
          <a:p>
            <a:fld id="{6B440D50-7B13-4096-9C17-4C2DFC37E146}" type="slidenum">
              <a:rPr lang="en-GB" smtClean="0"/>
              <a:t>‹#›</a:t>
            </a:fld>
            <a:endParaRPr lang="en-GB"/>
          </a:p>
        </p:txBody>
      </p:sp>
    </p:spTree>
    <p:extLst>
      <p:ext uri="{BB962C8B-B14F-4D97-AF65-F5344CB8AC3E}">
        <p14:creationId xmlns:p14="http://schemas.microsoft.com/office/powerpoint/2010/main" val="1373454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9AA75-FC1D-5670-55CE-9B282BDA67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DB04348-C98B-6855-B2F6-3A2100DEA1CF}"/>
              </a:ext>
            </a:extLst>
          </p:cNvPr>
          <p:cNvSpPr>
            <a:spLocks noGrp="1"/>
          </p:cNvSpPr>
          <p:nvPr>
            <p:ph type="dt" sz="half" idx="10"/>
          </p:nvPr>
        </p:nvSpPr>
        <p:spPr/>
        <p:txBody>
          <a:bodyPr/>
          <a:lstStyle/>
          <a:p>
            <a:fld id="{B6BD3941-59C9-41EF-925A-18CB1BA180FF}" type="datetime1">
              <a:rPr lang="en-GB" smtClean="0"/>
              <a:t>08/11/2022</a:t>
            </a:fld>
            <a:endParaRPr lang="en-GB"/>
          </a:p>
        </p:txBody>
      </p:sp>
      <p:sp>
        <p:nvSpPr>
          <p:cNvPr id="4" name="Footer Placeholder 3">
            <a:extLst>
              <a:ext uri="{FF2B5EF4-FFF2-40B4-BE49-F238E27FC236}">
                <a16:creationId xmlns:a16="http://schemas.microsoft.com/office/drawing/2014/main" id="{B43EC624-EB7A-070F-965C-1E02F25A1E64}"/>
              </a:ext>
            </a:extLst>
          </p:cNvPr>
          <p:cNvSpPr>
            <a:spLocks noGrp="1"/>
          </p:cNvSpPr>
          <p:nvPr>
            <p:ph type="ftr" sz="quarter" idx="11"/>
          </p:nvPr>
        </p:nvSpPr>
        <p:spPr/>
        <p:txBody>
          <a:bodyPr/>
          <a:lstStyle/>
          <a:p>
            <a:r>
              <a:rPr lang="en-GB"/>
              <a:t>Epistemic Insight Consortium, Dr Agnieszka J. Gordon, Consortium Lead, lasar@canterbury.ac.uk </a:t>
            </a:r>
          </a:p>
        </p:txBody>
      </p:sp>
      <p:sp>
        <p:nvSpPr>
          <p:cNvPr id="5" name="Slide Number Placeholder 4">
            <a:extLst>
              <a:ext uri="{FF2B5EF4-FFF2-40B4-BE49-F238E27FC236}">
                <a16:creationId xmlns:a16="http://schemas.microsoft.com/office/drawing/2014/main" id="{8FF31348-2FE9-9380-C8F1-91578E6F5647}"/>
              </a:ext>
            </a:extLst>
          </p:cNvPr>
          <p:cNvSpPr>
            <a:spLocks noGrp="1"/>
          </p:cNvSpPr>
          <p:nvPr>
            <p:ph type="sldNum" sz="quarter" idx="12"/>
          </p:nvPr>
        </p:nvSpPr>
        <p:spPr/>
        <p:txBody>
          <a:bodyPr/>
          <a:lstStyle/>
          <a:p>
            <a:fld id="{6B440D50-7B13-4096-9C17-4C2DFC37E146}" type="slidenum">
              <a:rPr lang="en-GB" smtClean="0"/>
              <a:t>‹#›</a:t>
            </a:fld>
            <a:endParaRPr lang="en-GB"/>
          </a:p>
        </p:txBody>
      </p:sp>
    </p:spTree>
    <p:extLst>
      <p:ext uri="{BB962C8B-B14F-4D97-AF65-F5344CB8AC3E}">
        <p14:creationId xmlns:p14="http://schemas.microsoft.com/office/powerpoint/2010/main" val="1814782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51FFB-7723-421A-DECF-E46C17066BF9}"/>
              </a:ext>
            </a:extLst>
          </p:cNvPr>
          <p:cNvSpPr>
            <a:spLocks noGrp="1"/>
          </p:cNvSpPr>
          <p:nvPr>
            <p:ph type="dt" sz="half" idx="10"/>
          </p:nvPr>
        </p:nvSpPr>
        <p:spPr/>
        <p:txBody>
          <a:bodyPr/>
          <a:lstStyle/>
          <a:p>
            <a:fld id="{CB335346-51A8-4BA4-AECF-BB22E222D86C}" type="datetime1">
              <a:rPr lang="en-GB" smtClean="0"/>
              <a:t>08/11/2022</a:t>
            </a:fld>
            <a:endParaRPr lang="en-GB"/>
          </a:p>
        </p:txBody>
      </p:sp>
      <p:sp>
        <p:nvSpPr>
          <p:cNvPr id="3" name="Footer Placeholder 2">
            <a:extLst>
              <a:ext uri="{FF2B5EF4-FFF2-40B4-BE49-F238E27FC236}">
                <a16:creationId xmlns:a16="http://schemas.microsoft.com/office/drawing/2014/main" id="{CB13DE95-EB4B-58BE-9D25-C821D749E7BC}"/>
              </a:ext>
            </a:extLst>
          </p:cNvPr>
          <p:cNvSpPr>
            <a:spLocks noGrp="1"/>
          </p:cNvSpPr>
          <p:nvPr>
            <p:ph type="ftr" sz="quarter" idx="11"/>
          </p:nvPr>
        </p:nvSpPr>
        <p:spPr/>
        <p:txBody>
          <a:bodyPr/>
          <a:lstStyle/>
          <a:p>
            <a:r>
              <a:rPr lang="en-GB"/>
              <a:t>Epistemic Insight Consortium, Dr Agnieszka J. Gordon, Consortium Lead, lasar@canterbury.ac.uk </a:t>
            </a:r>
          </a:p>
        </p:txBody>
      </p:sp>
      <p:sp>
        <p:nvSpPr>
          <p:cNvPr id="4" name="Slide Number Placeholder 3">
            <a:extLst>
              <a:ext uri="{FF2B5EF4-FFF2-40B4-BE49-F238E27FC236}">
                <a16:creationId xmlns:a16="http://schemas.microsoft.com/office/drawing/2014/main" id="{A4241295-2A16-E6B1-184C-F6528D0C141B}"/>
              </a:ext>
            </a:extLst>
          </p:cNvPr>
          <p:cNvSpPr>
            <a:spLocks noGrp="1"/>
          </p:cNvSpPr>
          <p:nvPr>
            <p:ph type="sldNum" sz="quarter" idx="12"/>
          </p:nvPr>
        </p:nvSpPr>
        <p:spPr/>
        <p:txBody>
          <a:bodyPr/>
          <a:lstStyle/>
          <a:p>
            <a:fld id="{6B440D50-7B13-4096-9C17-4C2DFC37E146}" type="slidenum">
              <a:rPr lang="en-GB" smtClean="0"/>
              <a:t>‹#›</a:t>
            </a:fld>
            <a:endParaRPr lang="en-GB"/>
          </a:p>
        </p:txBody>
      </p:sp>
    </p:spTree>
    <p:extLst>
      <p:ext uri="{BB962C8B-B14F-4D97-AF65-F5344CB8AC3E}">
        <p14:creationId xmlns:p14="http://schemas.microsoft.com/office/powerpoint/2010/main" val="187263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0439-6799-22EE-D17B-03FABC7918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BBB77D-378C-17E7-47CE-B2FC8CD08B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5A0FF8-26E7-96C3-09A7-BA82BB8CE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63D233-E816-632A-3188-6C5550024A89}"/>
              </a:ext>
            </a:extLst>
          </p:cNvPr>
          <p:cNvSpPr>
            <a:spLocks noGrp="1"/>
          </p:cNvSpPr>
          <p:nvPr>
            <p:ph type="dt" sz="half" idx="10"/>
          </p:nvPr>
        </p:nvSpPr>
        <p:spPr/>
        <p:txBody>
          <a:bodyPr/>
          <a:lstStyle/>
          <a:p>
            <a:fld id="{EE804AC4-0D6D-4453-9E22-8185915C6D32}" type="datetime1">
              <a:rPr lang="en-GB" smtClean="0"/>
              <a:t>08/11/2022</a:t>
            </a:fld>
            <a:endParaRPr lang="en-GB"/>
          </a:p>
        </p:txBody>
      </p:sp>
      <p:sp>
        <p:nvSpPr>
          <p:cNvPr id="6" name="Footer Placeholder 5">
            <a:extLst>
              <a:ext uri="{FF2B5EF4-FFF2-40B4-BE49-F238E27FC236}">
                <a16:creationId xmlns:a16="http://schemas.microsoft.com/office/drawing/2014/main" id="{EDEFD166-2EB5-FF1C-7BF4-A2922444A432}"/>
              </a:ext>
            </a:extLst>
          </p:cNvPr>
          <p:cNvSpPr>
            <a:spLocks noGrp="1"/>
          </p:cNvSpPr>
          <p:nvPr>
            <p:ph type="ftr" sz="quarter" idx="11"/>
          </p:nvPr>
        </p:nvSpPr>
        <p:spPr/>
        <p:txBody>
          <a:bodyPr/>
          <a:lstStyle/>
          <a:p>
            <a:r>
              <a:rPr lang="en-GB"/>
              <a:t>Epistemic Insight Consortium, Dr Agnieszka J. Gordon, Consortium Lead, lasar@canterbury.ac.uk </a:t>
            </a:r>
          </a:p>
        </p:txBody>
      </p:sp>
      <p:sp>
        <p:nvSpPr>
          <p:cNvPr id="7" name="Slide Number Placeholder 6">
            <a:extLst>
              <a:ext uri="{FF2B5EF4-FFF2-40B4-BE49-F238E27FC236}">
                <a16:creationId xmlns:a16="http://schemas.microsoft.com/office/drawing/2014/main" id="{B7B6C7C1-F692-B3DC-F118-5A9C5C725BD0}"/>
              </a:ext>
            </a:extLst>
          </p:cNvPr>
          <p:cNvSpPr>
            <a:spLocks noGrp="1"/>
          </p:cNvSpPr>
          <p:nvPr>
            <p:ph type="sldNum" sz="quarter" idx="12"/>
          </p:nvPr>
        </p:nvSpPr>
        <p:spPr/>
        <p:txBody>
          <a:bodyPr/>
          <a:lstStyle/>
          <a:p>
            <a:fld id="{6B440D50-7B13-4096-9C17-4C2DFC37E146}" type="slidenum">
              <a:rPr lang="en-GB" smtClean="0"/>
              <a:t>‹#›</a:t>
            </a:fld>
            <a:endParaRPr lang="en-GB"/>
          </a:p>
        </p:txBody>
      </p:sp>
    </p:spTree>
    <p:extLst>
      <p:ext uri="{BB962C8B-B14F-4D97-AF65-F5344CB8AC3E}">
        <p14:creationId xmlns:p14="http://schemas.microsoft.com/office/powerpoint/2010/main" val="1018035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AE9C7-149E-A850-878A-7F3F703F7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8A0618-0068-AFC0-8EE8-45FF0AF6A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637BB1-9636-1FC9-50C5-65FC856D5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D500F-A467-4A24-E4E3-80E07E9C71CE}"/>
              </a:ext>
            </a:extLst>
          </p:cNvPr>
          <p:cNvSpPr>
            <a:spLocks noGrp="1"/>
          </p:cNvSpPr>
          <p:nvPr>
            <p:ph type="dt" sz="half" idx="10"/>
          </p:nvPr>
        </p:nvSpPr>
        <p:spPr/>
        <p:txBody>
          <a:bodyPr/>
          <a:lstStyle/>
          <a:p>
            <a:fld id="{A7CAD94A-0229-4C5F-AFF5-46FFC292205B}" type="datetime1">
              <a:rPr lang="en-GB" smtClean="0"/>
              <a:t>08/11/2022</a:t>
            </a:fld>
            <a:endParaRPr lang="en-GB"/>
          </a:p>
        </p:txBody>
      </p:sp>
      <p:sp>
        <p:nvSpPr>
          <p:cNvPr id="6" name="Footer Placeholder 5">
            <a:extLst>
              <a:ext uri="{FF2B5EF4-FFF2-40B4-BE49-F238E27FC236}">
                <a16:creationId xmlns:a16="http://schemas.microsoft.com/office/drawing/2014/main" id="{F1ADEB68-3C9A-E778-8894-99F74ABFD20B}"/>
              </a:ext>
            </a:extLst>
          </p:cNvPr>
          <p:cNvSpPr>
            <a:spLocks noGrp="1"/>
          </p:cNvSpPr>
          <p:nvPr>
            <p:ph type="ftr" sz="quarter" idx="11"/>
          </p:nvPr>
        </p:nvSpPr>
        <p:spPr/>
        <p:txBody>
          <a:bodyPr/>
          <a:lstStyle/>
          <a:p>
            <a:r>
              <a:rPr lang="en-GB"/>
              <a:t>Epistemic Insight Consortium, Dr Agnieszka J. Gordon, Consortium Lead, lasar@canterbury.ac.uk </a:t>
            </a:r>
          </a:p>
        </p:txBody>
      </p:sp>
      <p:sp>
        <p:nvSpPr>
          <p:cNvPr id="7" name="Slide Number Placeholder 6">
            <a:extLst>
              <a:ext uri="{FF2B5EF4-FFF2-40B4-BE49-F238E27FC236}">
                <a16:creationId xmlns:a16="http://schemas.microsoft.com/office/drawing/2014/main" id="{DE22F801-920E-D54B-9DAA-86ADB528D77A}"/>
              </a:ext>
            </a:extLst>
          </p:cNvPr>
          <p:cNvSpPr>
            <a:spLocks noGrp="1"/>
          </p:cNvSpPr>
          <p:nvPr>
            <p:ph type="sldNum" sz="quarter" idx="12"/>
          </p:nvPr>
        </p:nvSpPr>
        <p:spPr/>
        <p:txBody>
          <a:bodyPr/>
          <a:lstStyle/>
          <a:p>
            <a:fld id="{6B440D50-7B13-4096-9C17-4C2DFC37E146}" type="slidenum">
              <a:rPr lang="en-GB" smtClean="0"/>
              <a:t>‹#›</a:t>
            </a:fld>
            <a:endParaRPr lang="en-GB"/>
          </a:p>
        </p:txBody>
      </p:sp>
    </p:spTree>
    <p:extLst>
      <p:ext uri="{BB962C8B-B14F-4D97-AF65-F5344CB8AC3E}">
        <p14:creationId xmlns:p14="http://schemas.microsoft.com/office/powerpoint/2010/main" val="998738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1D4F-4918-2786-1B12-488D5DDE00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7E92D8-83FF-A576-67F5-BFC13A43B8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29FFC7-58B3-0BF6-3927-4A672A8ACE31}"/>
              </a:ext>
            </a:extLst>
          </p:cNvPr>
          <p:cNvSpPr>
            <a:spLocks noGrp="1"/>
          </p:cNvSpPr>
          <p:nvPr>
            <p:ph type="dt" sz="half" idx="10"/>
          </p:nvPr>
        </p:nvSpPr>
        <p:spPr/>
        <p:txBody>
          <a:bodyPr/>
          <a:lstStyle/>
          <a:p>
            <a:fld id="{E90B50C6-BD21-43CA-B2A2-18AEDCA97AD7}" type="datetime1">
              <a:rPr lang="en-GB" smtClean="0"/>
              <a:t>08/11/2022</a:t>
            </a:fld>
            <a:endParaRPr lang="en-GB"/>
          </a:p>
        </p:txBody>
      </p:sp>
      <p:sp>
        <p:nvSpPr>
          <p:cNvPr id="5" name="Footer Placeholder 4">
            <a:extLst>
              <a:ext uri="{FF2B5EF4-FFF2-40B4-BE49-F238E27FC236}">
                <a16:creationId xmlns:a16="http://schemas.microsoft.com/office/drawing/2014/main" id="{9DF5AC80-62E6-A670-843B-82BC1CFDF1DA}"/>
              </a:ext>
            </a:extLst>
          </p:cNvPr>
          <p:cNvSpPr>
            <a:spLocks noGrp="1"/>
          </p:cNvSpPr>
          <p:nvPr>
            <p:ph type="ftr" sz="quarter" idx="11"/>
          </p:nvPr>
        </p:nvSpPr>
        <p:spPr/>
        <p:txBody>
          <a:bodyPr/>
          <a:lstStyle/>
          <a:p>
            <a:r>
              <a:rPr lang="en-GB"/>
              <a:t>Epistemic Insight Consortium, Dr Agnieszka J. Gordon, Consortium Lead, lasar@canterbury.ac.uk </a:t>
            </a:r>
          </a:p>
        </p:txBody>
      </p:sp>
      <p:sp>
        <p:nvSpPr>
          <p:cNvPr id="6" name="Slide Number Placeholder 5">
            <a:extLst>
              <a:ext uri="{FF2B5EF4-FFF2-40B4-BE49-F238E27FC236}">
                <a16:creationId xmlns:a16="http://schemas.microsoft.com/office/drawing/2014/main" id="{8F971C52-EF43-ED7E-9342-4472674BAE75}"/>
              </a:ext>
            </a:extLst>
          </p:cNvPr>
          <p:cNvSpPr>
            <a:spLocks noGrp="1"/>
          </p:cNvSpPr>
          <p:nvPr>
            <p:ph type="sldNum" sz="quarter" idx="12"/>
          </p:nvPr>
        </p:nvSpPr>
        <p:spPr/>
        <p:txBody>
          <a:bodyPr/>
          <a:lstStyle/>
          <a:p>
            <a:fld id="{6B440D50-7B13-4096-9C17-4C2DFC37E146}" type="slidenum">
              <a:rPr lang="en-GB" smtClean="0"/>
              <a:t>‹#›</a:t>
            </a:fld>
            <a:endParaRPr lang="en-GB"/>
          </a:p>
        </p:txBody>
      </p:sp>
    </p:spTree>
    <p:extLst>
      <p:ext uri="{BB962C8B-B14F-4D97-AF65-F5344CB8AC3E}">
        <p14:creationId xmlns:p14="http://schemas.microsoft.com/office/powerpoint/2010/main" val="2909130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EBF14A-734E-D2D5-A780-505E260140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E07D88-ACA9-4E17-04E1-13A558C97D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587746-BCC3-75E9-1376-6ADCEABA0BD3}"/>
              </a:ext>
            </a:extLst>
          </p:cNvPr>
          <p:cNvSpPr>
            <a:spLocks noGrp="1"/>
          </p:cNvSpPr>
          <p:nvPr>
            <p:ph type="dt" sz="half" idx="10"/>
          </p:nvPr>
        </p:nvSpPr>
        <p:spPr/>
        <p:txBody>
          <a:bodyPr/>
          <a:lstStyle/>
          <a:p>
            <a:fld id="{A12F6EE7-2A1E-45C7-A4B3-DE030FF93C1A}" type="datetime1">
              <a:rPr lang="en-GB" smtClean="0"/>
              <a:t>08/11/2022</a:t>
            </a:fld>
            <a:endParaRPr lang="en-GB"/>
          </a:p>
        </p:txBody>
      </p:sp>
      <p:sp>
        <p:nvSpPr>
          <p:cNvPr id="5" name="Footer Placeholder 4">
            <a:extLst>
              <a:ext uri="{FF2B5EF4-FFF2-40B4-BE49-F238E27FC236}">
                <a16:creationId xmlns:a16="http://schemas.microsoft.com/office/drawing/2014/main" id="{28082F94-975D-454E-60DC-203F67C2C715}"/>
              </a:ext>
            </a:extLst>
          </p:cNvPr>
          <p:cNvSpPr>
            <a:spLocks noGrp="1"/>
          </p:cNvSpPr>
          <p:nvPr>
            <p:ph type="ftr" sz="quarter" idx="11"/>
          </p:nvPr>
        </p:nvSpPr>
        <p:spPr/>
        <p:txBody>
          <a:bodyPr/>
          <a:lstStyle/>
          <a:p>
            <a:r>
              <a:rPr lang="en-GB"/>
              <a:t>Epistemic Insight Consortium, Dr Agnieszka J. Gordon, Consortium Lead, lasar@canterbury.ac.uk </a:t>
            </a:r>
          </a:p>
        </p:txBody>
      </p:sp>
      <p:sp>
        <p:nvSpPr>
          <p:cNvPr id="6" name="Slide Number Placeholder 5">
            <a:extLst>
              <a:ext uri="{FF2B5EF4-FFF2-40B4-BE49-F238E27FC236}">
                <a16:creationId xmlns:a16="http://schemas.microsoft.com/office/drawing/2014/main" id="{86B43515-42EB-78F5-E959-6B8F1FEC4293}"/>
              </a:ext>
            </a:extLst>
          </p:cNvPr>
          <p:cNvSpPr>
            <a:spLocks noGrp="1"/>
          </p:cNvSpPr>
          <p:nvPr>
            <p:ph type="sldNum" sz="quarter" idx="12"/>
          </p:nvPr>
        </p:nvSpPr>
        <p:spPr/>
        <p:txBody>
          <a:bodyPr/>
          <a:lstStyle/>
          <a:p>
            <a:fld id="{6B440D50-7B13-4096-9C17-4C2DFC37E146}" type="slidenum">
              <a:rPr lang="en-GB" smtClean="0"/>
              <a:t>‹#›</a:t>
            </a:fld>
            <a:endParaRPr lang="en-GB"/>
          </a:p>
        </p:txBody>
      </p:sp>
    </p:spTree>
    <p:extLst>
      <p:ext uri="{BB962C8B-B14F-4D97-AF65-F5344CB8AC3E}">
        <p14:creationId xmlns:p14="http://schemas.microsoft.com/office/powerpoint/2010/main" val="1591985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subhead/image fix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8" name="Text Placeholder 6"/>
          <p:cNvSpPr>
            <a:spLocks noGrp="1"/>
          </p:cNvSpPr>
          <p:nvPr>
            <p:ph type="body" sz="quarter" idx="12" hasCustomPrompt="1"/>
          </p:nvPr>
        </p:nvSpPr>
        <p:spPr>
          <a:xfrm>
            <a:off x="3132667" y="4609207"/>
            <a:ext cx="5926667" cy="996517"/>
          </a:xfrm>
          <a:prstGeom prst="rect">
            <a:avLst/>
          </a:prstGeom>
          <a:solidFill>
            <a:schemeClr val="bg2"/>
          </a:solidFill>
        </p:spPr>
        <p:txBody>
          <a:bodyPr lIns="360000" tIns="187200" rIns="360000" bIns="187200" anchor="ctr" anchorCtr="0">
            <a:noAutofit/>
          </a:bodyPr>
          <a:lstStyle>
            <a:lvl1pPr marL="0" indent="0">
              <a:buNone/>
              <a:defRPr sz="2667" b="0" i="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517399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subhead/image editable">
    <p:spTree>
      <p:nvGrpSpPr>
        <p:cNvPr id="1" name=""/>
        <p:cNvGrpSpPr/>
        <p:nvPr/>
      </p:nvGrpSpPr>
      <p:grpSpPr>
        <a:xfrm>
          <a:off x="0" y="0"/>
          <a:ext cx="0" cy="0"/>
          <a:chOff x="0" y="0"/>
          <a:chExt cx="0" cy="0"/>
        </a:xfrm>
      </p:grpSpPr>
      <p:sp>
        <p:nvSpPr>
          <p:cNvPr id="4" name="Picture Placeholder 3" descr="&quot;&quot;">
            <a:extLst>
              <a:ext uri="{FF2B5EF4-FFF2-40B4-BE49-F238E27FC236}">
                <a16:creationId xmlns:a16="http://schemas.microsoft.com/office/drawing/2014/main" id="{5A51C806-9317-4444-AF29-F6B5A5D8C4D1}"/>
              </a:ext>
              <a:ext uri="{C183D7F6-B498-43B3-948B-1728B52AA6E4}">
                <adec:decorative xmlns:adec="http://schemas.microsoft.com/office/drawing/2017/decorative" val="0"/>
              </a:ext>
            </a:extLst>
          </p:cNvPr>
          <p:cNvSpPr>
            <a:spLocks noGrp="1"/>
          </p:cNvSpPr>
          <p:nvPr>
            <p:ph type="pic" sz="quarter" idx="14" hasCustomPrompt="1"/>
          </p:nvPr>
        </p:nvSpPr>
        <p:spPr>
          <a:xfrm>
            <a:off x="0" y="9980"/>
            <a:ext cx="12192000" cy="6858000"/>
          </a:xfrm>
          <a:prstGeom prst="rect">
            <a:avLst/>
          </a:prstGeom>
        </p:spPr>
        <p:txBody>
          <a:bodyPr/>
          <a:lstStyle>
            <a:lvl1pPr marL="0" indent="0">
              <a:buNone/>
              <a:defRPr sz="2133">
                <a:latin typeface="+mn-lt"/>
              </a:defRPr>
            </a:lvl1pPr>
          </a:lstStyle>
          <a:p>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820803" y="465602"/>
            <a:ext cx="10553700" cy="825500"/>
          </a:xfrm>
          <a:prstGeom prst="rect">
            <a:avLst/>
          </a:prstGeom>
          <a:solidFill>
            <a:schemeClr val="accent1"/>
          </a:solidFill>
        </p:spPr>
        <p:txBody>
          <a:bodyPr/>
          <a:lstStyle>
            <a:lvl1pPr marL="0" indent="0">
              <a:buNone/>
              <a:defRPr sz="2400" baseline="0"/>
            </a:lvl1pPr>
          </a:lstStyle>
          <a:p>
            <a:r>
              <a:rPr lang="en-US" dirty="0"/>
              <a:t>For ‘UoLRedBandlogo_ppt16.9.png’ image only</a:t>
            </a:r>
          </a:p>
        </p:txBody>
      </p:sp>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3132667" y="4609207"/>
            <a:ext cx="5926667" cy="996517"/>
          </a:xfrm>
          <a:prstGeom prst="rect">
            <a:avLst/>
          </a:prstGeom>
          <a:solidFill>
            <a:schemeClr val="bg2"/>
          </a:solidFill>
        </p:spPr>
        <p:txBody>
          <a:bodyPr lIns="360000" tIns="187200" rIns="360000" bIns="187200" anchor="ctr" anchorCtr="0">
            <a:noAutofit/>
          </a:bodyPr>
          <a:lstStyle>
            <a:lvl1pPr marL="0" indent="0">
              <a:buNone/>
              <a:defRPr sz="2667" b="0" i="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Tree>
    <p:extLst>
      <p:ext uri="{BB962C8B-B14F-4D97-AF65-F5344CB8AC3E}">
        <p14:creationId xmlns:p14="http://schemas.microsoft.com/office/powerpoint/2010/main" val="3012679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subhead/no im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3132667" y="4609207"/>
            <a:ext cx="5926667" cy="996517"/>
          </a:xfrm>
          <a:prstGeom prst="rect">
            <a:avLst/>
          </a:prstGeom>
          <a:solidFill>
            <a:schemeClr val="bg2"/>
          </a:solidFill>
        </p:spPr>
        <p:txBody>
          <a:bodyPr lIns="360000" tIns="187200" rIns="360000" bIns="187200" anchor="ctr" anchorCtr="0">
            <a:noAutofit/>
          </a:bodyPr>
          <a:lstStyle>
            <a:lvl1pPr marL="0" indent="0">
              <a:buNone/>
              <a:defRPr sz="2667" b="0" i="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a:extLst>
              <a:ext uri="{FF2B5EF4-FFF2-40B4-BE49-F238E27FC236}">
                <a16:creationId xmlns:a16="http://schemas.microsoft.com/office/drawing/2014/main" id="{A9C166AB-27BD-4149-A913-0D1E5AFD40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Tree>
    <p:extLst>
      <p:ext uri="{BB962C8B-B14F-4D97-AF65-F5344CB8AC3E}">
        <p14:creationId xmlns:p14="http://schemas.microsoft.com/office/powerpoint/2010/main" val="721754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break/image fix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404579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break editable">
    <p:spTree>
      <p:nvGrpSpPr>
        <p:cNvPr id="1" name=""/>
        <p:cNvGrpSpPr/>
        <p:nvPr/>
      </p:nvGrpSpPr>
      <p:grpSpPr>
        <a:xfrm>
          <a:off x="0" y="0"/>
          <a:ext cx="0" cy="0"/>
          <a:chOff x="0" y="0"/>
          <a:chExt cx="0" cy="0"/>
        </a:xfrm>
      </p:grpSpPr>
      <p:sp>
        <p:nvSpPr>
          <p:cNvPr id="3" name="Picture Placeholder 2" descr="&quot;&quot;">
            <a:extLst>
              <a:ext uri="{C183D7F6-B498-43B3-948B-1728B52AA6E4}">
                <adec:decorative xmlns:adec="http://schemas.microsoft.com/office/drawing/2017/decorative" val="0"/>
              </a:ext>
            </a:extLst>
          </p:cNvPr>
          <p:cNvSpPr>
            <a:spLocks noGrp="1"/>
          </p:cNvSpPr>
          <p:nvPr>
            <p:ph type="pic" sz="quarter" idx="11" hasCustomPrompt="1"/>
          </p:nvPr>
        </p:nvSpPr>
        <p:spPr>
          <a:xfrm>
            <a:off x="0" y="0"/>
            <a:ext cx="12192000" cy="6858000"/>
          </a:xfrm>
          <a:prstGeom prst="rect">
            <a:avLst/>
          </a:prstGeom>
          <a:solidFill>
            <a:schemeClr val="tx2">
              <a:lumMod val="20000"/>
              <a:lumOff val="80000"/>
            </a:schemeClr>
          </a:solidFill>
        </p:spPr>
        <p:txBody>
          <a:bodyPr anchor="t" anchorCtr="0"/>
          <a:lstStyle>
            <a:lvl1pPr marL="0" marR="0" indent="0" algn="l" defTabSz="609585" rtl="0" eaLnBrk="1" fontAlgn="auto" latinLnBrk="0" hangingPunct="1">
              <a:lnSpc>
                <a:spcPct val="100000"/>
              </a:lnSpc>
              <a:spcBef>
                <a:spcPct val="20000"/>
              </a:spcBef>
              <a:spcAft>
                <a:spcPts val="0"/>
              </a:spcAft>
              <a:buClrTx/>
              <a:buSzTx/>
              <a:buFont typeface="Arial"/>
              <a:buNone/>
              <a:tabLst/>
              <a:defRPr sz="2133">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820803" y="465602"/>
            <a:ext cx="10553700" cy="825500"/>
          </a:xfrm>
          <a:prstGeom prst="rect">
            <a:avLst/>
          </a:prstGeom>
          <a:solidFill>
            <a:schemeClr val="accent1"/>
          </a:solidFill>
        </p:spPr>
        <p:txBody>
          <a:bodyPr/>
          <a:lstStyle>
            <a:lvl1pPr marL="0" indent="0">
              <a:buNone/>
              <a:defRPr sz="2400" baseline="0"/>
            </a:lvl1pPr>
          </a:lstStyle>
          <a:p>
            <a:r>
              <a:rPr lang="en-US" dirty="0"/>
              <a:t>For ‘UoLRedBandlogo_ppt16.9.png’ image only</a:t>
            </a:r>
          </a:p>
        </p:txBody>
      </p:sp>
      <p:sp>
        <p:nvSpPr>
          <p:cNvPr id="6" name="Title 3"/>
          <p:cNvSpPr>
            <a:spLocks noGrp="1"/>
          </p:cNvSpPr>
          <p:nvPr>
            <p:ph type="title" hasCustomPrompt="1"/>
          </p:nvPr>
        </p:nvSpPr>
        <p:spPr>
          <a:xfrm>
            <a:off x="3132667" y="2203505"/>
            <a:ext cx="5926667" cy="2417128"/>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458968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Title (centred)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6096000" cy="6858000"/>
          </a:xfrm>
          <a:prstGeom prst="rect">
            <a:avLst/>
          </a:prstGeom>
          <a:solidFill>
            <a:schemeClr val="tx1">
              <a:lumMod val="20000"/>
              <a:lumOff val="80000"/>
            </a:schemeClr>
          </a:solidFill>
        </p:spPr>
        <p:txBody>
          <a:bodyPr/>
          <a:lstStyle>
            <a:lvl1pPr marL="0" indent="0">
              <a:buNone/>
              <a:defRPr sz="2133">
                <a:latin typeface="+mn-lt"/>
              </a:defRPr>
            </a:lvl1pPr>
          </a:lstStyle>
          <a:p>
            <a:r>
              <a:rPr lang="en-US"/>
              <a:t>Click icon to add picture</a:t>
            </a:r>
            <a:endParaRPr lang="en-US" dirty="0"/>
          </a:p>
        </p:txBody>
      </p:sp>
      <p:sp>
        <p:nvSpPr>
          <p:cNvPr id="7" name="Title 3"/>
          <p:cNvSpPr>
            <a:spLocks noGrp="1"/>
          </p:cNvSpPr>
          <p:nvPr>
            <p:ph type="title" hasCustomPrompt="1"/>
          </p:nvPr>
        </p:nvSpPr>
        <p:spPr>
          <a:xfrm>
            <a:off x="1337734" y="2419148"/>
            <a:ext cx="5046133" cy="1855384"/>
          </a:xfrm>
          <a:prstGeom prst="rect">
            <a:avLst/>
          </a:prstGeom>
          <a:solidFill>
            <a:schemeClr val="bg1"/>
          </a:solidFill>
        </p:spPr>
        <p:txBody>
          <a:bodyPr vert="horz" lIns="360000" tIns="187200" rIns="360000" bIns="187200">
            <a:spAutoFit/>
          </a:bodyPr>
          <a:lstStyle>
            <a:lvl1pPr algn="l">
              <a:defRPr sz="4800" b="1" baseline="0">
                <a:solidFill>
                  <a:schemeClr val="tx1"/>
                </a:solidFill>
              </a:defRPr>
            </a:lvl1pPr>
          </a:lstStyle>
          <a:p>
            <a:r>
              <a:rPr lang="en-GB" dirty="0"/>
              <a:t>Click to add title</a:t>
            </a:r>
            <a:endParaRPr lang="en-US" dirty="0"/>
          </a:p>
        </p:txBody>
      </p:sp>
      <p:sp>
        <p:nvSpPr>
          <p:cNvPr id="12" name="Text Placeholder 6"/>
          <p:cNvSpPr>
            <a:spLocks noGrp="1"/>
          </p:cNvSpPr>
          <p:nvPr>
            <p:ph type="body" sz="quarter" idx="12" hasCustomPrompt="1"/>
          </p:nvPr>
        </p:nvSpPr>
        <p:spPr>
          <a:xfrm>
            <a:off x="6858000" y="931132"/>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8" name="Text Placeholder 11"/>
          <p:cNvSpPr>
            <a:spLocks noGrp="1"/>
          </p:cNvSpPr>
          <p:nvPr>
            <p:ph type="body" sz="quarter" idx="18"/>
          </p:nvPr>
        </p:nvSpPr>
        <p:spPr>
          <a:xfrm>
            <a:off x="6858000" y="1454009"/>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US"/>
              <a:t>Edit Master text styles</a:t>
            </a:r>
          </a:p>
          <a:p>
            <a:pPr lvl="1"/>
            <a:r>
              <a:rPr lang="en-US"/>
              <a:t>Second level</a:t>
            </a:r>
          </a:p>
          <a:p>
            <a:pPr lvl="2"/>
            <a:r>
              <a:rPr lang="en-US"/>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768245" y="6440190"/>
            <a:ext cx="1811867" cy="197447"/>
          </a:xfrm>
          <a:prstGeom prst="rect">
            <a:avLst/>
          </a:prstGeom>
        </p:spPr>
      </p:pic>
      <p:sp>
        <p:nvSpPr>
          <p:cNvPr id="9" name="Slide Number Placeholder 5">
            <a:extLst>
              <a:ext uri="{FF2B5EF4-FFF2-40B4-BE49-F238E27FC236}">
                <a16:creationId xmlns:a16="http://schemas.microsoft.com/office/drawing/2014/main" id="{FD5121BD-3184-7B4E-AF38-5D06A178DB61}"/>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31457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Title (top)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6096000" cy="6858000"/>
          </a:xfrm>
          <a:prstGeom prst="rect">
            <a:avLst/>
          </a:prstGeom>
          <a:solidFill>
            <a:schemeClr val="tx1">
              <a:lumMod val="20000"/>
              <a:lumOff val="80000"/>
            </a:schemeClr>
          </a:solidFill>
        </p:spPr>
        <p:txBody>
          <a:bodyPr/>
          <a:lstStyle>
            <a:lvl1pPr marL="0" indent="0">
              <a:buNone/>
              <a:defRPr sz="2133">
                <a:latin typeface="+mn-lt"/>
              </a:defRPr>
            </a:lvl1pPr>
          </a:lstStyle>
          <a:p>
            <a:r>
              <a:rPr lang="en-US"/>
              <a:t>Click icon to add picture</a:t>
            </a:r>
            <a:endParaRPr lang="en-US" dirty="0"/>
          </a:p>
        </p:txBody>
      </p:sp>
      <p:sp>
        <p:nvSpPr>
          <p:cNvPr id="7" name="Title 3"/>
          <p:cNvSpPr>
            <a:spLocks noGrp="1"/>
          </p:cNvSpPr>
          <p:nvPr>
            <p:ph type="title" hasCustomPrompt="1"/>
          </p:nvPr>
        </p:nvSpPr>
        <p:spPr>
          <a:xfrm>
            <a:off x="1337734" y="931131"/>
            <a:ext cx="5046133" cy="1855384"/>
          </a:xfrm>
          <a:prstGeom prst="rect">
            <a:avLst/>
          </a:prstGeom>
          <a:solidFill>
            <a:schemeClr val="bg1"/>
          </a:solidFill>
        </p:spPr>
        <p:txBody>
          <a:bodyPr vert="horz" lIns="360000" tIns="187200" rIns="360000" bIns="187200">
            <a:spAutoFit/>
          </a:bodyPr>
          <a:lstStyle>
            <a:lvl1pPr algn="l">
              <a:defRPr sz="48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6858000" y="931132"/>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6858000" y="1454009"/>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US"/>
              <a:t>Edit Master text styles</a:t>
            </a:r>
          </a:p>
          <a:p>
            <a:pPr lvl="1"/>
            <a:r>
              <a:rPr lang="en-US"/>
              <a:t>Second level</a:t>
            </a:r>
          </a:p>
          <a:p>
            <a:pPr lvl="2"/>
            <a:r>
              <a:rPr lang="en-US"/>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889067" y="6456227"/>
            <a:ext cx="1811867" cy="197447"/>
          </a:xfrm>
          <a:prstGeom prst="rect">
            <a:avLst/>
          </a:prstGeom>
        </p:spPr>
      </p:pic>
      <p:sp>
        <p:nvSpPr>
          <p:cNvPr id="8" name="Slide Number Placeholder 5">
            <a:extLst>
              <a:ext uri="{FF2B5EF4-FFF2-40B4-BE49-F238E27FC236}">
                <a16:creationId xmlns:a16="http://schemas.microsoft.com/office/drawing/2014/main" id="{AFBFCF30-02D1-924A-9CEA-301EA59457D5}"/>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651052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Title (bottom)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6096000" cy="6858000"/>
          </a:xfrm>
          <a:prstGeom prst="rect">
            <a:avLst/>
          </a:prstGeom>
          <a:solidFill>
            <a:schemeClr val="tx1">
              <a:lumMod val="20000"/>
              <a:lumOff val="80000"/>
            </a:schemeClr>
          </a:solidFill>
        </p:spPr>
        <p:txBody>
          <a:bodyPr/>
          <a:lstStyle>
            <a:lvl1pPr marL="0" indent="0">
              <a:buNone/>
              <a:defRPr sz="2133">
                <a:latin typeface="+mn-lt"/>
              </a:defRPr>
            </a:lvl1pPr>
          </a:lstStyle>
          <a:p>
            <a:r>
              <a:rPr lang="en-US"/>
              <a:t>Click icon to add picture</a:t>
            </a:r>
            <a:endParaRPr lang="en-US" dirty="0"/>
          </a:p>
        </p:txBody>
      </p:sp>
      <p:sp>
        <p:nvSpPr>
          <p:cNvPr id="7" name="Title 3"/>
          <p:cNvSpPr>
            <a:spLocks noGrp="1"/>
          </p:cNvSpPr>
          <p:nvPr>
            <p:ph type="title" hasCustomPrompt="1"/>
          </p:nvPr>
        </p:nvSpPr>
        <p:spPr>
          <a:xfrm>
            <a:off x="1337734" y="4180417"/>
            <a:ext cx="5046133" cy="1855384"/>
          </a:xfrm>
          <a:prstGeom prst="rect">
            <a:avLst/>
          </a:prstGeom>
          <a:solidFill>
            <a:schemeClr val="bg1"/>
          </a:solidFill>
        </p:spPr>
        <p:txBody>
          <a:bodyPr vert="horz" lIns="360000" tIns="187200" rIns="360000" bIns="187200">
            <a:spAutoFit/>
          </a:bodyPr>
          <a:lstStyle>
            <a:lvl1pPr algn="l">
              <a:defRPr sz="48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6858000" y="931132"/>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6858000" y="1454009"/>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US"/>
              <a:t>Edit Master text styles</a:t>
            </a:r>
          </a:p>
          <a:p>
            <a:pPr lvl="1"/>
            <a:r>
              <a:rPr lang="en-US"/>
              <a:t>Second level</a:t>
            </a:r>
          </a:p>
          <a:p>
            <a:pPr lvl="2"/>
            <a:r>
              <a:rPr lang="en-US"/>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889067" y="6456227"/>
            <a:ext cx="1811867" cy="197447"/>
          </a:xfrm>
          <a:prstGeom prst="rect">
            <a:avLst/>
          </a:prstGeom>
        </p:spPr>
      </p:pic>
      <p:sp>
        <p:nvSpPr>
          <p:cNvPr id="8" name="Slide Number Placeholder 5">
            <a:extLst>
              <a:ext uri="{FF2B5EF4-FFF2-40B4-BE49-F238E27FC236}">
                <a16:creationId xmlns:a16="http://schemas.microsoft.com/office/drawing/2014/main" id="{1127B17B-3FD5-B64C-B165-99E09B79C499}"/>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160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imag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BDC53B4-4996-8745-8E53-958C291B0667}"/>
              </a:ext>
            </a:extLst>
          </p:cNvPr>
          <p:cNvSpPr>
            <a:spLocks noGrp="1"/>
          </p:cNvSpPr>
          <p:nvPr>
            <p:ph type="title" hasCustomPrompt="1"/>
          </p:nvPr>
        </p:nvSpPr>
        <p:spPr>
          <a:xfrm>
            <a:off x="1370633" y="1281916"/>
            <a:ext cx="4725367" cy="738664"/>
          </a:xfrm>
          <a:prstGeom prst="rect">
            <a:avLst/>
          </a:prstGeom>
        </p:spPr>
        <p:txBody>
          <a:bodyPr vert="horz" wrap="square" lIns="0" tIns="0" rIns="0" bIns="0">
            <a:spAutoFit/>
          </a:bodyPr>
          <a:lstStyle>
            <a:lvl1pPr algn="l">
              <a:defRPr sz="4800" b="1"/>
            </a:lvl1pPr>
          </a:lstStyle>
          <a:p>
            <a:r>
              <a:rPr lang="en-GB" dirty="0"/>
              <a:t>Click to add title</a:t>
            </a:r>
            <a:endParaRPr lang="en-US" dirty="0"/>
          </a:p>
        </p:txBody>
      </p:sp>
      <p:sp>
        <p:nvSpPr>
          <p:cNvPr id="8" name="Text Placeholder 6"/>
          <p:cNvSpPr>
            <a:spLocks noGrp="1"/>
          </p:cNvSpPr>
          <p:nvPr>
            <p:ph type="body" sz="quarter" idx="14" hasCustomPrompt="1"/>
          </p:nvPr>
        </p:nvSpPr>
        <p:spPr>
          <a:xfrm>
            <a:off x="6858000" y="2794080"/>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18"/>
          </p:nvPr>
        </p:nvSpPr>
        <p:spPr>
          <a:xfrm>
            <a:off x="6858000" y="3316957"/>
            <a:ext cx="4842933"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US"/>
              <a:t>Edit Master text styles</a:t>
            </a:r>
          </a:p>
          <a:p>
            <a:pPr lvl="1"/>
            <a:r>
              <a:rPr lang="en-US"/>
              <a:t>Second level</a:t>
            </a:r>
          </a:p>
          <a:p>
            <a:pPr lvl="2"/>
            <a:r>
              <a:rPr lang="en-US"/>
              <a:t>Third level</a:t>
            </a:r>
          </a:p>
        </p:txBody>
      </p:sp>
      <p:sp>
        <p:nvSpPr>
          <p:cNvPr id="7" name="Picture Placeholder 6" descr="&quot;&quot;">
            <a:extLst>
              <a:ext uri="{C183D7F6-B498-43B3-948B-1728B52AA6E4}">
                <adec:decorative xmlns:adec="http://schemas.microsoft.com/office/drawing/2017/decorative" val="0"/>
              </a:ext>
            </a:extLst>
          </p:cNvPr>
          <p:cNvSpPr>
            <a:spLocks noGrp="1"/>
          </p:cNvSpPr>
          <p:nvPr>
            <p:ph type="pic" sz="quarter" idx="12"/>
          </p:nvPr>
        </p:nvSpPr>
        <p:spPr>
          <a:xfrm>
            <a:off x="0" y="2831956"/>
            <a:ext cx="6587067" cy="3367617"/>
          </a:xfrm>
          <a:prstGeom prst="rect">
            <a:avLst/>
          </a:prstGeom>
          <a:solidFill>
            <a:schemeClr val="tx1">
              <a:lumMod val="20000"/>
              <a:lumOff val="80000"/>
            </a:schemeClr>
          </a:solidFill>
        </p:spPr>
        <p:txBody>
          <a:bodyPr/>
          <a:lstStyle>
            <a:lvl1pPr marL="0" indent="0">
              <a:buNone/>
              <a:defRPr sz="2133">
                <a:latin typeface="+mn-lt"/>
              </a:defRPr>
            </a:lvl1pPr>
          </a:lstStyle>
          <a:p>
            <a:r>
              <a:rPr lang="en-US"/>
              <a:t>Click icon to add picture</a:t>
            </a:r>
            <a:endParaRPr lang="en-US" dirty="0"/>
          </a:p>
        </p:txBody>
      </p:sp>
      <p:sp>
        <p:nvSpPr>
          <p:cNvPr id="10" name="Picture Placeholder 9" descr="&quot;&quot;">
            <a:extLst>
              <a:ext uri="{C183D7F6-B498-43B3-948B-1728B52AA6E4}">
                <adec:decorative xmlns:adec="http://schemas.microsoft.com/office/drawing/2017/decorative" val="0"/>
              </a:ext>
            </a:extLst>
          </p:cNvPr>
          <p:cNvSpPr>
            <a:spLocks noGrp="1"/>
          </p:cNvSpPr>
          <p:nvPr>
            <p:ph type="pic" sz="quarter" idx="13"/>
          </p:nvPr>
        </p:nvSpPr>
        <p:spPr>
          <a:xfrm>
            <a:off x="6587067" y="0"/>
            <a:ext cx="5113867" cy="1667933"/>
          </a:xfrm>
          <a:prstGeom prst="rect">
            <a:avLst/>
          </a:prstGeom>
          <a:solidFill>
            <a:schemeClr val="tx2">
              <a:lumMod val="20000"/>
              <a:lumOff val="80000"/>
            </a:schemeClr>
          </a:solidFill>
        </p:spPr>
        <p:txBody>
          <a:bodyPr/>
          <a:lstStyle>
            <a:lvl1pPr marL="0" indent="0">
              <a:buNone/>
              <a:defRPr sz="2133">
                <a:latin typeface="+mn-lt"/>
              </a:defRPr>
            </a:lvl1pPr>
          </a:lstStyle>
          <a:p>
            <a:r>
              <a:rPr lang="en-US"/>
              <a:t>Click icon to add picture</a:t>
            </a:r>
            <a:endParaRPr lang="en-US" dirty="0"/>
          </a:p>
        </p:txBody>
      </p:sp>
      <p:pic>
        <p:nvPicPr>
          <p:cNvPr id="13" name="Picture 12"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889067" y="6456227"/>
            <a:ext cx="1811867" cy="197447"/>
          </a:xfrm>
          <a:prstGeom prst="rect">
            <a:avLst/>
          </a:prstGeom>
        </p:spPr>
      </p:pic>
      <p:sp>
        <p:nvSpPr>
          <p:cNvPr id="11" name="Slide Number Placeholder 5">
            <a:extLst>
              <a:ext uri="{FF2B5EF4-FFF2-40B4-BE49-F238E27FC236}">
                <a16:creationId xmlns:a16="http://schemas.microsoft.com/office/drawing/2014/main" id="{7509A432-DF92-7E40-BF61-AA6C75E15366}"/>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303589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multiple images opt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4400" y="1739301"/>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4724400" y="3175597"/>
            <a:ext cx="4199467"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Subtitle</a:t>
            </a:r>
            <a:endParaRPr lang="en-US" dirty="0"/>
          </a:p>
        </p:txBody>
      </p:sp>
      <p:sp>
        <p:nvSpPr>
          <p:cNvPr id="10" name="Text Placeholder 11"/>
          <p:cNvSpPr>
            <a:spLocks noGrp="1"/>
          </p:cNvSpPr>
          <p:nvPr>
            <p:ph type="body" sz="quarter" idx="18"/>
          </p:nvPr>
        </p:nvSpPr>
        <p:spPr>
          <a:xfrm>
            <a:off x="4724400" y="3905169"/>
            <a:ext cx="4199467" cy="2104048"/>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US"/>
              <a:t>Edit Master text styles</a:t>
            </a:r>
          </a:p>
          <a:p>
            <a:pPr lvl="1"/>
            <a:r>
              <a:rPr lang="en-US"/>
              <a:t>Second level</a:t>
            </a:r>
          </a:p>
          <a:p>
            <a:pPr lvl="2"/>
            <a:r>
              <a:rPr lang="en-US"/>
              <a:t>Third level</a:t>
            </a:r>
          </a:p>
        </p:txBody>
      </p:sp>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013200" cy="6637867"/>
          </a:xfrm>
          <a:prstGeom prst="rect">
            <a:avLst/>
          </a:prstGeom>
          <a:solidFill>
            <a:schemeClr val="tx1">
              <a:lumMod val="20000"/>
              <a:lumOff val="80000"/>
            </a:schemeClr>
          </a:solidFill>
        </p:spPr>
        <p:txBody>
          <a:bodyPr/>
          <a:lstStyle>
            <a:lvl1pPr marL="0" indent="0">
              <a:buNone/>
              <a:defRPr sz="2133">
                <a:latin typeface="+mn-lt"/>
              </a:defRPr>
            </a:lvl1pPr>
          </a:lstStyle>
          <a:p>
            <a:r>
              <a:rPr lang="en-US"/>
              <a:t>Click icon to add picture</a:t>
            </a:r>
            <a:endParaRPr lang="en-US" dirty="0"/>
          </a:p>
        </p:txBody>
      </p:sp>
      <p:sp>
        <p:nvSpPr>
          <p:cNvPr id="7" name="Picture Placeholder 5" descr="&quot;&quot;">
            <a:extLst>
              <a:ext uri="{C183D7F6-B498-43B3-948B-1728B52AA6E4}">
                <adec:decorative xmlns:adec="http://schemas.microsoft.com/office/drawing/2017/decorative" val="0"/>
              </a:ext>
            </a:extLst>
          </p:cNvPr>
          <p:cNvSpPr>
            <a:spLocks noGrp="1"/>
          </p:cNvSpPr>
          <p:nvPr>
            <p:ph type="pic" sz="quarter" idx="15"/>
          </p:nvPr>
        </p:nvSpPr>
        <p:spPr>
          <a:xfrm>
            <a:off x="9241368" y="372535"/>
            <a:ext cx="2595033" cy="3380104"/>
          </a:xfrm>
          <a:prstGeom prst="rect">
            <a:avLst/>
          </a:prstGeom>
          <a:solidFill>
            <a:schemeClr val="tx1">
              <a:lumMod val="20000"/>
              <a:lumOff val="80000"/>
            </a:schemeClr>
          </a:solidFill>
        </p:spPr>
        <p:txBody>
          <a:bodyPr/>
          <a:lstStyle>
            <a:lvl1pPr marL="0" indent="0">
              <a:buNone/>
              <a:defRPr sz="2133">
                <a:latin typeface="+mj-lt"/>
              </a:defRPr>
            </a:lvl1pPr>
          </a:lstStyle>
          <a:p>
            <a:r>
              <a:rPr lang="en-US"/>
              <a:t>Click icon to add picture</a:t>
            </a:r>
            <a:endParaRPr lang="en-US" dirty="0"/>
          </a:p>
        </p:txBody>
      </p:sp>
      <p:sp>
        <p:nvSpPr>
          <p:cNvPr id="8" name="Picture Placeholder 5" descr="&quot;&quot;">
            <a:extLst>
              <a:ext uri="{C183D7F6-B498-43B3-948B-1728B52AA6E4}">
                <adec:decorative xmlns:adec="http://schemas.microsoft.com/office/drawing/2017/decorative" val="0"/>
              </a:ext>
            </a:extLst>
          </p:cNvPr>
          <p:cNvSpPr>
            <a:spLocks noGrp="1"/>
          </p:cNvSpPr>
          <p:nvPr>
            <p:ph type="pic" sz="quarter" idx="16"/>
          </p:nvPr>
        </p:nvSpPr>
        <p:spPr>
          <a:xfrm>
            <a:off x="9241368" y="4351867"/>
            <a:ext cx="2950633" cy="2004484"/>
          </a:xfrm>
          <a:prstGeom prst="rect">
            <a:avLst/>
          </a:prstGeom>
          <a:solidFill>
            <a:schemeClr val="tx1">
              <a:lumMod val="20000"/>
              <a:lumOff val="80000"/>
            </a:schemeClr>
          </a:solidFill>
        </p:spPr>
        <p:txBody>
          <a:bodyPr/>
          <a:lstStyle>
            <a:lvl1pPr marL="0" indent="0">
              <a:buNone/>
              <a:defRPr sz="2133">
                <a:latin typeface="+mn-lt"/>
              </a:defRPr>
            </a:lvl1pPr>
          </a:lstStyle>
          <a:p>
            <a:r>
              <a:rPr lang="en-US"/>
              <a:t>Click icon to add picture</a:t>
            </a:r>
            <a:endParaRPr lang="en-US" dirty="0"/>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4809067" y="6493935"/>
            <a:ext cx="1811867" cy="197447"/>
          </a:xfrm>
          <a:prstGeom prst="rect">
            <a:avLst/>
          </a:prstGeom>
        </p:spPr>
      </p:pic>
      <p:sp>
        <p:nvSpPr>
          <p:cNvPr id="12" name="Slide Number Placeholder 5">
            <a:extLst>
              <a:ext uri="{FF2B5EF4-FFF2-40B4-BE49-F238E27FC236}">
                <a16:creationId xmlns:a16="http://schemas.microsoft.com/office/drawing/2014/main" id="{0AAC969B-9F13-034E-B663-52115B22C246}"/>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184454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ext/Multiple images opt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18896" y="1601413"/>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2" name="Text Placeholder 6"/>
          <p:cNvSpPr>
            <a:spLocks noGrp="1"/>
          </p:cNvSpPr>
          <p:nvPr>
            <p:ph type="body" sz="quarter" idx="19" hasCustomPrompt="1"/>
          </p:nvPr>
        </p:nvSpPr>
        <p:spPr>
          <a:xfrm>
            <a:off x="818896" y="2488998"/>
            <a:ext cx="3888571"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Subhead</a:t>
            </a:r>
            <a:endParaRPr lang="en-US" dirty="0"/>
          </a:p>
        </p:txBody>
      </p:sp>
      <p:sp>
        <p:nvSpPr>
          <p:cNvPr id="16" name="Text Placeholder 11"/>
          <p:cNvSpPr>
            <a:spLocks noGrp="1"/>
          </p:cNvSpPr>
          <p:nvPr>
            <p:ph type="body" sz="quarter" idx="20"/>
          </p:nvPr>
        </p:nvSpPr>
        <p:spPr>
          <a:xfrm>
            <a:off x="818896" y="3132668"/>
            <a:ext cx="3888571" cy="3266017"/>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US"/>
              <a:t>Edit Master text styles</a:t>
            </a:r>
          </a:p>
          <a:p>
            <a:pPr lvl="1"/>
            <a:r>
              <a:rPr lang="en-US"/>
              <a:t>Second level</a:t>
            </a:r>
          </a:p>
          <a:p>
            <a:pPr lvl="2"/>
            <a:r>
              <a:rPr lang="en-US"/>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9"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5926667" y="1601413"/>
            <a:ext cx="6265333" cy="2327121"/>
          </a:xfrm>
          <a:prstGeom prst="rect">
            <a:avLst/>
          </a:prstGeom>
          <a:solidFill>
            <a:schemeClr val="tx2">
              <a:lumMod val="20000"/>
              <a:lumOff val="80000"/>
            </a:schemeClr>
          </a:solidFill>
        </p:spPr>
        <p:txBody>
          <a:bodyPr vert="horz"/>
          <a:lstStyle>
            <a:lvl1pPr marL="0" indent="0">
              <a:buNone/>
              <a:defRPr sz="2133">
                <a:latin typeface="+mj-lt"/>
              </a:defRPr>
            </a:lvl1pPr>
          </a:lstStyle>
          <a:p>
            <a:r>
              <a:rPr lang="en-US"/>
              <a:t>Click icon to add picture</a:t>
            </a:r>
            <a:endParaRPr lang="en-US" dirty="0"/>
          </a:p>
        </p:txBody>
      </p:sp>
      <p:sp>
        <p:nvSpPr>
          <p:cNvPr id="14"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4876800" y="4182533"/>
            <a:ext cx="2785533" cy="267546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US"/>
              <a:t>Click icon to add picture</a:t>
            </a:r>
            <a:endParaRPr lang="en-US" dirty="0"/>
          </a:p>
        </p:txBody>
      </p:sp>
      <p:sp>
        <p:nvSpPr>
          <p:cNvPr id="15"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7941734" y="4182534"/>
            <a:ext cx="3979333" cy="217381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US"/>
              <a:t>Click icon to add picture</a:t>
            </a:r>
            <a:endParaRPr lang="en-US" dirty="0"/>
          </a:p>
        </p:txBody>
      </p:sp>
      <p:sp>
        <p:nvSpPr>
          <p:cNvPr id="13" name="Slide Number Placeholder 5">
            <a:extLst>
              <a:ext uri="{FF2B5EF4-FFF2-40B4-BE49-F238E27FC236}">
                <a16:creationId xmlns:a16="http://schemas.microsoft.com/office/drawing/2014/main" id="{E8C1839C-E96C-4544-9ABF-388A484FA962}"/>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3452900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Multiple images opt3">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18896" y="1584785"/>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6" name="Text Placeholder 6"/>
          <p:cNvSpPr>
            <a:spLocks noGrp="1"/>
          </p:cNvSpPr>
          <p:nvPr>
            <p:ph type="body" sz="quarter" idx="19" hasCustomPrompt="1"/>
          </p:nvPr>
        </p:nvSpPr>
        <p:spPr>
          <a:xfrm>
            <a:off x="818896" y="2488998"/>
            <a:ext cx="3888571"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Subhead</a:t>
            </a:r>
            <a:endParaRPr lang="en-US" dirty="0"/>
          </a:p>
        </p:txBody>
      </p:sp>
      <p:sp>
        <p:nvSpPr>
          <p:cNvPr id="17" name="Text Placeholder 11"/>
          <p:cNvSpPr>
            <a:spLocks noGrp="1"/>
          </p:cNvSpPr>
          <p:nvPr>
            <p:ph type="body" sz="quarter" idx="20"/>
          </p:nvPr>
        </p:nvSpPr>
        <p:spPr>
          <a:xfrm>
            <a:off x="818896" y="3132668"/>
            <a:ext cx="3888571" cy="3266017"/>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US"/>
              <a:t>Edit Master text styles</a:t>
            </a:r>
          </a:p>
          <a:p>
            <a:pPr lvl="1"/>
            <a:r>
              <a:rPr lang="en-US"/>
              <a:t>Second level</a:t>
            </a:r>
          </a:p>
          <a:p>
            <a:pPr lvl="2"/>
            <a:r>
              <a:rPr lang="en-US"/>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3"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9736667" y="1601412"/>
            <a:ext cx="2455333" cy="4172855"/>
          </a:xfrm>
          <a:prstGeom prst="rect">
            <a:avLst/>
          </a:prstGeom>
          <a:solidFill>
            <a:schemeClr val="tx2">
              <a:lumMod val="20000"/>
              <a:lumOff val="80000"/>
            </a:schemeClr>
          </a:solidFill>
        </p:spPr>
        <p:txBody>
          <a:bodyPr vert="horz"/>
          <a:lstStyle>
            <a:lvl1pPr marL="0" indent="0">
              <a:buNone/>
              <a:defRPr sz="2133">
                <a:latin typeface="+mn-lt"/>
              </a:defRPr>
            </a:lvl1pPr>
          </a:lstStyle>
          <a:p>
            <a:r>
              <a:rPr lang="en-US"/>
              <a:t>Click icon to add picture</a:t>
            </a:r>
            <a:endParaRPr lang="en-US" dirty="0"/>
          </a:p>
        </p:txBody>
      </p:sp>
      <p:sp>
        <p:nvSpPr>
          <p:cNvPr id="5"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6045200" y="1602317"/>
            <a:ext cx="3386667" cy="267546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US"/>
              <a:t>Click icon to add picture</a:t>
            </a:r>
            <a:endParaRPr lang="en-US" dirty="0"/>
          </a:p>
        </p:txBody>
      </p:sp>
      <p:sp>
        <p:nvSpPr>
          <p:cNvPr id="12"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5147734" y="4588933"/>
            <a:ext cx="4284133" cy="2269067"/>
          </a:xfrm>
          <a:prstGeom prst="rect">
            <a:avLst/>
          </a:prstGeom>
          <a:solidFill>
            <a:schemeClr val="tx1">
              <a:lumMod val="20000"/>
              <a:lumOff val="80000"/>
            </a:schemeClr>
          </a:solidFill>
        </p:spPr>
        <p:txBody>
          <a:bodyPr vert="horz"/>
          <a:lstStyle>
            <a:lvl1pPr marL="0" indent="0">
              <a:buNone/>
              <a:defRPr sz="2133">
                <a:latin typeface="+mn-lt"/>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06CC22BD-2E67-5141-997D-78A8A2FD82DC}"/>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697128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1" name="Text Placeholder 11"/>
          <p:cNvSpPr>
            <a:spLocks noGrp="1"/>
          </p:cNvSpPr>
          <p:nvPr>
            <p:ph type="body" sz="quarter" idx="20" hasCustomPrompt="1"/>
          </p:nvPr>
        </p:nvSpPr>
        <p:spPr>
          <a:xfrm>
            <a:off x="818896" y="2461477"/>
            <a:ext cx="10543371" cy="4021875"/>
          </a:xfrm>
          <a:prstGeom prst="rect">
            <a:avLst/>
          </a:prstGeom>
        </p:spPr>
        <p:txBody>
          <a:bodyPr lIns="0">
            <a:noAutofit/>
          </a:bodyPr>
          <a:lstStyle>
            <a:lvl1pPr marL="263993" indent="-263993">
              <a:spcBef>
                <a:spcPts val="400"/>
              </a:spcBef>
              <a:spcAft>
                <a:spcPts val="400"/>
              </a:spcAft>
              <a:buFont typeface="Lucida Grande"/>
              <a:buChar char="-"/>
              <a:defRPr sz="2400" b="0" i="0" baseline="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485335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Subhead/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9" name="Text Placeholder 6"/>
          <p:cNvSpPr>
            <a:spLocks noGrp="1"/>
          </p:cNvSpPr>
          <p:nvPr>
            <p:ph type="body" sz="quarter" idx="19" hasCustomPrompt="1"/>
          </p:nvPr>
        </p:nvSpPr>
        <p:spPr>
          <a:xfrm>
            <a:off x="818896" y="2336597"/>
            <a:ext cx="10543371" cy="575936"/>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20" hasCustomPrompt="1"/>
          </p:nvPr>
        </p:nvSpPr>
        <p:spPr>
          <a:xfrm>
            <a:off x="818896" y="3079609"/>
            <a:ext cx="10543371" cy="3403743"/>
          </a:xfrm>
          <a:prstGeom prst="rect">
            <a:avLst/>
          </a:prstGeom>
        </p:spPr>
        <p:txBody>
          <a:bodyPr lIns="0">
            <a:noAutofit/>
          </a:bodyPr>
          <a:lstStyle>
            <a:lvl1pPr marL="263993" indent="-263993">
              <a:spcBef>
                <a:spcPts val="400"/>
              </a:spcBef>
              <a:spcAft>
                <a:spcPts val="400"/>
              </a:spcAft>
              <a:buFont typeface="Lucida Grande"/>
              <a:buChar char="-"/>
              <a:defRPr sz="2400" b="0" i="0" baseline="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208405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list two column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818896" y="2336597"/>
            <a:ext cx="10543371" cy="575936"/>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818896" y="3011875"/>
            <a:ext cx="10543371" cy="3623876"/>
          </a:xfrm>
          <a:prstGeom prst="rect">
            <a:avLst/>
          </a:prstGeom>
        </p:spPr>
        <p:txBody>
          <a:bodyPr lIns="0" numCol="2">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Bullet list two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63F1E7E8-C77B-9449-9C41-C649D6B2CD8F}"/>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343828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 list thre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818896" y="2336597"/>
            <a:ext cx="10543371" cy="575936"/>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818896" y="3011875"/>
            <a:ext cx="10543371" cy="3623876"/>
          </a:xfrm>
          <a:prstGeom prst="rect">
            <a:avLst/>
          </a:prstGeom>
        </p:spPr>
        <p:txBody>
          <a:bodyPr lIns="0" numCol="3">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GB" dirty="0"/>
              <a:t>Bullet list three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7" name="Slide Number Placeholder 5">
            <a:extLst>
              <a:ext uri="{FF2B5EF4-FFF2-40B4-BE49-F238E27FC236}">
                <a16:creationId xmlns:a16="http://schemas.microsoft.com/office/drawing/2014/main" id="{E6527F58-0398-A947-8487-9CAB1F088870}"/>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12930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818896" y="1584785"/>
            <a:ext cx="10554208"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15" name="Text Placeholder 6"/>
          <p:cNvSpPr>
            <a:spLocks noGrp="1"/>
          </p:cNvSpPr>
          <p:nvPr>
            <p:ph type="body" sz="quarter" idx="12" hasCustomPrompt="1"/>
          </p:nvPr>
        </p:nvSpPr>
        <p:spPr>
          <a:xfrm>
            <a:off x="818896" y="2387398"/>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6" name="Text Placeholder 11"/>
          <p:cNvSpPr>
            <a:spLocks noGrp="1"/>
          </p:cNvSpPr>
          <p:nvPr>
            <p:ph type="body" sz="quarter" idx="18"/>
          </p:nvPr>
        </p:nvSpPr>
        <p:spPr>
          <a:xfrm>
            <a:off x="818896" y="2910276"/>
            <a:ext cx="5294037" cy="3725475"/>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US"/>
              <a:t>Edit Master text styles</a:t>
            </a:r>
          </a:p>
          <a:p>
            <a:pPr lvl="1"/>
            <a:r>
              <a:rPr lang="en-US"/>
              <a:t>Second level</a:t>
            </a:r>
          </a:p>
          <a:p>
            <a:pPr lvl="2"/>
            <a:r>
              <a:rPr lang="en-US"/>
              <a:t>Third level</a:t>
            </a:r>
          </a:p>
        </p:txBody>
      </p:sp>
      <p:sp>
        <p:nvSpPr>
          <p:cNvPr id="17" name="Text Placeholder 6"/>
          <p:cNvSpPr>
            <a:spLocks noGrp="1"/>
          </p:cNvSpPr>
          <p:nvPr>
            <p:ph type="body" sz="quarter" idx="20" hasCustomPrompt="1"/>
          </p:nvPr>
        </p:nvSpPr>
        <p:spPr>
          <a:xfrm>
            <a:off x="6299200" y="2387398"/>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section title</a:t>
            </a:r>
            <a:endParaRPr lang="en-US" dirty="0"/>
          </a:p>
        </p:txBody>
      </p:sp>
      <p:sp>
        <p:nvSpPr>
          <p:cNvPr id="18" name="Text Placeholder 11"/>
          <p:cNvSpPr>
            <a:spLocks noGrp="1"/>
          </p:cNvSpPr>
          <p:nvPr>
            <p:ph type="body" sz="quarter" idx="21"/>
          </p:nvPr>
        </p:nvSpPr>
        <p:spPr>
          <a:xfrm>
            <a:off x="6299200" y="2910276"/>
            <a:ext cx="5294037" cy="3725475"/>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US"/>
              <a:t>Edit Master text styles</a:t>
            </a:r>
          </a:p>
          <a:p>
            <a:pPr lvl="1"/>
            <a:r>
              <a:rPr lang="en-US"/>
              <a:t>Second level</a:t>
            </a:r>
          </a:p>
          <a:p>
            <a:pPr lvl="2"/>
            <a:r>
              <a:rPr lang="en-US"/>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8" name="Slide Number Placeholder 5">
            <a:extLst>
              <a:ext uri="{FF2B5EF4-FFF2-40B4-BE49-F238E27FC236}">
                <a16:creationId xmlns:a16="http://schemas.microsoft.com/office/drawing/2014/main" id="{6697C437-15B1-6B4E-820F-F4B9AC40F90B}"/>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5562970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18896" y="1589618"/>
            <a:ext cx="10543371"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5" name="Slide Number Placeholder 5">
            <a:extLst>
              <a:ext uri="{FF2B5EF4-FFF2-40B4-BE49-F238E27FC236}">
                <a16:creationId xmlns:a16="http://schemas.microsoft.com/office/drawing/2014/main" id="{E2605B3C-76AB-7C44-89B6-69DB9CE354BF}"/>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5600936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left/Text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18896" y="1584785"/>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7" name="Text Placeholder 6"/>
          <p:cNvSpPr>
            <a:spLocks noGrp="1"/>
          </p:cNvSpPr>
          <p:nvPr>
            <p:ph type="body" sz="quarter" idx="13" hasCustomPrompt="1"/>
          </p:nvPr>
        </p:nvSpPr>
        <p:spPr>
          <a:xfrm>
            <a:off x="818896" y="2929265"/>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Click to add subhead</a:t>
            </a:r>
            <a:endParaRPr lang="en-US" dirty="0"/>
          </a:p>
        </p:txBody>
      </p:sp>
      <p:sp>
        <p:nvSpPr>
          <p:cNvPr id="9" name="Text Placeholder 11"/>
          <p:cNvSpPr>
            <a:spLocks noGrp="1"/>
          </p:cNvSpPr>
          <p:nvPr>
            <p:ph type="body" sz="quarter" idx="21"/>
          </p:nvPr>
        </p:nvSpPr>
        <p:spPr>
          <a:xfrm>
            <a:off x="6079067" y="1604294"/>
            <a:ext cx="5621867" cy="4931973"/>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US"/>
              <a:t>Edit Master text styles</a:t>
            </a:r>
          </a:p>
          <a:p>
            <a:pPr lvl="1"/>
            <a:r>
              <a:rPr lang="en-US"/>
              <a:t>Second level</a:t>
            </a:r>
          </a:p>
          <a:p>
            <a:pPr lvl="2"/>
            <a:r>
              <a:rPr lang="en-US"/>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8" name="Slide Number Placeholder 5">
            <a:extLst>
              <a:ext uri="{FF2B5EF4-FFF2-40B4-BE49-F238E27FC236}">
                <a16:creationId xmlns:a16="http://schemas.microsoft.com/office/drawing/2014/main" id="{9633F8C1-4EA3-184A-9B17-D7331273E90B}"/>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5316905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left/Image righ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18896" y="1584785"/>
            <a:ext cx="41994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7" name="Text Placeholder 6"/>
          <p:cNvSpPr>
            <a:spLocks noGrp="1"/>
          </p:cNvSpPr>
          <p:nvPr>
            <p:ph type="body" sz="quarter" idx="12" hasCustomPrompt="1"/>
          </p:nvPr>
        </p:nvSpPr>
        <p:spPr>
          <a:xfrm>
            <a:off x="818896" y="2925296"/>
            <a:ext cx="4842933" cy="410369"/>
          </a:xfrm>
          <a:prstGeom prst="rect">
            <a:avLst/>
          </a:prstGeom>
          <a:solidFill>
            <a:schemeClr val="bg2">
              <a:alpha val="50000"/>
            </a:schemeClr>
          </a:solidFill>
        </p:spPr>
        <p:txBody>
          <a:bodyPr wrap="square" lIns="0" tIns="0" rIns="0" bIns="0" anchor="t" anchorCtr="0">
            <a:noAutofit/>
          </a:bodyPr>
          <a:lstStyle>
            <a:lvl1pPr marL="0" indent="0">
              <a:buNone/>
              <a:defRPr sz="3200" b="0" i="0" spc="0" baseline="0">
                <a:solidFill>
                  <a:schemeClr val="tx1"/>
                </a:solidFill>
                <a:latin typeface="+mj-lt"/>
                <a:cs typeface="Georgia"/>
              </a:defRPr>
            </a:lvl1pPr>
            <a:lvl2pPr marL="609585" indent="0">
              <a:buNone/>
              <a:defRPr b="1" i="0">
                <a:solidFill>
                  <a:srgbClr val="E4042C"/>
                </a:solidFill>
                <a:latin typeface="Arial"/>
                <a:cs typeface="Arial"/>
              </a:defRPr>
            </a:lvl2pPr>
            <a:lvl3pPr marL="1219170" indent="0">
              <a:buNone/>
              <a:defRPr b="1" i="0">
                <a:solidFill>
                  <a:srgbClr val="E4042C"/>
                </a:solidFill>
                <a:latin typeface="Arial"/>
                <a:cs typeface="Arial"/>
              </a:defRPr>
            </a:lvl3pPr>
            <a:lvl4pPr marL="1828754" indent="0">
              <a:buNone/>
              <a:defRPr b="1" i="0">
                <a:solidFill>
                  <a:srgbClr val="E4042C"/>
                </a:solidFill>
                <a:latin typeface="Arial"/>
                <a:cs typeface="Arial"/>
              </a:defRPr>
            </a:lvl4pPr>
            <a:lvl5pPr marL="2438339" indent="0">
              <a:buNone/>
              <a:defRPr b="1" i="0">
                <a:solidFill>
                  <a:srgbClr val="E4042C"/>
                </a:solidFill>
                <a:latin typeface="Arial"/>
                <a:cs typeface="Arial"/>
              </a:defRPr>
            </a:lvl5pPr>
          </a:lstStyle>
          <a:p>
            <a:pPr lvl="0"/>
            <a:r>
              <a:rPr lang="en-GB" dirty="0"/>
              <a:t>Subhead</a:t>
            </a:r>
            <a:endParaRPr lang="en-US" dirty="0"/>
          </a:p>
        </p:txBody>
      </p:sp>
      <p:sp>
        <p:nvSpPr>
          <p:cNvPr id="11" name="Text Placeholder 11"/>
          <p:cNvSpPr>
            <a:spLocks noGrp="1"/>
          </p:cNvSpPr>
          <p:nvPr>
            <p:ph type="body" sz="quarter" idx="18"/>
          </p:nvPr>
        </p:nvSpPr>
        <p:spPr>
          <a:xfrm>
            <a:off x="818896" y="3448174"/>
            <a:ext cx="5294037" cy="3187577"/>
          </a:xfrm>
          <a:prstGeom prst="rect">
            <a:avLst/>
          </a:prstGeom>
        </p:spPr>
        <p:txBody>
          <a:bodyPr lIns="0">
            <a:noAutofit/>
          </a:bodyPr>
          <a:lstStyle>
            <a:lvl1pPr marL="263993" indent="-263993">
              <a:spcBef>
                <a:spcPts val="400"/>
              </a:spcBef>
              <a:spcAft>
                <a:spcPts val="400"/>
              </a:spcAft>
              <a:buFont typeface="Lucida Grande"/>
              <a:buChar char="-"/>
              <a:defRPr sz="2400" b="0" i="0">
                <a:solidFill>
                  <a:schemeClr val="tx1"/>
                </a:solidFill>
                <a:latin typeface="Arial"/>
                <a:cs typeface="Arial"/>
              </a:defRPr>
            </a:lvl1pPr>
            <a:lvl2pPr marL="604785" indent="-283193">
              <a:spcBef>
                <a:spcPts val="400"/>
              </a:spcBef>
              <a:spcAft>
                <a:spcPts val="400"/>
              </a:spcAft>
              <a:buFont typeface="Lucida Grande"/>
              <a:buChar char="-"/>
              <a:defRPr sz="2400" b="0" i="0">
                <a:solidFill>
                  <a:schemeClr val="tx1"/>
                </a:solidFill>
                <a:latin typeface="Arial"/>
                <a:cs typeface="Arial"/>
              </a:defRPr>
            </a:lvl2pPr>
            <a:lvl3pPr marL="854379" indent="-211195">
              <a:spcBef>
                <a:spcPts val="400"/>
              </a:spcBef>
              <a:spcAft>
                <a:spcPts val="400"/>
              </a:spcAft>
              <a:buFont typeface="Lucida Grande"/>
              <a:buChar char="-"/>
              <a:defRPr sz="2400" b="0" i="0">
                <a:solidFill>
                  <a:schemeClr val="tx1"/>
                </a:solidFill>
                <a:latin typeface="Arial"/>
                <a:cs typeface="Arial"/>
              </a:defRPr>
            </a:lvl3pPr>
            <a:lvl4pPr>
              <a:defRPr sz="2400" b="0" i="0">
                <a:solidFill>
                  <a:schemeClr val="tx1"/>
                </a:solidFill>
                <a:latin typeface="Arial"/>
                <a:cs typeface="Arial"/>
              </a:defRPr>
            </a:lvl4pPr>
            <a:lvl5pPr>
              <a:defRPr sz="2400" b="0" i="0">
                <a:solidFill>
                  <a:schemeClr val="tx1"/>
                </a:solidFill>
                <a:latin typeface="Arial"/>
                <a:cs typeface="Arial"/>
              </a:defRPr>
            </a:lvl5pPr>
          </a:lstStyle>
          <a:p>
            <a:pPr lvl="0"/>
            <a:r>
              <a:rPr lang="en-US"/>
              <a:t>Edit Master text styles</a:t>
            </a:r>
          </a:p>
          <a:p>
            <a:pPr lvl="1"/>
            <a:r>
              <a:rPr lang="en-US"/>
              <a:t>Second level</a:t>
            </a:r>
          </a:p>
          <a:p>
            <a:pPr lvl="2"/>
            <a:r>
              <a:rPr lang="en-US"/>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3"/>
          </p:nvPr>
        </p:nvSpPr>
        <p:spPr>
          <a:xfrm>
            <a:off x="6096000" y="1602318"/>
            <a:ext cx="6096000" cy="4754033"/>
          </a:xfrm>
          <a:prstGeom prst="rect">
            <a:avLst/>
          </a:prstGeom>
          <a:solidFill>
            <a:schemeClr val="tx2">
              <a:lumMod val="20000"/>
              <a:lumOff val="80000"/>
            </a:schemeClr>
          </a:solidFill>
        </p:spPr>
        <p:txBody>
          <a:bodyPr/>
          <a:lstStyle>
            <a:lvl1pPr marL="0" indent="0">
              <a:buNone/>
              <a:defRPr sz="2400">
                <a:latin typeface="+mj-lt"/>
              </a:defRPr>
            </a:lvl1pPr>
          </a:lstStyle>
          <a:p>
            <a:r>
              <a:rPr lang="en-US"/>
              <a:t>Click icon to add picture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8896" y="467283"/>
            <a:ext cx="10554208" cy="824992"/>
          </a:xfrm>
          <a:prstGeom prst="rect">
            <a:avLst/>
          </a:prstGeom>
        </p:spPr>
      </p:pic>
      <p:sp>
        <p:nvSpPr>
          <p:cNvPr id="9" name="Slide Number Placeholder 5">
            <a:extLst>
              <a:ext uri="{FF2B5EF4-FFF2-40B4-BE49-F238E27FC236}">
                <a16:creationId xmlns:a16="http://schemas.microsoft.com/office/drawing/2014/main" id="{AD5A5362-FC22-DF4B-9E6F-A0E1C0DD1A8E}"/>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5825672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Content/Grey logo band">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488951"/>
            <a:ext cx="112606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sp>
        <p:nvSpPr>
          <p:cNvPr id="8" name="Content Placeholder 7"/>
          <p:cNvSpPr>
            <a:spLocks noGrp="1"/>
          </p:cNvSpPr>
          <p:nvPr>
            <p:ph sz="quarter" idx="11"/>
          </p:nvPr>
        </p:nvSpPr>
        <p:spPr>
          <a:xfrm>
            <a:off x="457200" y="1219202"/>
            <a:ext cx="11260667" cy="4080933"/>
          </a:xfrm>
          <a:prstGeom prst="rect">
            <a:avLst/>
          </a:prstGeom>
        </p:spPr>
        <p:txBody>
          <a:bodyPr lIns="0"/>
          <a:lstStyle>
            <a:lvl1pPr marL="215995" indent="-215995">
              <a:spcBef>
                <a:spcPts val="400"/>
              </a:spcBef>
              <a:spcAft>
                <a:spcPts val="400"/>
              </a:spcAft>
              <a:buFont typeface="Lucida Grande"/>
              <a:buChar char="-"/>
              <a:defRPr sz="2400">
                <a:latin typeface="+mj-lt"/>
              </a:defRPr>
            </a:lvl1pPr>
            <a:lvl2pPr marL="556786" indent="-283193">
              <a:spcBef>
                <a:spcPts val="400"/>
              </a:spcBef>
              <a:spcAft>
                <a:spcPts val="400"/>
              </a:spcAft>
              <a:buFont typeface="Lucida Grande"/>
              <a:buChar char="-"/>
              <a:defRPr sz="2400">
                <a:latin typeface="+mj-lt"/>
              </a:defRPr>
            </a:lvl2pPr>
            <a:lvl3pPr marL="758381" indent="-211195">
              <a:spcBef>
                <a:spcPts val="400"/>
              </a:spcBef>
              <a:spcAft>
                <a:spcPts val="400"/>
              </a:spcAft>
              <a:buFont typeface="Lucida Grande"/>
              <a:buChar char="-"/>
              <a:defRPr sz="2400">
                <a:latin typeface="+mj-lt"/>
              </a:defRPr>
            </a:lvl3pPr>
            <a:lvl4pPr marL="1031974" indent="-211195">
              <a:spcBef>
                <a:spcPts val="400"/>
              </a:spcBef>
              <a:spcAft>
                <a:spcPts val="400"/>
              </a:spcAft>
              <a:buFont typeface="Lucida Grande"/>
              <a:buChar char="-"/>
              <a:defRPr sz="2400">
                <a:latin typeface="+mj-lt"/>
              </a:defRPr>
            </a:lvl4pPr>
            <a:lvl5pPr marL="1257569" indent="-211195">
              <a:spcBef>
                <a:spcPts val="400"/>
              </a:spcBef>
              <a:spcAft>
                <a:spcPts val="400"/>
              </a:spcAft>
              <a:buFont typeface="Lucida Grande"/>
              <a:buChar char="-"/>
              <a:defRPr sz="2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5723467"/>
            <a:ext cx="11261344" cy="703072"/>
          </a:xfrm>
          <a:prstGeom prst="rect">
            <a:avLst/>
          </a:prstGeom>
        </p:spPr>
      </p:pic>
      <p:sp>
        <p:nvSpPr>
          <p:cNvPr id="6" name="Slide Number Placeholder 5">
            <a:extLst>
              <a:ext uri="{FF2B5EF4-FFF2-40B4-BE49-F238E27FC236}">
                <a16:creationId xmlns:a16="http://schemas.microsoft.com/office/drawing/2014/main" id="{5D78585B-3519-EA4C-8EFE-828830A1A9DF}"/>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679054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Grey logo ban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488951"/>
            <a:ext cx="11260667" cy="574516"/>
          </a:xfrm>
          <a:prstGeom prst="rect">
            <a:avLst/>
          </a:prstGeom>
        </p:spPr>
        <p:txBody>
          <a:bodyPr vert="horz" wrap="square" lIns="0" tIns="0" rIns="0" bIns="0">
            <a:spAutoFit/>
          </a:bodyPr>
          <a:lstStyle>
            <a:lvl1pPr algn="l">
              <a:defRPr sz="3733" b="1"/>
            </a:lvl1pPr>
          </a:lstStyle>
          <a:p>
            <a:r>
              <a:rPr lang="en-GB" dirty="0"/>
              <a:t>Click to add title</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5723467"/>
            <a:ext cx="11261344" cy="703072"/>
          </a:xfrm>
          <a:prstGeom prst="rect">
            <a:avLst/>
          </a:prstGeom>
        </p:spPr>
      </p:pic>
      <p:sp>
        <p:nvSpPr>
          <p:cNvPr id="5" name="Slide Number Placeholder 5">
            <a:extLst>
              <a:ext uri="{FF2B5EF4-FFF2-40B4-BE49-F238E27FC236}">
                <a16:creationId xmlns:a16="http://schemas.microsoft.com/office/drawing/2014/main" id="{0C79F5E8-6F33-6448-9D61-25C04DA7CEA1}"/>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789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4.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11/8/22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5CE150-37CC-4142-B1AF-3DF4A62BE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062AC9-A5B9-415A-907B-1AB14CFCE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60E5C6-2139-4A5B-8B3B-379204542F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05DBD-DB1D-46A8-8A17-7DF95729F475}" type="datetimeFigureOut">
              <a:rPr lang="en-GB" smtClean="0"/>
              <a:t>08/11/2022</a:t>
            </a:fld>
            <a:endParaRPr lang="en-GB"/>
          </a:p>
        </p:txBody>
      </p:sp>
      <p:sp>
        <p:nvSpPr>
          <p:cNvPr id="5" name="Footer Placeholder 4">
            <a:extLst>
              <a:ext uri="{FF2B5EF4-FFF2-40B4-BE49-F238E27FC236}">
                <a16:creationId xmlns:a16="http://schemas.microsoft.com/office/drawing/2014/main" id="{CC257816-D0FB-4FE9-9986-A1703E078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1E1AF2-BF84-4BB6-B98E-6084B8FCE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25367-01AC-4D70-A804-5D7FEEB367FD}" type="slidenum">
              <a:rPr lang="en-GB" smtClean="0"/>
              <a:t>‹#›</a:t>
            </a:fld>
            <a:endParaRPr lang="en-GB"/>
          </a:p>
        </p:txBody>
      </p:sp>
    </p:spTree>
    <p:extLst>
      <p:ext uri="{BB962C8B-B14F-4D97-AF65-F5344CB8AC3E}">
        <p14:creationId xmlns:p14="http://schemas.microsoft.com/office/powerpoint/2010/main" val="1592053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0B5B95-546B-17F5-A2B7-271BF7C14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9A15B2-8911-E074-077C-4ED29C44BF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6B0BC8-0EFE-3211-AB80-234E2E6ED6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B0CF5-DA3A-4468-BCF9-AF2E254A4E06}" type="datetime1">
              <a:rPr lang="en-GB" smtClean="0"/>
              <a:t>08/11/2022</a:t>
            </a:fld>
            <a:endParaRPr lang="en-GB"/>
          </a:p>
        </p:txBody>
      </p:sp>
      <p:sp>
        <p:nvSpPr>
          <p:cNvPr id="5" name="Footer Placeholder 4">
            <a:extLst>
              <a:ext uri="{FF2B5EF4-FFF2-40B4-BE49-F238E27FC236}">
                <a16:creationId xmlns:a16="http://schemas.microsoft.com/office/drawing/2014/main" id="{FE8466E7-D0F3-389E-3F48-A84957FE7C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Epistemic Insight Consortium, Dr Agnieszka J. Gordon, Consortium Lead, lasar@canterbury.ac.uk </a:t>
            </a:r>
          </a:p>
        </p:txBody>
      </p:sp>
      <p:sp>
        <p:nvSpPr>
          <p:cNvPr id="6" name="Slide Number Placeholder 5">
            <a:extLst>
              <a:ext uri="{FF2B5EF4-FFF2-40B4-BE49-F238E27FC236}">
                <a16:creationId xmlns:a16="http://schemas.microsoft.com/office/drawing/2014/main" id="{06164930-229D-0888-BB63-97906D4844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40D50-7B13-4096-9C17-4C2DFC37E146}" type="slidenum">
              <a:rPr lang="en-GB" smtClean="0"/>
              <a:t>‹#›</a:t>
            </a:fld>
            <a:endParaRPr lang="en-GB"/>
          </a:p>
        </p:txBody>
      </p:sp>
    </p:spTree>
    <p:extLst>
      <p:ext uri="{BB962C8B-B14F-4D97-AF65-F5344CB8AC3E}">
        <p14:creationId xmlns:p14="http://schemas.microsoft.com/office/powerpoint/2010/main" val="940433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219760A-70CA-F344-B257-539E482A9494}"/>
              </a:ext>
            </a:extLst>
          </p:cNvPr>
          <p:cNvSpPr>
            <a:spLocks noGrp="1"/>
          </p:cNvSpPr>
          <p:nvPr>
            <p:ph type="sldNum" sz="quarter" idx="4"/>
          </p:nvPr>
        </p:nvSpPr>
        <p:spPr>
          <a:xfrm>
            <a:off x="9302579"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5996871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hf sldNum="0"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Georgia"/>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Georgia"/>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Georgia"/>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Georgia"/>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Georgia"/>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scientificteen.org/post/metacognition-thinking-about-thinking" TargetMode="External"/><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6.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3.xml"/><Relationship Id="rId1" Type="http://schemas.openxmlformats.org/officeDocument/2006/relationships/video" Target="https://www.youtube.com/embed/-RrJDE8V-L8?feature=oembed" TargetMode="External"/><Relationship Id="rId5" Type="http://schemas.openxmlformats.org/officeDocument/2006/relationships/image" Target="../media/image36.png"/><Relationship Id="rId4" Type="http://schemas.openxmlformats.org/officeDocument/2006/relationships/hyperlink" Target="https://www.stmarys.ac.uk/research/areas/education-and-teaching/epistemic-insight/about.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8.xml"/><Relationship Id="rId5" Type="http://schemas.openxmlformats.org/officeDocument/2006/relationships/image" Target="../media/image14.jpeg"/><Relationship Id="rId4" Type="http://schemas.openxmlformats.org/officeDocument/2006/relationships/hyperlink" Target="https://bit.ly/3udAts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8.xml"/><Relationship Id="rId5" Type="http://schemas.openxmlformats.org/officeDocument/2006/relationships/image" Target="../media/image38.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8.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image" Target="../media/image12.png"/><Relationship Id="rId1" Type="http://schemas.openxmlformats.org/officeDocument/2006/relationships/slideLayout" Target="../slideLayouts/slideLayout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8.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8.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6DD2-EFD3-C27D-0E9C-99F3D602EB3F}"/>
              </a:ext>
            </a:extLst>
          </p:cNvPr>
          <p:cNvSpPr>
            <a:spLocks noGrp="1"/>
          </p:cNvSpPr>
          <p:nvPr>
            <p:ph type="ctrTitle"/>
          </p:nvPr>
        </p:nvSpPr>
        <p:spPr>
          <a:xfrm>
            <a:off x="1510833" y="286943"/>
            <a:ext cx="9144000" cy="2387600"/>
          </a:xfrm>
        </p:spPr>
        <p:txBody>
          <a:bodyPr>
            <a:normAutofit fontScale="90000"/>
          </a:bodyPr>
          <a:lstStyle/>
          <a:p>
            <a:r>
              <a:rPr lang="en-GB" dirty="0"/>
              <a:t>Transforming teacher education - introducing ITE students to Epistemic Insight: a workshop</a:t>
            </a:r>
          </a:p>
        </p:txBody>
      </p:sp>
      <p:sp>
        <p:nvSpPr>
          <p:cNvPr id="3" name="Subtitle 2">
            <a:extLst>
              <a:ext uri="{FF2B5EF4-FFF2-40B4-BE49-F238E27FC236}">
                <a16:creationId xmlns:a16="http://schemas.microsoft.com/office/drawing/2014/main" id="{F07E396B-0F9A-3D6F-2645-89C2231D7804}"/>
              </a:ext>
            </a:extLst>
          </p:cNvPr>
          <p:cNvSpPr>
            <a:spLocks noGrp="1"/>
          </p:cNvSpPr>
          <p:nvPr>
            <p:ph type="subTitle" idx="1"/>
          </p:nvPr>
        </p:nvSpPr>
        <p:spPr>
          <a:xfrm>
            <a:off x="750146" y="2855343"/>
            <a:ext cx="5348729" cy="1807234"/>
          </a:xfrm>
        </p:spPr>
        <p:txBody>
          <a:bodyPr>
            <a:normAutofit fontScale="92500" lnSpcReduction="10000"/>
          </a:bodyPr>
          <a:lstStyle/>
          <a:p>
            <a:pPr algn="l"/>
            <a:r>
              <a:rPr lang="en-GB" dirty="0"/>
              <a:t>Adrian Warhurst (University of Leicester)</a:t>
            </a:r>
          </a:p>
          <a:p>
            <a:pPr algn="l"/>
            <a:r>
              <a:rPr lang="en-GB" dirty="0"/>
              <a:t>Rob Campbell (St Mary’s University Twickenham)</a:t>
            </a:r>
          </a:p>
          <a:p>
            <a:pPr algn="l"/>
            <a:r>
              <a:rPr lang="en-GB" dirty="0" err="1"/>
              <a:t>Agnieszka</a:t>
            </a:r>
            <a:r>
              <a:rPr lang="en-GB" dirty="0"/>
              <a:t> J. Gordon (Canterbury Christchurch University)</a:t>
            </a:r>
          </a:p>
        </p:txBody>
      </p:sp>
      <p:pic>
        <p:nvPicPr>
          <p:cNvPr id="2050" name="Picture 2">
            <a:extLst>
              <a:ext uri="{FF2B5EF4-FFF2-40B4-BE49-F238E27FC236}">
                <a16:creationId xmlns:a16="http://schemas.microsoft.com/office/drawing/2014/main" id="{451DB281-FF1A-4ADE-3354-6FEFE50455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81007" y="5486400"/>
            <a:ext cx="210502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nterbury Christ Church University - Care Leaver Covenant">
            <a:extLst>
              <a:ext uri="{FF2B5EF4-FFF2-40B4-BE49-F238E27FC236}">
                <a16:creationId xmlns:a16="http://schemas.microsoft.com/office/drawing/2014/main" id="{1DF895B7-0B89-9FDC-2DE8-6ADA031CD3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4307" y="5281205"/>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pistemic Insight | Bridging the boundaries between curriculum compartments">
            <a:extLst>
              <a:ext uri="{FF2B5EF4-FFF2-40B4-BE49-F238E27FC236}">
                <a16:creationId xmlns:a16="http://schemas.microsoft.com/office/drawing/2014/main" id="{0489E303-1C42-A776-1C6B-8CA1102ECAB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83257" y="5720361"/>
            <a:ext cx="3908743" cy="8233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SA - University of Leicester logo">
            <a:extLst>
              <a:ext uri="{FF2B5EF4-FFF2-40B4-BE49-F238E27FC236}">
                <a16:creationId xmlns:a16="http://schemas.microsoft.com/office/drawing/2014/main" id="{8ED911D4-3AD2-99DF-AFE6-376AEA683DE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8787" y="5666511"/>
            <a:ext cx="2613945" cy="6970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66408" y="2732646"/>
            <a:ext cx="3503177" cy="2624688"/>
          </a:xfrm>
          <a:prstGeom prst="rect">
            <a:avLst/>
          </a:prstGeom>
        </p:spPr>
      </p:pic>
    </p:spTree>
    <p:extLst>
      <p:ext uri="{BB962C8B-B14F-4D97-AF65-F5344CB8AC3E}">
        <p14:creationId xmlns:p14="http://schemas.microsoft.com/office/powerpoint/2010/main" val="3355259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Diagram, schematic&#10;&#10;Description automatically generated">
            <a:extLst>
              <a:ext uri="{FF2B5EF4-FFF2-40B4-BE49-F238E27FC236}">
                <a16:creationId xmlns:a16="http://schemas.microsoft.com/office/drawing/2014/main" id="{2C377612-0958-EAF6-F0B5-7BEAD84ACE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606"/>
          <a:stretch/>
        </p:blipFill>
        <p:spPr>
          <a:xfrm>
            <a:off x="2658826" y="1220125"/>
            <a:ext cx="6135128" cy="5474872"/>
          </a:xfrm>
          <a:prstGeom prst="rect">
            <a:avLst/>
          </a:prstGeom>
        </p:spPr>
      </p:pic>
      <p:sp>
        <p:nvSpPr>
          <p:cNvPr id="2" name="Title 1">
            <a:extLst>
              <a:ext uri="{FF2B5EF4-FFF2-40B4-BE49-F238E27FC236}">
                <a16:creationId xmlns:a16="http://schemas.microsoft.com/office/drawing/2014/main" id="{90E8F12F-4E36-7096-2F09-BA6861C4E0D6}"/>
              </a:ext>
            </a:extLst>
          </p:cNvPr>
          <p:cNvSpPr>
            <a:spLocks noGrp="1"/>
          </p:cNvSpPr>
          <p:nvPr>
            <p:ph type="title"/>
          </p:nvPr>
        </p:nvSpPr>
        <p:spPr/>
        <p:txBody>
          <a:bodyPr/>
          <a:lstStyle/>
          <a:p>
            <a:r>
              <a:rPr lang="en-US" dirty="0">
                <a:cs typeface="Calibri Light"/>
              </a:rPr>
              <a:t>A dichotomous position?</a:t>
            </a:r>
            <a:endParaRPr lang="en-US" dirty="0"/>
          </a:p>
        </p:txBody>
      </p:sp>
      <p:sp>
        <p:nvSpPr>
          <p:cNvPr id="5" name="TextBox 4">
            <a:extLst>
              <a:ext uri="{FF2B5EF4-FFF2-40B4-BE49-F238E27FC236}">
                <a16:creationId xmlns:a16="http://schemas.microsoft.com/office/drawing/2014/main" id="{3BB0F9C0-AA0F-D678-E327-1ADF62D39CB9}"/>
              </a:ext>
            </a:extLst>
          </p:cNvPr>
          <p:cNvSpPr txBox="1"/>
          <p:nvPr/>
        </p:nvSpPr>
        <p:spPr>
          <a:xfrm>
            <a:off x="315604" y="3286836"/>
            <a:ext cx="225756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Didactic Pedagogy</a:t>
            </a:r>
            <a:endParaRPr lang="en-US" sz="3600">
              <a:cs typeface="Calibri"/>
            </a:endParaRPr>
          </a:p>
        </p:txBody>
      </p:sp>
      <p:sp>
        <p:nvSpPr>
          <p:cNvPr id="7" name="TextBox 6">
            <a:extLst>
              <a:ext uri="{FF2B5EF4-FFF2-40B4-BE49-F238E27FC236}">
                <a16:creationId xmlns:a16="http://schemas.microsoft.com/office/drawing/2014/main" id="{C7800647-B269-F265-6457-B1E429C363E4}"/>
              </a:ext>
            </a:extLst>
          </p:cNvPr>
          <p:cNvSpPr txBox="1"/>
          <p:nvPr/>
        </p:nvSpPr>
        <p:spPr>
          <a:xfrm>
            <a:off x="9163902" y="3411940"/>
            <a:ext cx="229168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Authentic Pedagogy</a:t>
            </a:r>
          </a:p>
        </p:txBody>
      </p:sp>
      <p:sp>
        <p:nvSpPr>
          <p:cNvPr id="9" name="Rectangle 8">
            <a:extLst>
              <a:ext uri="{FF2B5EF4-FFF2-40B4-BE49-F238E27FC236}">
                <a16:creationId xmlns:a16="http://schemas.microsoft.com/office/drawing/2014/main" id="{829564B0-B743-66F8-36FE-1C130E6CACA0}"/>
              </a:ext>
            </a:extLst>
          </p:cNvPr>
          <p:cNvSpPr/>
          <p:nvPr/>
        </p:nvSpPr>
        <p:spPr>
          <a:xfrm>
            <a:off x="2517585" y="5832854"/>
            <a:ext cx="3673521" cy="90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4793A0-088E-1A86-A864-5224589F3816}"/>
              </a:ext>
            </a:extLst>
          </p:cNvPr>
          <p:cNvSpPr/>
          <p:nvPr/>
        </p:nvSpPr>
        <p:spPr>
          <a:xfrm>
            <a:off x="7812490" y="3200684"/>
            <a:ext cx="978088" cy="705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D41006-8032-D6B5-C91D-AE5089BE7BD0}"/>
              </a:ext>
            </a:extLst>
          </p:cNvPr>
          <p:cNvSpPr/>
          <p:nvPr/>
        </p:nvSpPr>
        <p:spPr>
          <a:xfrm>
            <a:off x="10291833" y="2620653"/>
            <a:ext cx="739253" cy="705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14CE24-EEAC-B13C-8D17-F4F325115513}"/>
              </a:ext>
            </a:extLst>
          </p:cNvPr>
          <p:cNvSpPr/>
          <p:nvPr/>
        </p:nvSpPr>
        <p:spPr>
          <a:xfrm>
            <a:off x="5117057" y="5225101"/>
            <a:ext cx="978088" cy="705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108E50-4912-9C1E-AC67-C2BEDB3BE22C}"/>
              </a:ext>
            </a:extLst>
          </p:cNvPr>
          <p:cNvSpPr/>
          <p:nvPr/>
        </p:nvSpPr>
        <p:spPr>
          <a:xfrm>
            <a:off x="2660460" y="3064206"/>
            <a:ext cx="978088" cy="705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29AC2C8-E764-0B0E-B926-E19B11355E30}"/>
              </a:ext>
            </a:extLst>
          </p:cNvPr>
          <p:cNvSpPr txBox="1"/>
          <p:nvPr/>
        </p:nvSpPr>
        <p:spPr>
          <a:xfrm>
            <a:off x="355410" y="5914029"/>
            <a:ext cx="112594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Cope, B. and Kalantzis (2015) "The things you do to know: An introduction to the pedagogy of multiliteracies </a:t>
            </a:r>
            <a:r>
              <a:rPr lang="en-US" dirty="0" err="1">
                <a:ea typeface="+mn-lt"/>
                <a:cs typeface="+mn-lt"/>
              </a:rPr>
              <a:t>inCope</a:t>
            </a:r>
            <a:r>
              <a:rPr lang="en-US" dirty="0">
                <a:ea typeface="+mn-lt"/>
                <a:cs typeface="+mn-lt"/>
              </a:rPr>
              <a:t>, B. and Kalantzis, M. eds.,  </a:t>
            </a:r>
            <a:r>
              <a:rPr lang="en-US" i="1" dirty="0">
                <a:ea typeface="+mn-lt"/>
                <a:cs typeface="+mn-lt"/>
              </a:rPr>
              <a:t>A pedagogy of multiliteracies: Learning by design</a:t>
            </a:r>
            <a:r>
              <a:rPr lang="en-US" dirty="0">
                <a:ea typeface="+mn-lt"/>
                <a:cs typeface="+mn-lt"/>
              </a:rPr>
              <a:t>. Palgrave Macmillan New York pp. 1-36.</a:t>
            </a:r>
            <a:endParaRPr lang="en-US" dirty="0">
              <a:cs typeface="Calibri"/>
            </a:endParaRPr>
          </a:p>
        </p:txBody>
      </p:sp>
    </p:spTree>
    <p:extLst>
      <p:ext uri="{BB962C8B-B14F-4D97-AF65-F5344CB8AC3E}">
        <p14:creationId xmlns:p14="http://schemas.microsoft.com/office/powerpoint/2010/main" val="269987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BFDB-51B2-35C9-400A-EFC9BF2F82F8}"/>
              </a:ext>
            </a:extLst>
          </p:cNvPr>
          <p:cNvSpPr>
            <a:spLocks noGrp="1"/>
          </p:cNvSpPr>
          <p:nvPr>
            <p:ph type="title"/>
          </p:nvPr>
        </p:nvSpPr>
        <p:spPr/>
        <p:txBody>
          <a:bodyPr/>
          <a:lstStyle/>
          <a:p>
            <a:r>
              <a:rPr lang="en-US" dirty="0">
                <a:cs typeface="Calibri Light"/>
              </a:rPr>
              <a:t>metacognition</a:t>
            </a:r>
            <a:endParaRPr lang="en-US" dirty="0"/>
          </a:p>
        </p:txBody>
      </p:sp>
      <p:pic>
        <p:nvPicPr>
          <p:cNvPr id="4" name="Picture 4" descr="Text&#10;&#10;Description automatically generated">
            <a:extLst>
              <a:ext uri="{FF2B5EF4-FFF2-40B4-BE49-F238E27FC236}">
                <a16:creationId xmlns:a16="http://schemas.microsoft.com/office/drawing/2014/main" id="{2FDCA733-9A5C-4D77-4EA5-B5FE8139778B}"/>
              </a:ext>
            </a:extLst>
          </p:cNvPr>
          <p:cNvPicPr>
            <a:picLocks noGrp="1" noChangeAspect="1"/>
          </p:cNvPicPr>
          <p:nvPr>
            <p:ph idx="1"/>
          </p:nvPr>
        </p:nvPicPr>
        <p:blipFill>
          <a:blip r:embed="rId2"/>
          <a:stretch>
            <a:fillRect/>
          </a:stretch>
        </p:blipFill>
        <p:spPr>
          <a:xfrm>
            <a:off x="222914" y="1339270"/>
            <a:ext cx="6560023" cy="5517391"/>
          </a:xfrm>
        </p:spPr>
      </p:pic>
      <p:sp>
        <p:nvSpPr>
          <p:cNvPr id="5" name="TextBox 4">
            <a:extLst>
              <a:ext uri="{FF2B5EF4-FFF2-40B4-BE49-F238E27FC236}">
                <a16:creationId xmlns:a16="http://schemas.microsoft.com/office/drawing/2014/main" id="{29B0963C-752E-0B60-97A8-F8EFE63BF6BE}"/>
              </a:ext>
            </a:extLst>
          </p:cNvPr>
          <p:cNvSpPr txBox="1"/>
          <p:nvPr/>
        </p:nvSpPr>
        <p:spPr>
          <a:xfrm>
            <a:off x="6829568" y="4699947"/>
            <a:ext cx="526007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Image taken from </a:t>
            </a:r>
            <a:r>
              <a:rPr lang="en-US" dirty="0">
                <a:ea typeface="+mn-lt"/>
                <a:cs typeface="+mn-lt"/>
                <a:hlinkClick r:id="rId3"/>
              </a:rPr>
              <a:t>https://www.thescientificteen.org/post/metacognition-thinking-about-thinking</a:t>
            </a:r>
            <a:endParaRPr lang="en-US" dirty="0">
              <a:ea typeface="+mn-lt"/>
              <a:cs typeface="+mn-lt"/>
            </a:endParaRPr>
          </a:p>
          <a:p>
            <a:r>
              <a:rPr lang="en-US" dirty="0">
                <a:cs typeface="Calibri" panose="020F0502020204030204"/>
              </a:rPr>
              <a:t>Reference </a:t>
            </a:r>
            <a:r>
              <a:rPr lang="en-US" dirty="0">
                <a:ea typeface="+mn-lt"/>
                <a:cs typeface="+mn-lt"/>
              </a:rPr>
              <a:t>Gauthier, L., 2014. How learning works: 7 research-based principles for smart teaching. </a:t>
            </a:r>
            <a:r>
              <a:rPr lang="en-US" i="1" dirty="0">
                <a:ea typeface="+mn-lt"/>
                <a:cs typeface="+mn-lt"/>
              </a:rPr>
              <a:t>Journal of the Scholarship of Teaching and Learning</a:t>
            </a:r>
            <a:r>
              <a:rPr lang="en-US" dirty="0">
                <a:ea typeface="+mn-lt"/>
                <a:cs typeface="+mn-lt"/>
              </a:rPr>
              <a:t>, pp.126-129.</a:t>
            </a:r>
            <a:endParaRPr lang="en-US" dirty="0">
              <a:cs typeface="Calibri" panose="020F0502020204030204"/>
            </a:endParaRPr>
          </a:p>
        </p:txBody>
      </p:sp>
    </p:spTree>
    <p:extLst>
      <p:ext uri="{BB962C8B-B14F-4D97-AF65-F5344CB8AC3E}">
        <p14:creationId xmlns:p14="http://schemas.microsoft.com/office/powerpoint/2010/main" val="737652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2C0-8F7F-3D90-660F-62E034A8163D}"/>
              </a:ext>
            </a:extLst>
          </p:cNvPr>
          <p:cNvSpPr>
            <a:spLocks noGrp="1"/>
          </p:cNvSpPr>
          <p:nvPr>
            <p:ph type="title"/>
          </p:nvPr>
        </p:nvSpPr>
        <p:spPr>
          <a:xfrm>
            <a:off x="916131" y="365125"/>
            <a:ext cx="10437669" cy="580882"/>
          </a:xfrm>
        </p:spPr>
        <p:txBody>
          <a:bodyPr>
            <a:normAutofit fontScale="90000"/>
          </a:bodyPr>
          <a:lstStyle/>
          <a:p>
            <a:r>
              <a:rPr lang="en-GB" sz="4000" b="1">
                <a:solidFill>
                  <a:srgbClr val="002060"/>
                </a:solidFill>
              </a:rPr>
              <a:t>Exemplar metacognitive strategies</a:t>
            </a:r>
          </a:p>
        </p:txBody>
      </p:sp>
      <p:sp>
        <p:nvSpPr>
          <p:cNvPr id="3" name="Content Placeholder 2">
            <a:extLst>
              <a:ext uri="{FF2B5EF4-FFF2-40B4-BE49-F238E27FC236}">
                <a16:creationId xmlns:a16="http://schemas.microsoft.com/office/drawing/2014/main" id="{F9BFE166-7588-65E9-37BF-0D3917748CF2}"/>
              </a:ext>
            </a:extLst>
          </p:cNvPr>
          <p:cNvSpPr>
            <a:spLocks noGrp="1"/>
          </p:cNvSpPr>
          <p:nvPr>
            <p:ph idx="1"/>
          </p:nvPr>
        </p:nvSpPr>
        <p:spPr/>
        <p:txBody>
          <a:bodyPr/>
          <a:lstStyle/>
          <a:p>
            <a:endParaRPr lang="en-GB"/>
          </a:p>
        </p:txBody>
      </p:sp>
      <p:pic>
        <p:nvPicPr>
          <p:cNvPr id="5" name="Picture 4" descr="A table which lists 10 exemplar techniques for developing metacognitive skill. Elaboration, self explanation,, highlighting, keyword, imagery, rereading, practice testing, distributed practice and interleaved practice&#10;">
            <a:extLst>
              <a:ext uri="{FF2B5EF4-FFF2-40B4-BE49-F238E27FC236}">
                <a16:creationId xmlns:a16="http://schemas.microsoft.com/office/drawing/2014/main" id="{F6DDEF18-D55E-3471-5C46-0AE6A69784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2340" y="980991"/>
            <a:ext cx="11790554" cy="4552335"/>
          </a:xfrm>
          <a:prstGeom prst="rect">
            <a:avLst/>
          </a:prstGeom>
        </p:spPr>
      </p:pic>
      <p:sp>
        <p:nvSpPr>
          <p:cNvPr id="6" name="TextBox 5">
            <a:extLst>
              <a:ext uri="{FF2B5EF4-FFF2-40B4-BE49-F238E27FC236}">
                <a16:creationId xmlns:a16="http://schemas.microsoft.com/office/drawing/2014/main" id="{3C5481BE-7428-7F04-A74A-13AE04D9E417}"/>
              </a:ext>
            </a:extLst>
          </p:cNvPr>
          <p:cNvSpPr txBox="1"/>
          <p:nvPr/>
        </p:nvSpPr>
        <p:spPr>
          <a:xfrm>
            <a:off x="280442" y="5421484"/>
            <a:ext cx="11602065" cy="1200329"/>
          </a:xfrm>
          <a:prstGeom prst="rect">
            <a:avLst/>
          </a:prstGeom>
          <a:noFill/>
        </p:spPr>
        <p:txBody>
          <a:bodyPr wrap="square" rtlCol="0">
            <a:spAutoFit/>
          </a:bodyPr>
          <a:lstStyle/>
          <a:p>
            <a:r>
              <a:rPr lang="en-GB" sz="1800" b="0" i="0" u="none" strike="noStrike" baseline="0" err="1">
                <a:solidFill>
                  <a:srgbClr val="000000"/>
                </a:solidFill>
                <a:latin typeface="Arial" panose="020B0604020202020204" pitchFamily="34" charset="0"/>
              </a:rPr>
              <a:t>Donker</a:t>
            </a:r>
            <a:r>
              <a:rPr lang="en-GB" sz="1800" b="0" i="0" u="none" strike="noStrike" baseline="0">
                <a:solidFill>
                  <a:srgbClr val="000000"/>
                </a:solidFill>
                <a:latin typeface="Arial" panose="020B0604020202020204" pitchFamily="34" charset="0"/>
              </a:rPr>
              <a:t>, A. S., de Boer, H., </a:t>
            </a:r>
            <a:r>
              <a:rPr lang="en-GB" sz="1800" b="0" i="0" u="none" strike="noStrike" baseline="0" err="1">
                <a:solidFill>
                  <a:srgbClr val="000000"/>
                </a:solidFill>
                <a:latin typeface="Arial" panose="020B0604020202020204" pitchFamily="34" charset="0"/>
              </a:rPr>
              <a:t>Kostons</a:t>
            </a:r>
            <a:r>
              <a:rPr lang="en-GB" sz="1800" b="0" i="0" u="none" strike="noStrike" baseline="0">
                <a:solidFill>
                  <a:srgbClr val="000000"/>
                </a:solidFill>
                <a:latin typeface="Arial" panose="020B0604020202020204" pitchFamily="34" charset="0"/>
              </a:rPr>
              <a:t>, D., </a:t>
            </a:r>
            <a:r>
              <a:rPr lang="en-GB" sz="1800" b="0" i="0" u="none" strike="noStrike" baseline="0" err="1">
                <a:solidFill>
                  <a:srgbClr val="000000"/>
                </a:solidFill>
                <a:latin typeface="Arial" panose="020B0604020202020204" pitchFamily="34" charset="0"/>
              </a:rPr>
              <a:t>Dignath</a:t>
            </a:r>
            <a:r>
              <a:rPr lang="en-GB" sz="1800" b="0" i="0" u="none" strike="noStrike" baseline="0">
                <a:solidFill>
                  <a:srgbClr val="000000"/>
                </a:solidFill>
                <a:latin typeface="Arial" panose="020B0604020202020204" pitchFamily="34" charset="0"/>
              </a:rPr>
              <a:t> van Ewijk, C. C., &amp; van der Werf, M. P. C. (2014) Effectiveness of learning strategy instruction on academic performance: A meta-analysis. </a:t>
            </a:r>
            <a:r>
              <a:rPr lang="en-GB" sz="1800" b="0" i="1" u="none" strike="noStrike" baseline="0">
                <a:solidFill>
                  <a:srgbClr val="000000"/>
                </a:solidFill>
                <a:latin typeface="Arial" panose="020B0604020202020204" pitchFamily="34" charset="0"/>
              </a:rPr>
              <a:t>Educational Research Review</a:t>
            </a:r>
            <a:r>
              <a:rPr lang="en-GB" sz="1800" b="0" i="0" u="none" strike="noStrike" baseline="0">
                <a:solidFill>
                  <a:srgbClr val="000000"/>
                </a:solidFill>
                <a:latin typeface="Arial" panose="020B0604020202020204" pitchFamily="34" charset="0"/>
              </a:rPr>
              <a:t>, </a:t>
            </a:r>
            <a:r>
              <a:rPr lang="en-GB" sz="1800" b="0" i="1" u="none" strike="noStrike" baseline="0">
                <a:solidFill>
                  <a:srgbClr val="000000"/>
                </a:solidFill>
                <a:latin typeface="Arial" panose="020B0604020202020204" pitchFamily="34" charset="0"/>
              </a:rPr>
              <a:t>11</a:t>
            </a:r>
            <a:r>
              <a:rPr lang="en-GB" sz="1800" b="0" i="0" u="none" strike="noStrike" baseline="0">
                <a:solidFill>
                  <a:srgbClr val="000000"/>
                </a:solidFill>
                <a:latin typeface="Arial" panose="020B0604020202020204" pitchFamily="34" charset="0"/>
              </a:rPr>
              <a:t>, 1–26. </a:t>
            </a:r>
            <a:r>
              <a:rPr lang="en-GB" sz="1800" b="0" i="0" u="none" strike="noStrike" baseline="0">
                <a:solidFill>
                  <a:srgbClr val="0000FF"/>
                </a:solidFill>
                <a:latin typeface="Arial" panose="020B0604020202020204" pitchFamily="34" charset="0"/>
              </a:rPr>
              <a:t>https://doi.org/10.1016/j.edurev.2013.11.002</a:t>
            </a:r>
            <a:r>
              <a:rPr lang="en-GB" sz="1800" b="0" i="0" u="none" strike="noStrike" baseline="0">
                <a:solidFill>
                  <a:srgbClr val="000000"/>
                </a:solidFill>
                <a:latin typeface="Arial" panose="020B0604020202020204" pitchFamily="34" charset="0"/>
              </a:rPr>
              <a:t>. 	(Table taken from p6)</a:t>
            </a:r>
          </a:p>
          <a:p>
            <a:endParaRPr lang="en-GB"/>
          </a:p>
        </p:txBody>
      </p:sp>
    </p:spTree>
    <p:extLst>
      <p:ext uri="{BB962C8B-B14F-4D97-AF65-F5344CB8AC3E}">
        <p14:creationId xmlns:p14="http://schemas.microsoft.com/office/powerpoint/2010/main" val="451031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F45E-B7E1-50EB-36E1-37B736C8A960}"/>
              </a:ext>
            </a:extLst>
          </p:cNvPr>
          <p:cNvSpPr>
            <a:spLocks noGrp="1"/>
          </p:cNvSpPr>
          <p:nvPr>
            <p:ph type="title"/>
          </p:nvPr>
        </p:nvSpPr>
        <p:spPr>
          <a:xfrm>
            <a:off x="929185" y="-328637"/>
            <a:ext cx="10515600" cy="1325563"/>
          </a:xfrm>
        </p:spPr>
        <p:txBody>
          <a:bodyPr/>
          <a:lstStyle/>
          <a:p>
            <a:r>
              <a:rPr lang="en-US" dirty="0">
                <a:cs typeface="Calibri Light"/>
              </a:rPr>
              <a:t>Setting a justification for Epistemic Insight</a:t>
            </a:r>
          </a:p>
        </p:txBody>
      </p:sp>
      <p:pic>
        <p:nvPicPr>
          <p:cNvPr id="9" name="Picture 9" descr="A picture containing tool&#10;&#10;Description automatically generated">
            <a:extLst>
              <a:ext uri="{FF2B5EF4-FFF2-40B4-BE49-F238E27FC236}">
                <a16:creationId xmlns:a16="http://schemas.microsoft.com/office/drawing/2014/main" id="{68770837-3222-D57F-22BC-754D150AA4BC}"/>
              </a:ext>
            </a:extLst>
          </p:cNvPr>
          <p:cNvPicPr>
            <a:picLocks noGrp="1" noChangeAspect="1"/>
          </p:cNvPicPr>
          <p:nvPr>
            <p:ph idx="1"/>
          </p:nvPr>
        </p:nvPicPr>
        <p:blipFill>
          <a:blip r:embed="rId2"/>
          <a:stretch>
            <a:fillRect/>
          </a:stretch>
        </p:blipFill>
        <p:spPr>
          <a:xfrm>
            <a:off x="9084292" y="3746821"/>
            <a:ext cx="3178791" cy="2044320"/>
          </a:xfrm>
        </p:spPr>
      </p:pic>
      <p:sp>
        <p:nvSpPr>
          <p:cNvPr id="4" name="Oval 3">
            <a:extLst>
              <a:ext uri="{FF2B5EF4-FFF2-40B4-BE49-F238E27FC236}">
                <a16:creationId xmlns:a16="http://schemas.microsoft.com/office/drawing/2014/main" id="{341D65ED-2052-D197-D198-3FF593464966}"/>
              </a:ext>
            </a:extLst>
          </p:cNvPr>
          <p:cNvSpPr/>
          <p:nvPr/>
        </p:nvSpPr>
        <p:spPr>
          <a:xfrm>
            <a:off x="2613547" y="537951"/>
            <a:ext cx="4048834" cy="3662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A701F6-7DE6-C553-DB5F-6AD04B94D199}"/>
              </a:ext>
            </a:extLst>
          </p:cNvPr>
          <p:cNvSpPr txBox="1"/>
          <p:nvPr/>
        </p:nvSpPr>
        <p:spPr>
          <a:xfrm>
            <a:off x="3562634" y="2086969"/>
            <a:ext cx="305652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cs typeface="Calibri"/>
              </a:rPr>
              <a:t>Epistemic</a:t>
            </a:r>
            <a:endParaRPr lang="en-US" dirty="0">
              <a:solidFill>
                <a:schemeClr val="bg1"/>
              </a:solidFill>
            </a:endParaRPr>
          </a:p>
          <a:p>
            <a:r>
              <a:rPr lang="en-US" sz="2800" dirty="0">
                <a:solidFill>
                  <a:schemeClr val="bg1"/>
                </a:solidFill>
                <a:cs typeface="Calibri"/>
              </a:rPr>
              <a:t> Insight</a:t>
            </a:r>
            <a:endParaRPr lang="en-US">
              <a:solidFill>
                <a:schemeClr val="bg1"/>
              </a:solidFill>
            </a:endParaRPr>
          </a:p>
        </p:txBody>
      </p:sp>
      <p:sp>
        <p:nvSpPr>
          <p:cNvPr id="6" name="Oval 5">
            <a:extLst>
              <a:ext uri="{FF2B5EF4-FFF2-40B4-BE49-F238E27FC236}">
                <a16:creationId xmlns:a16="http://schemas.microsoft.com/office/drawing/2014/main" id="{769F4BF6-E04D-BA4C-F8A6-BAF340A70DA2}"/>
              </a:ext>
            </a:extLst>
          </p:cNvPr>
          <p:cNvSpPr/>
          <p:nvPr/>
        </p:nvSpPr>
        <p:spPr>
          <a:xfrm>
            <a:off x="5627427" y="583443"/>
            <a:ext cx="4048834" cy="3662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2115129-A187-F649-EDD7-599E0921223C}"/>
              </a:ext>
            </a:extLst>
          </p:cNvPr>
          <p:cNvSpPr txBox="1"/>
          <p:nvPr/>
        </p:nvSpPr>
        <p:spPr>
          <a:xfrm>
            <a:off x="6496902" y="2416790"/>
            <a:ext cx="30565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cs typeface="Calibri"/>
              </a:rPr>
              <a:t>Metacognition</a:t>
            </a:r>
          </a:p>
        </p:txBody>
      </p:sp>
      <p:sp>
        <p:nvSpPr>
          <p:cNvPr id="10" name="Arrow: Curved Down 9">
            <a:extLst>
              <a:ext uri="{FF2B5EF4-FFF2-40B4-BE49-F238E27FC236}">
                <a16:creationId xmlns:a16="http://schemas.microsoft.com/office/drawing/2014/main" id="{51EA43BA-69EC-A246-D27E-88E18201EB7F}"/>
              </a:ext>
            </a:extLst>
          </p:cNvPr>
          <p:cNvSpPr/>
          <p:nvPr/>
        </p:nvSpPr>
        <p:spPr>
          <a:xfrm rot="2160000">
            <a:off x="9162867" y="2166184"/>
            <a:ext cx="2445223" cy="104632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Bent 12">
            <a:extLst>
              <a:ext uri="{FF2B5EF4-FFF2-40B4-BE49-F238E27FC236}">
                <a16:creationId xmlns:a16="http://schemas.microsoft.com/office/drawing/2014/main" id="{BBF8F121-0A31-1481-C13B-4D52EEE9CC06}"/>
              </a:ext>
            </a:extLst>
          </p:cNvPr>
          <p:cNvSpPr/>
          <p:nvPr/>
        </p:nvSpPr>
        <p:spPr>
          <a:xfrm rot="16080000">
            <a:off x="1478550" y="1994478"/>
            <a:ext cx="841611" cy="16377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4" descr="Diagram&#10;&#10;Description automatically generated">
            <a:extLst>
              <a:ext uri="{FF2B5EF4-FFF2-40B4-BE49-F238E27FC236}">
                <a16:creationId xmlns:a16="http://schemas.microsoft.com/office/drawing/2014/main" id="{F64F0933-542C-7124-7302-BCAF0B61D8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09" y="809804"/>
            <a:ext cx="2743200" cy="1871944"/>
          </a:xfrm>
          <a:prstGeom prst="rect">
            <a:avLst/>
          </a:prstGeom>
        </p:spPr>
      </p:pic>
      <p:sp>
        <p:nvSpPr>
          <p:cNvPr id="16" name="Arrow: Down 15">
            <a:extLst>
              <a:ext uri="{FF2B5EF4-FFF2-40B4-BE49-F238E27FC236}">
                <a16:creationId xmlns:a16="http://schemas.microsoft.com/office/drawing/2014/main" id="{2FA808AB-B319-4831-93DE-E4AD1E11C0EB}"/>
              </a:ext>
            </a:extLst>
          </p:cNvPr>
          <p:cNvSpPr/>
          <p:nvPr/>
        </p:nvSpPr>
        <p:spPr>
          <a:xfrm>
            <a:off x="4004128" y="3751552"/>
            <a:ext cx="489044" cy="9780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7">
            <a:extLst>
              <a:ext uri="{FF2B5EF4-FFF2-40B4-BE49-F238E27FC236}">
                <a16:creationId xmlns:a16="http://schemas.microsoft.com/office/drawing/2014/main" id="{78AE8008-4561-AC7D-5317-5BA32BF973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2250" y="4577597"/>
            <a:ext cx="6951259" cy="1285345"/>
          </a:xfrm>
          <a:prstGeom prst="rect">
            <a:avLst/>
          </a:prstGeom>
        </p:spPr>
      </p:pic>
      <p:sp>
        <p:nvSpPr>
          <p:cNvPr id="19" name="TextBox 18">
            <a:extLst>
              <a:ext uri="{FF2B5EF4-FFF2-40B4-BE49-F238E27FC236}">
                <a16:creationId xmlns:a16="http://schemas.microsoft.com/office/drawing/2014/main" id="{9EAE3180-B1C2-2620-136D-F1133B936A97}"/>
              </a:ext>
            </a:extLst>
          </p:cNvPr>
          <p:cNvSpPr txBox="1"/>
          <p:nvPr/>
        </p:nvSpPr>
        <p:spPr>
          <a:xfrm>
            <a:off x="595952" y="5986818"/>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263682"/>
                </a:solidFill>
                <a:latin typeface="Humnst777 BT"/>
              </a:rPr>
              <a:t>Questions</a:t>
            </a:r>
          </a:p>
        </p:txBody>
      </p:sp>
      <p:sp>
        <p:nvSpPr>
          <p:cNvPr id="20" name="TextBox 19">
            <a:extLst>
              <a:ext uri="{FF2B5EF4-FFF2-40B4-BE49-F238E27FC236}">
                <a16:creationId xmlns:a16="http://schemas.microsoft.com/office/drawing/2014/main" id="{26180706-A6B0-4DC7-E14C-0B5B9B1FB734}"/>
              </a:ext>
            </a:extLst>
          </p:cNvPr>
          <p:cNvSpPr txBox="1"/>
          <p:nvPr/>
        </p:nvSpPr>
        <p:spPr>
          <a:xfrm>
            <a:off x="3496101" y="5986818"/>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263682"/>
                </a:solidFill>
                <a:latin typeface="Humnst777 BT"/>
              </a:rPr>
              <a:t>Methods</a:t>
            </a:r>
          </a:p>
        </p:txBody>
      </p:sp>
      <p:sp>
        <p:nvSpPr>
          <p:cNvPr id="21" name="TextBox 20">
            <a:extLst>
              <a:ext uri="{FF2B5EF4-FFF2-40B4-BE49-F238E27FC236}">
                <a16:creationId xmlns:a16="http://schemas.microsoft.com/office/drawing/2014/main" id="{2E999A88-97E3-650C-F3DE-DD65A27EEE5B}"/>
              </a:ext>
            </a:extLst>
          </p:cNvPr>
          <p:cNvSpPr txBox="1"/>
          <p:nvPr/>
        </p:nvSpPr>
        <p:spPr>
          <a:xfrm>
            <a:off x="5827594" y="5747982"/>
            <a:ext cx="3835020" cy="10999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263682"/>
                </a:solidFill>
                <a:latin typeface="Humnst777 BT"/>
              </a:rPr>
              <a:t>Ways of thinking/ Norms of thought</a:t>
            </a:r>
          </a:p>
        </p:txBody>
      </p:sp>
    </p:spTree>
    <p:extLst>
      <p:ext uri="{BB962C8B-B14F-4D97-AF65-F5344CB8AC3E}">
        <p14:creationId xmlns:p14="http://schemas.microsoft.com/office/powerpoint/2010/main" val="23341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0" grpId="0" animBg="1"/>
      <p:bldP spid="13" grpId="0" animBg="1"/>
      <p:bldP spid="16" grpId="0" animBg="1"/>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E42C-50DA-DFAD-EC64-7F99E3A94355}"/>
              </a:ext>
            </a:extLst>
          </p:cNvPr>
          <p:cNvSpPr>
            <a:spLocks noGrp="1"/>
          </p:cNvSpPr>
          <p:nvPr>
            <p:ph type="title"/>
          </p:nvPr>
        </p:nvSpPr>
        <p:spPr/>
        <p:txBody>
          <a:bodyPr/>
          <a:lstStyle/>
          <a:p>
            <a:r>
              <a:rPr lang="en-GB" dirty="0"/>
              <a:t>Self regulation of learning</a:t>
            </a:r>
          </a:p>
        </p:txBody>
      </p:sp>
      <p:sp>
        <p:nvSpPr>
          <p:cNvPr id="3" name="Content Placeholder 2">
            <a:extLst>
              <a:ext uri="{FF2B5EF4-FFF2-40B4-BE49-F238E27FC236}">
                <a16:creationId xmlns:a16="http://schemas.microsoft.com/office/drawing/2014/main" id="{22FD9BC5-629C-00FE-6123-DAD55FDE9FBC}"/>
              </a:ext>
            </a:extLst>
          </p:cNvPr>
          <p:cNvSpPr>
            <a:spLocks noGrp="1"/>
          </p:cNvSpPr>
          <p:nvPr>
            <p:ph idx="1"/>
          </p:nvPr>
        </p:nvSpPr>
        <p:spPr/>
        <p:txBody>
          <a:bodyPr/>
          <a:lstStyle/>
          <a:p>
            <a:pPr marL="0" lvl="0" indent="0" defTabSz="457200">
              <a:lnSpc>
                <a:spcPct val="100000"/>
              </a:lnSpc>
              <a:spcBef>
                <a:spcPts val="300"/>
              </a:spcBef>
              <a:spcAft>
                <a:spcPts val="300"/>
              </a:spcAft>
              <a:buNone/>
            </a:pPr>
            <a:r>
              <a:rPr lang="en-GB" sz="1800" dirty="0">
                <a:solidFill>
                  <a:srgbClr val="3C3C3C"/>
                </a:solidFill>
                <a:latin typeface="Arial"/>
              </a:rPr>
              <a:t>Zimmerman gives a helpful description of what a successful self-regulated learner looks like:</a:t>
            </a:r>
          </a:p>
          <a:p>
            <a:pPr marL="0" lvl="0" indent="0" defTabSz="457200">
              <a:lnSpc>
                <a:spcPct val="100000"/>
              </a:lnSpc>
              <a:spcBef>
                <a:spcPts val="300"/>
              </a:spcBef>
              <a:spcAft>
                <a:spcPts val="300"/>
              </a:spcAft>
              <a:buNone/>
            </a:pPr>
            <a:r>
              <a:rPr lang="en-GB" sz="1800" dirty="0">
                <a:solidFill>
                  <a:srgbClr val="3C3C3C"/>
                </a:solidFill>
                <a:latin typeface="Arial"/>
              </a:rPr>
              <a:t> ‘These learners are proactive in their efforts to learn because they are aware of their strengths and limitations and because they are guided by personally set goals and task-related strategies, such as using an arithmetic addition strategy to check the accuracy of solutions to subtraction problems. These learners monitor their behaviour in terms of their goals and self-reflect on their increasing effectiveness. This enhances their self-satisfaction and motivation to continue to improve their methods of learning.’</a:t>
            </a:r>
          </a:p>
          <a:p>
            <a:pPr marL="0" lvl="0" indent="0" defTabSz="457200">
              <a:lnSpc>
                <a:spcPct val="100000"/>
              </a:lnSpc>
              <a:spcBef>
                <a:spcPts val="300"/>
              </a:spcBef>
              <a:spcAft>
                <a:spcPts val="300"/>
              </a:spcAft>
              <a:buNone/>
            </a:pPr>
            <a:r>
              <a:rPr lang="en-GB" sz="1100" dirty="0">
                <a:solidFill>
                  <a:srgbClr val="3C3C3C"/>
                </a:solidFill>
                <a:latin typeface="Arial"/>
              </a:rPr>
              <a:t>Zimmerman, B. J. (2010) ‘Becoming a Self-Regulated Learner: An Overview’, Theory into Practice, 41 (2)</a:t>
            </a:r>
          </a:p>
          <a:p>
            <a:endParaRPr lang="en-GB" dirty="0"/>
          </a:p>
          <a:p>
            <a:r>
              <a:rPr lang="en-GB" dirty="0"/>
              <a:t>Connection to EI</a:t>
            </a:r>
          </a:p>
        </p:txBody>
      </p:sp>
    </p:spTree>
    <p:extLst>
      <p:ext uri="{BB962C8B-B14F-4D97-AF65-F5344CB8AC3E}">
        <p14:creationId xmlns:p14="http://schemas.microsoft.com/office/powerpoint/2010/main" val="2605289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Introducing EI at University of Leicester</a:t>
            </a:r>
          </a:p>
        </p:txBody>
      </p:sp>
      <p:sp>
        <p:nvSpPr>
          <p:cNvPr id="3" name="Text Placeholder 2"/>
          <p:cNvSpPr>
            <a:spLocks noGrp="1"/>
          </p:cNvSpPr>
          <p:nvPr>
            <p:ph type="body" sz="quarter" idx="20"/>
          </p:nvPr>
        </p:nvSpPr>
        <p:spPr/>
        <p:txBody>
          <a:bodyPr/>
          <a:lstStyle/>
          <a:p>
            <a:r>
              <a:rPr lang="en-GB" dirty="0"/>
              <a:t>PGCE Science and RE students</a:t>
            </a:r>
          </a:p>
          <a:p>
            <a:r>
              <a:rPr lang="en-GB" dirty="0"/>
              <a:t>One day event</a:t>
            </a:r>
          </a:p>
          <a:p>
            <a:r>
              <a:rPr lang="en-GB" dirty="0"/>
              <a:t>Introduction</a:t>
            </a:r>
          </a:p>
          <a:p>
            <a:r>
              <a:rPr lang="en-GB" dirty="0"/>
              <a:t>Workshops</a:t>
            </a:r>
          </a:p>
          <a:p>
            <a:pPr lvl="1"/>
            <a:r>
              <a:rPr lang="en-GB" dirty="0"/>
              <a:t>Saviour siblings</a:t>
            </a:r>
          </a:p>
          <a:p>
            <a:pPr lvl="1"/>
            <a:r>
              <a:rPr lang="en-GB" dirty="0"/>
              <a:t>Is a robot alive</a:t>
            </a:r>
          </a:p>
          <a:p>
            <a:r>
              <a:rPr lang="en-GB" dirty="0"/>
              <a:t>Video responses</a:t>
            </a:r>
          </a:p>
          <a:p>
            <a:pPr lvl="1"/>
            <a:r>
              <a:rPr lang="en-GB" dirty="0"/>
              <a:t>The voice of students as captured on the day</a:t>
            </a:r>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03967" y="2164133"/>
            <a:ext cx="2792920" cy="209469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3505" y="3506864"/>
            <a:ext cx="2574801" cy="193110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3965" y="4787069"/>
            <a:ext cx="2658171" cy="1993628"/>
          </a:xfrm>
          <a:prstGeom prst="rect">
            <a:avLst/>
          </a:prstGeom>
        </p:spPr>
      </p:pic>
    </p:spTree>
    <p:extLst>
      <p:ext uri="{BB962C8B-B14F-4D97-AF65-F5344CB8AC3E}">
        <p14:creationId xmlns:p14="http://schemas.microsoft.com/office/powerpoint/2010/main" val="411728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894" y="1365331"/>
            <a:ext cx="10543371" cy="574516"/>
          </a:xfrm>
        </p:spPr>
        <p:txBody>
          <a:bodyPr/>
          <a:lstStyle/>
          <a:p>
            <a:r>
              <a:rPr lang="en-GB" dirty="0"/>
              <a:t>Student Responses</a:t>
            </a:r>
          </a:p>
        </p:txBody>
      </p:sp>
      <p:sp>
        <p:nvSpPr>
          <p:cNvPr id="3" name="TextBox 2"/>
          <p:cNvSpPr txBox="1"/>
          <p:nvPr/>
        </p:nvSpPr>
        <p:spPr>
          <a:xfrm>
            <a:off x="818894" y="1939847"/>
            <a:ext cx="5055695" cy="2224716"/>
          </a:xfrm>
          <a:prstGeom prst="rect">
            <a:avLst/>
          </a:prstGeom>
          <a:solidFill>
            <a:schemeClr val="bg1"/>
          </a:solidFill>
        </p:spPr>
        <p:txBody>
          <a:bodyPr wrap="square" lIns="216000" tIns="187200" rIns="216000" bIns="187200" rtlCol="0">
            <a:spAutoFit/>
          </a:bodyPr>
          <a:lstStyle/>
          <a:p>
            <a:r>
              <a:rPr lang="en-GB" sz="2400" i="0" dirty="0">
                <a:latin typeface="Arial"/>
                <a:cs typeface="Arial"/>
              </a:rPr>
              <a:t>Captured from the videos</a:t>
            </a:r>
          </a:p>
          <a:p>
            <a:pPr marL="342900" indent="-342900">
              <a:buFont typeface="Arial" panose="020B0604020202020204" pitchFamily="34" charset="0"/>
              <a:buChar char="•"/>
            </a:pPr>
            <a:r>
              <a:rPr lang="en-GB" sz="2400" dirty="0">
                <a:latin typeface="Arial"/>
                <a:cs typeface="Arial"/>
              </a:rPr>
              <a:t>Defining Epistemic Insight</a:t>
            </a:r>
          </a:p>
          <a:p>
            <a:pPr marL="342900" indent="-342900">
              <a:buFont typeface="Arial" panose="020B0604020202020204" pitchFamily="34" charset="0"/>
              <a:buChar char="•"/>
            </a:pPr>
            <a:r>
              <a:rPr lang="en-GB" sz="2400" i="0" dirty="0">
                <a:latin typeface="Arial"/>
                <a:cs typeface="Arial"/>
              </a:rPr>
              <a:t>Using the tools – the need for expert input</a:t>
            </a:r>
          </a:p>
          <a:p>
            <a:pPr marL="342900" indent="-342900">
              <a:buFont typeface="Arial" panose="020B0604020202020204" pitchFamily="34" charset="0"/>
              <a:buChar char="•"/>
            </a:pPr>
            <a:r>
              <a:rPr lang="en-GB" sz="2400" dirty="0">
                <a:latin typeface="Arial"/>
                <a:cs typeface="Arial"/>
              </a:rPr>
              <a:t>Agency</a:t>
            </a:r>
            <a:endParaRPr lang="en-GB" sz="2400" i="0" dirty="0">
              <a:latin typeface="Arial"/>
              <a:cs typeface="Arial"/>
            </a:endParaRPr>
          </a:p>
        </p:txBody>
      </p:sp>
      <p:sp>
        <p:nvSpPr>
          <p:cNvPr id="6" name="TextBox 5"/>
          <p:cNvSpPr txBox="1"/>
          <p:nvPr/>
        </p:nvSpPr>
        <p:spPr>
          <a:xfrm>
            <a:off x="818895" y="4019518"/>
            <a:ext cx="5573280" cy="2594048"/>
          </a:xfrm>
          <a:prstGeom prst="rect">
            <a:avLst/>
          </a:prstGeom>
          <a:solidFill>
            <a:schemeClr val="bg1"/>
          </a:solidFill>
        </p:spPr>
        <p:txBody>
          <a:bodyPr wrap="square" lIns="216000" tIns="187200" rIns="216000" bIns="187200" rtlCol="0">
            <a:spAutoFit/>
          </a:bodyPr>
          <a:lstStyle/>
          <a:p>
            <a:r>
              <a:rPr lang="en-GB" sz="2400" dirty="0">
                <a:latin typeface="Arial"/>
                <a:cs typeface="Arial"/>
              </a:rPr>
              <a:t>Looking Ahead</a:t>
            </a:r>
            <a:endParaRPr lang="en-GB" sz="2400" i="0" dirty="0">
              <a:latin typeface="Arial"/>
              <a:cs typeface="Arial"/>
            </a:endParaRPr>
          </a:p>
          <a:p>
            <a:pPr marL="342900" indent="-342900">
              <a:buFont typeface="Arial" panose="020B0604020202020204" pitchFamily="34" charset="0"/>
              <a:buChar char="•"/>
            </a:pPr>
            <a:r>
              <a:rPr lang="en-GB" sz="2400" dirty="0">
                <a:cs typeface="Arial"/>
              </a:rPr>
              <a:t>Reimagining the Audit</a:t>
            </a:r>
          </a:p>
          <a:p>
            <a:pPr marL="800100" lvl="1" indent="-342900">
              <a:buFont typeface="Arial" panose="020B0604020202020204" pitchFamily="34" charset="0"/>
              <a:buChar char="•"/>
            </a:pPr>
            <a:r>
              <a:rPr lang="en-GB" sz="2400" i="1" dirty="0">
                <a:cs typeface="Arial"/>
              </a:rPr>
              <a:t>Epistemic identity</a:t>
            </a:r>
          </a:p>
          <a:p>
            <a:pPr marL="342900" indent="-342900">
              <a:buFont typeface="Arial" panose="020B0604020202020204" pitchFamily="34" charset="0"/>
              <a:buChar char="•"/>
            </a:pPr>
            <a:r>
              <a:rPr lang="en-GB" sz="2400" dirty="0">
                <a:cs typeface="Arial"/>
              </a:rPr>
              <a:t>Science Curriculum</a:t>
            </a:r>
          </a:p>
          <a:p>
            <a:pPr marL="800100" lvl="1" indent="-342900">
              <a:buFont typeface="Arial" panose="020B0604020202020204" pitchFamily="34" charset="0"/>
              <a:buChar char="•"/>
            </a:pPr>
            <a:r>
              <a:rPr lang="en-GB" sz="2400" i="1" dirty="0">
                <a:cs typeface="Arial"/>
              </a:rPr>
              <a:t>Integrating Epistemic Insight</a:t>
            </a:r>
          </a:p>
          <a:p>
            <a:pPr marL="342900" indent="-342900">
              <a:buFont typeface="Arial" panose="020B0604020202020204" pitchFamily="34" charset="0"/>
              <a:buChar char="•"/>
            </a:pPr>
            <a:r>
              <a:rPr lang="en-GB" sz="2400" dirty="0">
                <a:cs typeface="Arial"/>
              </a:rPr>
              <a:t>Teacher Agency</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4852" y="2329132"/>
            <a:ext cx="6076507" cy="4284434"/>
          </a:xfrm>
          <a:prstGeom prst="rect">
            <a:avLst/>
          </a:prstGeom>
        </p:spPr>
      </p:pic>
    </p:spTree>
    <p:extLst>
      <p:ext uri="{BB962C8B-B14F-4D97-AF65-F5344CB8AC3E}">
        <p14:creationId xmlns:p14="http://schemas.microsoft.com/office/powerpoint/2010/main" val="2078786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Richard III project</a:t>
            </a:r>
          </a:p>
        </p:txBody>
      </p:sp>
      <p:sp>
        <p:nvSpPr>
          <p:cNvPr id="3" name="Text Placeholder 2"/>
          <p:cNvSpPr>
            <a:spLocks noGrp="1"/>
          </p:cNvSpPr>
          <p:nvPr>
            <p:ph type="body" sz="quarter" idx="20"/>
          </p:nvPr>
        </p:nvSpPr>
        <p:spPr/>
        <p:txBody>
          <a:bodyPr/>
          <a:lstStyle/>
          <a:p>
            <a:r>
              <a:rPr lang="en-GB" dirty="0"/>
              <a:t>10 years since the discovery under a Leicester car park</a:t>
            </a:r>
          </a:p>
          <a:p>
            <a:pPr lvl="1"/>
            <a:r>
              <a:rPr lang="en-GB" dirty="0"/>
              <a:t>Multi disciplinary team</a:t>
            </a:r>
          </a:p>
          <a:p>
            <a:r>
              <a:rPr lang="en-GB" dirty="0"/>
              <a:t>Co production with PGCE students (Science, RE, History, Social Science)</a:t>
            </a:r>
          </a:p>
          <a:p>
            <a:r>
              <a:rPr lang="en-GB" dirty="0"/>
              <a:t>Expert input from the discovery team</a:t>
            </a:r>
          </a:p>
          <a:p>
            <a:pPr lvl="1"/>
            <a:r>
              <a:rPr lang="en-GB" dirty="0"/>
              <a:t>Using exiting resources</a:t>
            </a:r>
          </a:p>
          <a:p>
            <a:r>
              <a:rPr lang="en-GB" dirty="0"/>
              <a:t>Working with The King Richard III visitor centre</a:t>
            </a:r>
          </a:p>
          <a:p>
            <a:endParaRPr lang="en-GB" dirty="0"/>
          </a:p>
          <a:p>
            <a:r>
              <a:rPr lang="en-GB" dirty="0"/>
              <a:t>Why using EI is important</a:t>
            </a:r>
          </a:p>
          <a:p>
            <a:endParaRPr lang="en-GB" dirty="0"/>
          </a:p>
        </p:txBody>
      </p:sp>
    </p:spTree>
    <p:extLst>
      <p:ext uri="{BB962C8B-B14F-4D97-AF65-F5344CB8AC3E}">
        <p14:creationId xmlns:p14="http://schemas.microsoft.com/office/powerpoint/2010/main" val="1714223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CC70-66DC-8445-69F7-D945035691F6}"/>
              </a:ext>
            </a:extLst>
          </p:cNvPr>
          <p:cNvSpPr>
            <a:spLocks noGrp="1"/>
          </p:cNvSpPr>
          <p:nvPr>
            <p:ph type="title"/>
          </p:nvPr>
        </p:nvSpPr>
        <p:spPr/>
        <p:txBody>
          <a:bodyPr/>
          <a:lstStyle/>
          <a:p>
            <a:r>
              <a:rPr lang="en-US" dirty="0">
                <a:cs typeface="Calibri Light"/>
              </a:rPr>
              <a:t>Examples from St Mary's </a:t>
            </a:r>
            <a:endParaRPr lang="en-US" dirty="0"/>
          </a:p>
        </p:txBody>
      </p:sp>
      <p:sp>
        <p:nvSpPr>
          <p:cNvPr id="3" name="Content Placeholder 2">
            <a:extLst>
              <a:ext uri="{FF2B5EF4-FFF2-40B4-BE49-F238E27FC236}">
                <a16:creationId xmlns:a16="http://schemas.microsoft.com/office/drawing/2014/main" id="{AB9984EF-50A9-B58A-39EB-2F06126C2044}"/>
              </a:ext>
            </a:extLst>
          </p:cNvPr>
          <p:cNvSpPr>
            <a:spLocks noGrp="1"/>
          </p:cNvSpPr>
          <p:nvPr>
            <p:ph idx="1"/>
          </p:nvPr>
        </p:nvSpPr>
        <p:spPr/>
        <p:txBody>
          <a:bodyPr vert="horz" lIns="91440" tIns="45720" rIns="91440" bIns="45720" rtlCol="0" anchor="t">
            <a:normAutofit/>
          </a:bodyPr>
          <a:lstStyle/>
          <a:p>
            <a:r>
              <a:rPr lang="en-US" dirty="0">
                <a:cs typeface="Calibri"/>
              </a:rPr>
              <a:t>How is your discipline distinctive? </a:t>
            </a:r>
          </a:p>
          <a:p>
            <a:r>
              <a:rPr lang="en-US" dirty="0">
                <a:cs typeface="Calibri"/>
              </a:rPr>
              <a:t>Saviour siblings</a:t>
            </a:r>
          </a:p>
          <a:p>
            <a:r>
              <a:rPr lang="en-US" dirty="0">
                <a:cs typeface="Calibri"/>
              </a:rPr>
              <a:t>What does it mean to be alive?</a:t>
            </a:r>
          </a:p>
          <a:p>
            <a:r>
              <a:rPr lang="en-US" dirty="0">
                <a:cs typeface="Calibri"/>
              </a:rPr>
              <a:t>Why did the titanic sink? </a:t>
            </a:r>
          </a:p>
          <a:p>
            <a:r>
              <a:rPr lang="en-US" dirty="0">
                <a:cs typeface="Calibri"/>
              </a:rPr>
              <a:t>How do you cure the loneliness pandemic?</a:t>
            </a:r>
          </a:p>
          <a:p>
            <a:r>
              <a:rPr lang="en-US" dirty="0">
                <a:cs typeface="Calibri"/>
              </a:rPr>
              <a:t>How do we create a sustainable future?</a:t>
            </a:r>
          </a:p>
          <a:p>
            <a:r>
              <a:rPr lang="en-US" dirty="0">
                <a:cs typeface="Calibri"/>
              </a:rPr>
              <a:t>AI  case studies of exams during Covid and driverless cars. </a:t>
            </a:r>
          </a:p>
          <a:p>
            <a:endParaRPr lang="en-US" dirty="0">
              <a:cs typeface="Calibri"/>
            </a:endParaRPr>
          </a:p>
        </p:txBody>
      </p:sp>
    </p:spTree>
    <p:extLst>
      <p:ext uri="{BB962C8B-B14F-4D97-AF65-F5344CB8AC3E}">
        <p14:creationId xmlns:p14="http://schemas.microsoft.com/office/powerpoint/2010/main" val="6670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68222-AF9C-C7EF-2232-15F12289D6F1}"/>
              </a:ext>
            </a:extLst>
          </p:cNvPr>
          <p:cNvSpPr>
            <a:spLocks noGrp="1"/>
          </p:cNvSpPr>
          <p:nvPr>
            <p:ph type="title"/>
          </p:nvPr>
        </p:nvSpPr>
        <p:spPr/>
        <p:txBody>
          <a:bodyPr/>
          <a:lstStyle/>
          <a:p>
            <a:r>
              <a:rPr lang="en-US" dirty="0">
                <a:cs typeface="Calibri Light"/>
              </a:rPr>
              <a:t>Impact at St Mary's </a:t>
            </a:r>
            <a:endParaRPr lang="en-US" dirty="0"/>
          </a:p>
        </p:txBody>
      </p:sp>
      <p:pic>
        <p:nvPicPr>
          <p:cNvPr id="4" name="Online Media 3" title="Epistemic Insight in Initial Teacher Education">
            <a:hlinkClick r:id="" action="ppaction://media"/>
            <a:extLst>
              <a:ext uri="{FF2B5EF4-FFF2-40B4-BE49-F238E27FC236}">
                <a16:creationId xmlns:a16="http://schemas.microsoft.com/office/drawing/2014/main" id="{8F6FE192-E1BA-1F70-068F-4B1D2C0D1D9C}"/>
              </a:ext>
            </a:extLst>
          </p:cNvPr>
          <p:cNvPicPr>
            <a:picLocks noGrp="1" noRot="1" noChangeAspect="1"/>
          </p:cNvPicPr>
          <p:nvPr>
            <p:ph idx="1"/>
            <a:videoFile r:link="rId1"/>
          </p:nvPr>
        </p:nvPicPr>
        <p:blipFill>
          <a:blip r:embed="rId3"/>
          <a:stretch>
            <a:fillRect/>
          </a:stretch>
        </p:blipFill>
        <p:spPr>
          <a:xfrm>
            <a:off x="147850" y="1547541"/>
            <a:ext cx="6084626" cy="4281984"/>
          </a:xfrm>
        </p:spPr>
      </p:pic>
      <p:sp>
        <p:nvSpPr>
          <p:cNvPr id="5" name="TextBox 4">
            <a:extLst>
              <a:ext uri="{FF2B5EF4-FFF2-40B4-BE49-F238E27FC236}">
                <a16:creationId xmlns:a16="http://schemas.microsoft.com/office/drawing/2014/main" id="{6A1B3620-CF44-951E-3023-A2ED453A1B59}"/>
              </a:ext>
            </a:extLst>
          </p:cNvPr>
          <p:cNvSpPr txBox="1"/>
          <p:nvPr/>
        </p:nvSpPr>
        <p:spPr>
          <a:xfrm>
            <a:off x="7591567" y="2345708"/>
            <a:ext cx="3966380" cy="2829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6" name="Picture 6">
            <a:hlinkClick r:id="rId4"/>
            <a:extLst>
              <a:ext uri="{FF2B5EF4-FFF2-40B4-BE49-F238E27FC236}">
                <a16:creationId xmlns:a16="http://schemas.microsoft.com/office/drawing/2014/main" id="{65FC9C76-9692-E1E3-ED6C-D3E272B9E98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415"/>
          <a:stretch/>
        </p:blipFill>
        <p:spPr>
          <a:xfrm>
            <a:off x="6457657" y="2051369"/>
            <a:ext cx="5586493" cy="2469603"/>
          </a:xfrm>
          <a:prstGeom prst="rect">
            <a:avLst/>
          </a:prstGeom>
        </p:spPr>
      </p:pic>
    </p:spTree>
    <p:extLst>
      <p:ext uri="{BB962C8B-B14F-4D97-AF65-F5344CB8AC3E}">
        <p14:creationId xmlns:p14="http://schemas.microsoft.com/office/powerpoint/2010/main" val="8596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3C34CA-E1D6-6F22-1510-BA740D105634}"/>
              </a:ext>
            </a:extLst>
          </p:cNvPr>
          <p:cNvSpPr/>
          <p:nvPr/>
        </p:nvSpPr>
        <p:spPr>
          <a:xfrm>
            <a:off x="0" y="0"/>
            <a:ext cx="12192000" cy="1030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EI activities: CC</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ed sign with white text&#10;&#10;Description automatically generated with medium confidence">
            <a:extLst>
              <a:ext uri="{FF2B5EF4-FFF2-40B4-BE49-F238E27FC236}">
                <a16:creationId xmlns:a16="http://schemas.microsoft.com/office/drawing/2014/main" id="{1917BDE1-DCCB-B1C5-A0D9-A9E9C898D5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680" y="270104"/>
            <a:ext cx="2437765" cy="49007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1D350EF-3A0F-4E17-1985-B2B37CC720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9629" y="208632"/>
            <a:ext cx="1651371" cy="553568"/>
          </a:xfrm>
          <a:prstGeom prst="rect">
            <a:avLst/>
          </a:prstGeom>
        </p:spPr>
      </p:pic>
      <p:sp>
        <p:nvSpPr>
          <p:cNvPr id="7" name="Title 9">
            <a:extLst>
              <a:ext uri="{FF2B5EF4-FFF2-40B4-BE49-F238E27FC236}">
                <a16:creationId xmlns:a16="http://schemas.microsoft.com/office/drawing/2014/main" id="{E1DE7014-4889-A351-5006-44C9252F9FAE}"/>
              </a:ext>
            </a:extLst>
          </p:cNvPr>
          <p:cNvSpPr txBox="1">
            <a:spLocks/>
          </p:cNvSpPr>
          <p:nvPr/>
        </p:nvSpPr>
        <p:spPr>
          <a:xfrm>
            <a:off x="4027208" y="46153"/>
            <a:ext cx="8779472" cy="653070"/>
          </a:xfrm>
        </p:spPr>
        <p:txBody>
          <a:bodyPr anchor="b">
            <a:normAutofit/>
          </a:bodyPr>
          <a:lstStyle>
            <a:lvl1pPr algn="ctr">
              <a:defRPr sz="9894">
                <a:solidFill>
                  <a:schemeClr val="bg1"/>
                </a:solidFill>
                <a:latin typeface="+mj-lt"/>
                <a:ea typeface="+mj-ea"/>
                <a:cs typeface="+mj-cs"/>
              </a:defRPr>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UCET CONFERENCE 2022</a:t>
            </a:r>
            <a:endParaRPr kumimoji="0" lang="en-GB" sz="2400" b="0" i="0" u="none" strike="noStrike" kern="1200" cap="none" spc="0" normalizeH="0" baseline="0" noProof="0" dirty="0">
              <a:ln>
                <a:noFill/>
              </a:ln>
              <a:solidFill>
                <a:prstClr val="white"/>
              </a:solidFill>
              <a:effectLst/>
              <a:uLnTx/>
              <a:uFillTx/>
              <a:latin typeface="Humnst777 Blk BT"/>
              <a:ea typeface="+mj-ea"/>
              <a:cs typeface="+mj-cs"/>
            </a:endParaRPr>
          </a:p>
        </p:txBody>
      </p:sp>
      <p:sp>
        <p:nvSpPr>
          <p:cNvPr id="9" name="Title 1">
            <a:extLst>
              <a:ext uri="{FF2B5EF4-FFF2-40B4-BE49-F238E27FC236}">
                <a16:creationId xmlns:a16="http://schemas.microsoft.com/office/drawing/2014/main" id="{169DA716-C249-0E81-12AB-94FE54C7FBD4}"/>
              </a:ext>
            </a:extLst>
          </p:cNvPr>
          <p:cNvSpPr>
            <a:spLocks noGrp="1"/>
          </p:cNvSpPr>
          <p:nvPr>
            <p:ph type="title"/>
          </p:nvPr>
        </p:nvSpPr>
        <p:spPr>
          <a:xfrm>
            <a:off x="527050" y="1076441"/>
            <a:ext cx="6960870" cy="5212599"/>
          </a:xfrm>
        </p:spPr>
        <p:txBody>
          <a:bodyPr>
            <a:normAutofit fontScale="90000"/>
          </a:bodyPr>
          <a:lstStyle/>
          <a:p>
            <a:br>
              <a:rPr lang="en-GB" sz="4400" dirty="0">
                <a:solidFill>
                  <a:schemeClr val="tx1"/>
                </a:solidFill>
                <a:latin typeface="Calibri" panose="020F0502020204030204" pitchFamily="34" charset="0"/>
                <a:cs typeface="Calibri" panose="020F0502020204030204" pitchFamily="34" charset="0"/>
              </a:rPr>
            </a:br>
            <a:br>
              <a:rPr lang="en-GB" sz="2700" dirty="0">
                <a:solidFill>
                  <a:schemeClr val="tx1"/>
                </a:solidFill>
                <a:latin typeface="Calibri" panose="020F0502020204030204" pitchFamily="34" charset="0"/>
                <a:cs typeface="Calibri" panose="020F0502020204030204" pitchFamily="34" charset="0"/>
              </a:rPr>
            </a:br>
            <a:r>
              <a:rPr lang="en-GB" sz="2700" dirty="0">
                <a:solidFill>
                  <a:schemeClr val="tx1"/>
                </a:solidFill>
                <a:latin typeface="Calibri" panose="020F0502020204030204" pitchFamily="34" charset="0"/>
                <a:cs typeface="Calibri" panose="020F0502020204030204" pitchFamily="34" charset="0"/>
              </a:rPr>
              <a:t>The Epistemic Insight Initiative at CCCU is a £1.5 million </a:t>
            </a:r>
            <a:r>
              <a:rPr lang="en-GB" sz="2700" b="1" dirty="0">
                <a:solidFill>
                  <a:schemeClr val="tx1"/>
                </a:solidFill>
                <a:latin typeface="Calibri" panose="020F0502020204030204" pitchFamily="34" charset="0"/>
                <a:cs typeface="Calibri" panose="020F0502020204030204" pitchFamily="34" charset="0"/>
              </a:rPr>
              <a:t>research and curriculum innovation project </a:t>
            </a:r>
            <a:r>
              <a:rPr lang="en-GB" sz="2700" dirty="0">
                <a:solidFill>
                  <a:schemeClr val="tx1"/>
                </a:solidFill>
                <a:latin typeface="Calibri" panose="020F0502020204030204" pitchFamily="34" charset="0"/>
                <a:cs typeface="Calibri" panose="020F0502020204030204" pitchFamily="34" charset="0"/>
              </a:rPr>
              <a:t>that combines </a:t>
            </a:r>
            <a:r>
              <a:rPr lang="en-GB" sz="2700" b="1" dirty="0">
                <a:solidFill>
                  <a:schemeClr val="tx1"/>
                </a:solidFill>
                <a:latin typeface="Calibri" panose="020F0502020204030204" pitchFamily="34" charset="0"/>
                <a:cs typeface="Calibri" panose="020F0502020204030204" pitchFamily="34" charset="0"/>
              </a:rPr>
              <a:t>research-engaged teaching</a:t>
            </a:r>
            <a:r>
              <a:rPr lang="en-GB" sz="2700" dirty="0">
                <a:solidFill>
                  <a:schemeClr val="tx1"/>
                </a:solidFill>
                <a:latin typeface="Calibri" panose="020F0502020204030204" pitchFamily="34" charset="0"/>
                <a:cs typeface="Calibri" panose="020F0502020204030204" pitchFamily="34" charset="0"/>
              </a:rPr>
              <a:t> with a national </a:t>
            </a:r>
            <a:r>
              <a:rPr lang="en-GB" sz="2700" b="1" dirty="0">
                <a:solidFill>
                  <a:schemeClr val="tx1"/>
                </a:solidFill>
                <a:latin typeface="Calibri" panose="020F0502020204030204" pitchFamily="34" charset="0"/>
                <a:cs typeface="Calibri" panose="020F0502020204030204" pitchFamily="34" charset="0"/>
              </a:rPr>
              <a:t>research project in schools and in a consortium </a:t>
            </a:r>
            <a:r>
              <a:rPr lang="en-GB" sz="2700" dirty="0">
                <a:solidFill>
                  <a:schemeClr val="tx1"/>
                </a:solidFill>
                <a:latin typeface="Calibri" panose="020F0502020204030204" pitchFamily="34" charset="0"/>
                <a:cs typeface="Calibri" panose="020F0502020204030204" pitchFamily="34" charset="0"/>
              </a:rPr>
              <a:t>of participating HE institutions.</a:t>
            </a:r>
            <a:br>
              <a:rPr lang="en-GB" sz="2700" dirty="0">
                <a:solidFill>
                  <a:schemeClr val="tx1"/>
                </a:solidFill>
                <a:latin typeface="Calibri" panose="020F0502020204030204" pitchFamily="34" charset="0"/>
                <a:cs typeface="Calibri" panose="020F0502020204030204" pitchFamily="34" charset="0"/>
              </a:rPr>
            </a:br>
            <a:br>
              <a:rPr lang="en-GB" sz="2700" dirty="0">
                <a:solidFill>
                  <a:schemeClr val="tx1"/>
                </a:solidFill>
                <a:latin typeface="Calibri" panose="020F0502020204030204" pitchFamily="34" charset="0"/>
                <a:cs typeface="Calibri" panose="020F0502020204030204" pitchFamily="34" charset="0"/>
              </a:rPr>
            </a:br>
            <a:r>
              <a:rPr lang="en-GB" sz="2700" dirty="0">
                <a:solidFill>
                  <a:schemeClr val="tx1"/>
                </a:solidFill>
                <a:latin typeface="Calibri" panose="020F0502020204030204" pitchFamily="34" charset="0"/>
                <a:cs typeface="Calibri" panose="020F0502020204030204" pitchFamily="34" charset="0"/>
              </a:rPr>
              <a:t> The initiative proposes an </a:t>
            </a:r>
            <a:r>
              <a:rPr lang="en-GB" sz="2700" b="1" dirty="0">
                <a:solidFill>
                  <a:schemeClr val="tx1"/>
                </a:solidFill>
                <a:latin typeface="Calibri" panose="020F0502020204030204" pitchFamily="34" charset="0"/>
                <a:cs typeface="Calibri" panose="020F0502020204030204" pitchFamily="34" charset="0"/>
              </a:rPr>
              <a:t>educational framework for schools and teacher education with curriculum objectives and teaching strategies</a:t>
            </a:r>
            <a:r>
              <a:rPr lang="en-GB" sz="2700" dirty="0">
                <a:solidFill>
                  <a:schemeClr val="tx1"/>
                </a:solidFill>
                <a:latin typeface="Calibri" panose="020F0502020204030204" pitchFamily="34" charset="0"/>
                <a:cs typeface="Calibri" panose="020F0502020204030204" pitchFamily="34" charset="0"/>
              </a:rPr>
              <a:t> designed to detect and address gaps caused by </a:t>
            </a:r>
            <a:r>
              <a:rPr lang="en-GB" sz="2700" b="1" dirty="0">
                <a:solidFill>
                  <a:schemeClr val="tx1"/>
                </a:solidFill>
                <a:latin typeface="Calibri" panose="020F0502020204030204" pitchFamily="34" charset="0"/>
                <a:cs typeface="Calibri" panose="020F0502020204030204" pitchFamily="34" charset="0"/>
              </a:rPr>
              <a:t>entrenched compartmentalisation </a:t>
            </a:r>
            <a:br>
              <a:rPr lang="en-GB" sz="2700" dirty="0">
                <a:solidFill>
                  <a:schemeClr val="tx1"/>
                </a:solidFill>
                <a:latin typeface="Calibri" panose="020F0502020204030204" pitchFamily="34" charset="0"/>
                <a:cs typeface="Calibri" panose="020F0502020204030204" pitchFamily="34" charset="0"/>
              </a:rPr>
            </a:br>
            <a:br>
              <a:rPr lang="en-GB" sz="2700" dirty="0">
                <a:solidFill>
                  <a:schemeClr val="tx1"/>
                </a:solidFill>
                <a:latin typeface="Calibri" panose="020F0502020204030204" pitchFamily="34" charset="0"/>
                <a:cs typeface="Calibri" panose="020F0502020204030204" pitchFamily="34" charset="0"/>
              </a:rPr>
            </a:br>
            <a:r>
              <a:rPr lang="en-GB" sz="2700" dirty="0">
                <a:solidFill>
                  <a:schemeClr val="tx1"/>
                </a:solidFill>
                <a:latin typeface="Calibri" panose="020F0502020204030204" pitchFamily="34" charset="0"/>
                <a:cs typeface="Calibri" panose="020F0502020204030204" pitchFamily="34" charset="0"/>
              </a:rPr>
              <a:t>Available here </a:t>
            </a:r>
            <a:r>
              <a:rPr lang="en-GB" sz="2700" dirty="0">
                <a:solidFill>
                  <a:schemeClr val="tx1"/>
                </a:solidFill>
                <a:latin typeface="Calibri" panose="020F0502020204030204" pitchFamily="34" charset="0"/>
                <a:cs typeface="Calibri" panose="020F0502020204030204" pitchFamily="34" charset="0"/>
                <a:hlinkClick r:id="rId4"/>
              </a:rPr>
              <a:t>https://bit.ly/3udAtsY</a:t>
            </a:r>
            <a:br>
              <a:rPr lang="en-GB" sz="3600" dirty="0">
                <a:solidFill>
                  <a:schemeClr val="tx1"/>
                </a:solidFill>
                <a:latin typeface="Calibri" panose="020F0502020204030204" pitchFamily="34" charset="0"/>
                <a:cs typeface="Calibri" panose="020F0502020204030204" pitchFamily="34" charset="0"/>
              </a:rPr>
            </a:br>
            <a:endParaRPr lang="en-GB" sz="3600" dirty="0">
              <a:solidFill>
                <a:schemeClr val="tx1"/>
              </a:solidFill>
              <a:latin typeface="Calibri" panose="020F0502020204030204" pitchFamily="34" charset="0"/>
              <a:cs typeface="Calibri" panose="020F0502020204030204" pitchFamily="34" charset="0"/>
            </a:endParaRPr>
          </a:p>
        </p:txBody>
      </p:sp>
      <p:pic>
        <p:nvPicPr>
          <p:cNvPr id="10" name="Picture 9" descr="Diagram, text&#10;&#10;Description automatically generated">
            <a:extLst>
              <a:ext uri="{FF2B5EF4-FFF2-40B4-BE49-F238E27FC236}">
                <a16:creationId xmlns:a16="http://schemas.microsoft.com/office/drawing/2014/main" id="{44E43ED8-04F6-1F2F-73B3-8933941927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6875" y="1490870"/>
            <a:ext cx="3272221" cy="4624738"/>
          </a:xfrm>
          <a:prstGeom prst="rect">
            <a:avLst/>
          </a:prstGeom>
        </p:spPr>
      </p:pic>
      <p:sp>
        <p:nvSpPr>
          <p:cNvPr id="11" name="Footer Placeholder 10">
            <a:extLst>
              <a:ext uri="{FF2B5EF4-FFF2-40B4-BE49-F238E27FC236}">
                <a16:creationId xmlns:a16="http://schemas.microsoft.com/office/drawing/2014/main" id="{562412EE-3AD2-F846-E48C-3128623FC7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Epistemic Insight Consortium, Dr Agnieszka J. Gordon, Consortium Lead, lasar@canterbury.ac.uk </a:t>
            </a:r>
          </a:p>
        </p:txBody>
      </p:sp>
    </p:spTree>
    <p:extLst>
      <p:ext uri="{BB962C8B-B14F-4D97-AF65-F5344CB8AC3E}">
        <p14:creationId xmlns:p14="http://schemas.microsoft.com/office/powerpoint/2010/main" val="2054617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3C34CA-E1D6-6F22-1510-BA740D105634}"/>
              </a:ext>
            </a:extLst>
          </p:cNvPr>
          <p:cNvSpPr/>
          <p:nvPr/>
        </p:nvSpPr>
        <p:spPr>
          <a:xfrm>
            <a:off x="0" y="0"/>
            <a:ext cx="12192000" cy="1030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EI activities: CC</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ed sign with white text&#10;&#10;Description automatically generated with medium confidence">
            <a:extLst>
              <a:ext uri="{FF2B5EF4-FFF2-40B4-BE49-F238E27FC236}">
                <a16:creationId xmlns:a16="http://schemas.microsoft.com/office/drawing/2014/main" id="{1917BDE1-DCCB-B1C5-A0D9-A9E9C898D5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680" y="270104"/>
            <a:ext cx="2437765" cy="49007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1D350EF-3A0F-4E17-1985-B2B37CC720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9629" y="208632"/>
            <a:ext cx="1651371" cy="553568"/>
          </a:xfrm>
          <a:prstGeom prst="rect">
            <a:avLst/>
          </a:prstGeom>
        </p:spPr>
      </p:pic>
      <p:sp>
        <p:nvSpPr>
          <p:cNvPr id="7" name="Title 9">
            <a:extLst>
              <a:ext uri="{FF2B5EF4-FFF2-40B4-BE49-F238E27FC236}">
                <a16:creationId xmlns:a16="http://schemas.microsoft.com/office/drawing/2014/main" id="{E1DE7014-4889-A351-5006-44C9252F9FAE}"/>
              </a:ext>
            </a:extLst>
          </p:cNvPr>
          <p:cNvSpPr txBox="1">
            <a:spLocks/>
          </p:cNvSpPr>
          <p:nvPr/>
        </p:nvSpPr>
        <p:spPr>
          <a:xfrm>
            <a:off x="3297743" y="107113"/>
            <a:ext cx="8779472" cy="653070"/>
          </a:xfrm>
        </p:spPr>
        <p:txBody>
          <a:bodyPr anchor="b">
            <a:normAutofit/>
          </a:bodyPr>
          <a:lstStyle>
            <a:lvl1pPr algn="ctr">
              <a:defRPr sz="9894">
                <a:solidFill>
                  <a:schemeClr val="bg1"/>
                </a:solidFill>
                <a:latin typeface="+mj-lt"/>
                <a:ea typeface="+mj-ea"/>
                <a:cs typeface="+mj-cs"/>
              </a:defRPr>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Session at  the University of Birmingham</a:t>
            </a:r>
            <a:endParaRPr kumimoji="0" lang="en-GB" sz="2400" b="0" i="0" u="none" strike="noStrike" kern="1200" cap="none" spc="0" normalizeH="0" baseline="0" noProof="0" dirty="0">
              <a:ln>
                <a:noFill/>
              </a:ln>
              <a:solidFill>
                <a:prstClr val="white"/>
              </a:solidFill>
              <a:effectLst/>
              <a:uLnTx/>
              <a:uFillTx/>
              <a:latin typeface="Humnst777 Blk BT"/>
              <a:ea typeface="+mj-ea"/>
              <a:cs typeface="+mj-cs"/>
            </a:endParaRPr>
          </a:p>
        </p:txBody>
      </p:sp>
      <p:sp>
        <p:nvSpPr>
          <p:cNvPr id="9" name="TextBox 8">
            <a:extLst>
              <a:ext uri="{FF2B5EF4-FFF2-40B4-BE49-F238E27FC236}">
                <a16:creationId xmlns:a16="http://schemas.microsoft.com/office/drawing/2014/main" id="{C1952F44-5072-7A23-8D89-FA7CEA1BBF00}"/>
              </a:ext>
            </a:extLst>
          </p:cNvPr>
          <p:cNvSpPr txBox="1"/>
          <p:nvPr/>
        </p:nvSpPr>
        <p:spPr>
          <a:xfrm>
            <a:off x="349322" y="1473857"/>
            <a:ext cx="9185097"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University of Birmingham</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co-created and co-delivered a series of workshops with colleagues at </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UoB</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to a group of secondary PGCE, specialisms included – history, geography, physics, chemistry, biology and 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Sessions: </a:t>
            </a:r>
          </a:p>
          <a:p>
            <a:pPr marL="0" marR="0" lvl="0" indent="0" algn="l" defTabSz="914400" rtl="0" eaLnBrk="1" fontAlgn="auto" latinLnBrk="0" hangingPunct="1">
              <a:lnSpc>
                <a:spcPct val="100000"/>
              </a:lnSpc>
              <a:spcBef>
                <a:spcPts val="0"/>
              </a:spcBef>
              <a:spcAft>
                <a:spcPts val="0"/>
              </a:spcAft>
              <a:buClr>
                <a:srgbClr val="FF0000"/>
              </a:buClr>
              <a:buSzPct val="130000"/>
              <a:buFont typeface="Wingdings" panose="05000000000000000000" pitchFamily="2" charset="2"/>
              <a:buChar char="ü"/>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is Epistemic Insight (EI), tools and strategies </a:t>
            </a:r>
          </a:p>
          <a:p>
            <a:pPr marL="0" marR="0" lvl="0" indent="0" algn="l" defTabSz="914400" rtl="0" eaLnBrk="1" fontAlgn="auto" latinLnBrk="0" hangingPunct="1">
              <a:lnSpc>
                <a:spcPct val="100000"/>
              </a:lnSpc>
              <a:spcBef>
                <a:spcPts val="0"/>
              </a:spcBef>
              <a:spcAft>
                <a:spcPts val="0"/>
              </a:spcAft>
              <a:buClr>
                <a:srgbClr val="FF0000"/>
              </a:buClr>
              <a:buSzPct val="130000"/>
              <a:buFont typeface="Wingdings" panose="05000000000000000000" pitchFamily="2" charset="2"/>
              <a:buChar char="ü"/>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Interactive sessions exploring Big questions – What is a footprint? How is tea made? and Why did Titanic sink?</a:t>
            </a:r>
          </a:p>
          <a:p>
            <a:pPr marL="0" marR="0" lvl="0" indent="0" algn="l" defTabSz="914400" rtl="0" eaLnBrk="1" fontAlgn="auto" latinLnBrk="0" hangingPunct="1">
              <a:lnSpc>
                <a:spcPct val="100000"/>
              </a:lnSpc>
              <a:spcBef>
                <a:spcPts val="0"/>
              </a:spcBef>
              <a:spcAft>
                <a:spcPts val="0"/>
              </a:spcAft>
              <a:buClr>
                <a:srgbClr val="FF0000"/>
              </a:buClr>
              <a:buSzPct val="130000"/>
              <a:buFont typeface="Wingdings" panose="05000000000000000000" pitchFamily="2" charset="2"/>
              <a:buChar char="ü"/>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Sustainability workshop – exploring marine population decline using EI tools</a:t>
            </a:r>
          </a:p>
        </p:txBody>
      </p:sp>
      <p:sp>
        <p:nvSpPr>
          <p:cNvPr id="10" name="Footer Placeholder 9">
            <a:extLst>
              <a:ext uri="{FF2B5EF4-FFF2-40B4-BE49-F238E27FC236}">
                <a16:creationId xmlns:a16="http://schemas.microsoft.com/office/drawing/2014/main" id="{F75E3EEA-0762-F64A-DB8E-5368091081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Epistemic Insight Consortium, Dr Agnieszka J. Gordon, Consortium Lead, lasar@canterbury.ac.uk </a:t>
            </a:r>
          </a:p>
        </p:txBody>
      </p:sp>
    </p:spTree>
    <p:extLst>
      <p:ext uri="{BB962C8B-B14F-4D97-AF65-F5344CB8AC3E}">
        <p14:creationId xmlns:p14="http://schemas.microsoft.com/office/powerpoint/2010/main" val="2604993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3C34CA-E1D6-6F22-1510-BA740D105634}"/>
              </a:ext>
            </a:extLst>
          </p:cNvPr>
          <p:cNvSpPr/>
          <p:nvPr/>
        </p:nvSpPr>
        <p:spPr>
          <a:xfrm>
            <a:off x="0" y="0"/>
            <a:ext cx="12192000" cy="1030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EI activities: CC</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ed sign with white text&#10;&#10;Description automatically generated with medium confidence">
            <a:extLst>
              <a:ext uri="{FF2B5EF4-FFF2-40B4-BE49-F238E27FC236}">
                <a16:creationId xmlns:a16="http://schemas.microsoft.com/office/drawing/2014/main" id="{1917BDE1-DCCB-B1C5-A0D9-A9E9C898D5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680" y="270104"/>
            <a:ext cx="2437765" cy="49007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1D350EF-3A0F-4E17-1985-B2B37CC720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9629" y="208632"/>
            <a:ext cx="1651371" cy="553568"/>
          </a:xfrm>
          <a:prstGeom prst="rect">
            <a:avLst/>
          </a:prstGeom>
        </p:spPr>
      </p:pic>
      <p:sp>
        <p:nvSpPr>
          <p:cNvPr id="7" name="Title 9">
            <a:extLst>
              <a:ext uri="{FF2B5EF4-FFF2-40B4-BE49-F238E27FC236}">
                <a16:creationId xmlns:a16="http://schemas.microsoft.com/office/drawing/2014/main" id="{E1DE7014-4889-A351-5006-44C9252F9FAE}"/>
              </a:ext>
            </a:extLst>
          </p:cNvPr>
          <p:cNvSpPr txBox="1">
            <a:spLocks/>
          </p:cNvSpPr>
          <p:nvPr/>
        </p:nvSpPr>
        <p:spPr>
          <a:xfrm>
            <a:off x="3297743" y="107113"/>
            <a:ext cx="8779472" cy="653070"/>
          </a:xfrm>
        </p:spPr>
        <p:txBody>
          <a:bodyPr anchor="b">
            <a:normAutofit/>
          </a:bodyPr>
          <a:lstStyle>
            <a:lvl1pPr algn="ctr">
              <a:defRPr sz="9894">
                <a:solidFill>
                  <a:schemeClr val="bg1"/>
                </a:solidFill>
                <a:latin typeface="+mj-lt"/>
                <a:ea typeface="+mj-ea"/>
                <a:cs typeface="+mj-cs"/>
              </a:defRPr>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Resources and pedagogies used</a:t>
            </a:r>
            <a:endParaRPr kumimoji="0" lang="en-GB" sz="2400" b="0" i="0" u="none" strike="noStrike" kern="1200" cap="none" spc="0" normalizeH="0" baseline="0" noProof="0" dirty="0">
              <a:ln>
                <a:noFill/>
              </a:ln>
              <a:solidFill>
                <a:prstClr val="white"/>
              </a:solidFill>
              <a:effectLst/>
              <a:uLnTx/>
              <a:uFillTx/>
              <a:latin typeface="Humnst777 Blk BT"/>
              <a:ea typeface="+mj-ea"/>
              <a:cs typeface="+mj-cs"/>
            </a:endParaRPr>
          </a:p>
        </p:txBody>
      </p:sp>
      <p:pic>
        <p:nvPicPr>
          <p:cNvPr id="6" name="Picture 5">
            <a:extLst>
              <a:ext uri="{FF2B5EF4-FFF2-40B4-BE49-F238E27FC236}">
                <a16:creationId xmlns:a16="http://schemas.microsoft.com/office/drawing/2014/main" id="{03DA3DD2-79DF-C9BE-DF5E-FD4F83E8F22C}"/>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911884" y="1550245"/>
            <a:ext cx="3080039" cy="2997078"/>
          </a:xfrm>
          <a:prstGeom prst="rect">
            <a:avLst/>
          </a:prstGeom>
          <a:ln>
            <a:noFill/>
          </a:ln>
          <a:extLst>
            <a:ext uri="{53640926-AAD7-44D8-BBD7-CCE9431645EC}">
              <a14:shadowObscured xmlns:a14="http://schemas.microsoft.com/office/drawing/2010/main"/>
            </a:ext>
          </a:extLst>
        </p:spPr>
      </p:pic>
      <p:pic>
        <p:nvPicPr>
          <p:cNvPr id="8" name="Picture 7" descr="Diagram&#10;&#10;Description automatically generated">
            <a:extLst>
              <a:ext uri="{FF2B5EF4-FFF2-40B4-BE49-F238E27FC236}">
                <a16:creationId xmlns:a16="http://schemas.microsoft.com/office/drawing/2014/main" id="{8D741207-C0CF-3A28-1304-3E7723C2A5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67885" y="1376737"/>
            <a:ext cx="3385005" cy="3344096"/>
          </a:xfrm>
          <a:prstGeom prst="rect">
            <a:avLst/>
          </a:prstGeom>
        </p:spPr>
      </p:pic>
      <p:sp>
        <p:nvSpPr>
          <p:cNvPr id="10" name="TextBox 9">
            <a:extLst>
              <a:ext uri="{FF2B5EF4-FFF2-40B4-BE49-F238E27FC236}">
                <a16:creationId xmlns:a16="http://schemas.microsoft.com/office/drawing/2014/main" id="{CA580937-D1CD-5880-4BBF-7C7F49D3A491}"/>
              </a:ext>
            </a:extLst>
          </p:cNvPr>
          <p:cNvSpPr txBox="1"/>
          <p:nvPr/>
        </p:nvSpPr>
        <p:spPr>
          <a:xfrm>
            <a:off x="6096000" y="2571731"/>
            <a:ext cx="1270501" cy="954107"/>
          </a:xfrm>
          <a:prstGeom prst="rect">
            <a:avLst/>
          </a:prstGeom>
          <a:noFill/>
        </p:spPr>
        <p:txBody>
          <a:bodyPr wrap="square" rtlCol="0">
            <a:spAutoFit/>
          </a:bodyPr>
          <a:lst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Calibri" panose="020F0502020204030204"/>
                <a:ea typeface="+mn-ea"/>
                <a:cs typeface="+mn-cs"/>
              </a:rPr>
              <a:t>How does overfishing affect marine population?</a:t>
            </a:r>
          </a:p>
        </p:txBody>
      </p:sp>
      <p:sp>
        <p:nvSpPr>
          <p:cNvPr id="11" name="TextBox 10">
            <a:extLst>
              <a:ext uri="{FF2B5EF4-FFF2-40B4-BE49-F238E27FC236}">
                <a16:creationId xmlns:a16="http://schemas.microsoft.com/office/drawing/2014/main" id="{DA1FA54C-73FC-68CA-6432-EC1D516D2C32}"/>
              </a:ext>
            </a:extLst>
          </p:cNvPr>
          <p:cNvSpPr txBox="1"/>
          <p:nvPr/>
        </p:nvSpPr>
        <p:spPr>
          <a:xfrm>
            <a:off x="847747" y="4615262"/>
            <a:ext cx="6773777" cy="184665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Mind-mapping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Group discussions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Expert committee exploration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Knowledge exchange across disciplinary specialisms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ooter Placeholder 11">
            <a:extLst>
              <a:ext uri="{FF2B5EF4-FFF2-40B4-BE49-F238E27FC236}">
                <a16:creationId xmlns:a16="http://schemas.microsoft.com/office/drawing/2014/main" id="{DC5D1294-B047-E3FD-B973-BDC0EF642B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Epistemic Insight Consortium, Dr Agnieszka J. Gordon, Consortium Lead, lasar@canterbury.ac.uk </a:t>
            </a:r>
          </a:p>
        </p:txBody>
      </p:sp>
    </p:spTree>
    <p:extLst>
      <p:ext uri="{BB962C8B-B14F-4D97-AF65-F5344CB8AC3E}">
        <p14:creationId xmlns:p14="http://schemas.microsoft.com/office/powerpoint/2010/main" val="3963367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3C34CA-E1D6-6F22-1510-BA740D105634}"/>
              </a:ext>
            </a:extLst>
          </p:cNvPr>
          <p:cNvSpPr/>
          <p:nvPr/>
        </p:nvSpPr>
        <p:spPr>
          <a:xfrm>
            <a:off x="0" y="0"/>
            <a:ext cx="12192000" cy="1030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EI activities: CC</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ed sign with white text&#10;&#10;Description automatically generated with medium confidence">
            <a:extLst>
              <a:ext uri="{FF2B5EF4-FFF2-40B4-BE49-F238E27FC236}">
                <a16:creationId xmlns:a16="http://schemas.microsoft.com/office/drawing/2014/main" id="{1917BDE1-DCCB-B1C5-A0D9-A9E9C898D5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680" y="270104"/>
            <a:ext cx="2437765" cy="49007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1D350EF-3A0F-4E17-1985-B2B37CC720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9629" y="208632"/>
            <a:ext cx="1651371" cy="553568"/>
          </a:xfrm>
          <a:prstGeom prst="rect">
            <a:avLst/>
          </a:prstGeom>
        </p:spPr>
      </p:pic>
      <p:sp>
        <p:nvSpPr>
          <p:cNvPr id="7" name="Title 9">
            <a:extLst>
              <a:ext uri="{FF2B5EF4-FFF2-40B4-BE49-F238E27FC236}">
                <a16:creationId xmlns:a16="http://schemas.microsoft.com/office/drawing/2014/main" id="{E1DE7014-4889-A351-5006-44C9252F9FAE}"/>
              </a:ext>
            </a:extLst>
          </p:cNvPr>
          <p:cNvSpPr txBox="1">
            <a:spLocks/>
          </p:cNvSpPr>
          <p:nvPr/>
        </p:nvSpPr>
        <p:spPr>
          <a:xfrm>
            <a:off x="3368822" y="51267"/>
            <a:ext cx="7918683" cy="653070"/>
          </a:xfrm>
        </p:spPr>
        <p:txBody>
          <a:bodyPr anchor="b">
            <a:normAutofit/>
          </a:bodyPr>
          <a:lstStyle>
            <a:lvl1pPr algn="ctr">
              <a:defRPr sz="9894">
                <a:solidFill>
                  <a:schemeClr val="bg1"/>
                </a:solidFill>
                <a:latin typeface="+mj-lt"/>
                <a:ea typeface="+mj-ea"/>
                <a:cs typeface="+mj-cs"/>
              </a:defRPr>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Example of students’ work – University of Birmingham</a:t>
            </a:r>
            <a:endParaRPr kumimoji="0" lang="en-GB" sz="20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pic>
        <p:nvPicPr>
          <p:cNvPr id="2" name="Picture 1" descr="Text, whiteboard&#10;&#10;Description automatically generated">
            <a:extLst>
              <a:ext uri="{FF2B5EF4-FFF2-40B4-BE49-F238E27FC236}">
                <a16:creationId xmlns:a16="http://schemas.microsoft.com/office/drawing/2014/main" id="{0419A8A9-1967-AFE1-4B07-8BB39FCA9A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902364" y="827271"/>
            <a:ext cx="4300161" cy="5733547"/>
          </a:xfrm>
          <a:prstGeom prst="rect">
            <a:avLst/>
          </a:prstGeom>
        </p:spPr>
      </p:pic>
      <p:pic>
        <p:nvPicPr>
          <p:cNvPr id="6" name="Picture 5" descr="Diagram&#10;&#10;Description automatically generated">
            <a:extLst>
              <a:ext uri="{FF2B5EF4-FFF2-40B4-BE49-F238E27FC236}">
                <a16:creationId xmlns:a16="http://schemas.microsoft.com/office/drawing/2014/main" id="{172318EE-FE27-8C80-7630-79B4005F53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7060360" y="839871"/>
            <a:ext cx="4300161" cy="5733549"/>
          </a:xfrm>
          <a:prstGeom prst="rect">
            <a:avLst/>
          </a:prstGeom>
        </p:spPr>
      </p:pic>
      <p:sp>
        <p:nvSpPr>
          <p:cNvPr id="8" name="Footer Placeholder 7">
            <a:extLst>
              <a:ext uri="{FF2B5EF4-FFF2-40B4-BE49-F238E27FC236}">
                <a16:creationId xmlns:a16="http://schemas.microsoft.com/office/drawing/2014/main" id="{C30822B2-A604-ED83-9629-0228E29D8D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Epistemic Insight Consortium, Dr Agnieszka J. Gordon, Consortium Lead, lasar@canterbury.ac.uk </a:t>
            </a:r>
          </a:p>
        </p:txBody>
      </p:sp>
    </p:spTree>
    <p:extLst>
      <p:ext uri="{BB962C8B-B14F-4D97-AF65-F5344CB8AC3E}">
        <p14:creationId xmlns:p14="http://schemas.microsoft.com/office/powerpoint/2010/main" val="3093929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3C34CA-E1D6-6F22-1510-BA740D105634}"/>
              </a:ext>
            </a:extLst>
          </p:cNvPr>
          <p:cNvSpPr/>
          <p:nvPr/>
        </p:nvSpPr>
        <p:spPr>
          <a:xfrm>
            <a:off x="0" y="0"/>
            <a:ext cx="12192000" cy="1030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EI activities: CC</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ed sign with white text&#10;&#10;Description automatically generated with medium confidence">
            <a:extLst>
              <a:ext uri="{FF2B5EF4-FFF2-40B4-BE49-F238E27FC236}">
                <a16:creationId xmlns:a16="http://schemas.microsoft.com/office/drawing/2014/main" id="{1917BDE1-DCCB-B1C5-A0D9-A9E9C898D5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680" y="270104"/>
            <a:ext cx="2437765" cy="49007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1D350EF-3A0F-4E17-1985-B2B37CC720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9629" y="208632"/>
            <a:ext cx="1651371" cy="553568"/>
          </a:xfrm>
          <a:prstGeom prst="rect">
            <a:avLst/>
          </a:prstGeom>
        </p:spPr>
      </p:pic>
      <p:sp>
        <p:nvSpPr>
          <p:cNvPr id="7" name="Title 9">
            <a:extLst>
              <a:ext uri="{FF2B5EF4-FFF2-40B4-BE49-F238E27FC236}">
                <a16:creationId xmlns:a16="http://schemas.microsoft.com/office/drawing/2014/main" id="{E1DE7014-4889-A351-5006-44C9252F9FAE}"/>
              </a:ext>
            </a:extLst>
          </p:cNvPr>
          <p:cNvSpPr txBox="1">
            <a:spLocks/>
          </p:cNvSpPr>
          <p:nvPr/>
        </p:nvSpPr>
        <p:spPr>
          <a:xfrm>
            <a:off x="3297743" y="107113"/>
            <a:ext cx="8779472" cy="653070"/>
          </a:xfrm>
        </p:spPr>
        <p:txBody>
          <a:bodyPr anchor="b">
            <a:normAutofit/>
          </a:bodyPr>
          <a:lstStyle>
            <a:lvl1pPr algn="ctr">
              <a:defRPr sz="9894">
                <a:solidFill>
                  <a:schemeClr val="bg1"/>
                </a:solidFill>
                <a:latin typeface="+mj-lt"/>
                <a:ea typeface="+mj-ea"/>
                <a:cs typeface="+mj-cs"/>
              </a:defRPr>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Student voice </a:t>
            </a:r>
            <a:endParaRPr kumimoji="0" lang="en-GB" sz="2400" b="0" i="0" u="none" strike="noStrike" kern="1200" cap="none" spc="0" normalizeH="0" baseline="0" noProof="0" dirty="0">
              <a:ln>
                <a:noFill/>
              </a:ln>
              <a:solidFill>
                <a:prstClr val="white"/>
              </a:solidFill>
              <a:effectLst/>
              <a:uLnTx/>
              <a:uFillTx/>
              <a:latin typeface="Humnst777 Blk BT"/>
              <a:ea typeface="+mj-ea"/>
              <a:cs typeface="+mj-cs"/>
            </a:endParaRPr>
          </a:p>
        </p:txBody>
      </p:sp>
      <p:sp>
        <p:nvSpPr>
          <p:cNvPr id="9" name="TextBox 8">
            <a:extLst>
              <a:ext uri="{FF2B5EF4-FFF2-40B4-BE49-F238E27FC236}">
                <a16:creationId xmlns:a16="http://schemas.microsoft.com/office/drawing/2014/main" id="{C1952F44-5072-7A23-8D89-FA7CEA1BBF00}"/>
              </a:ext>
            </a:extLst>
          </p:cNvPr>
          <p:cNvSpPr txBox="1"/>
          <p:nvPr/>
        </p:nvSpPr>
        <p:spPr>
          <a:xfrm>
            <a:off x="439734" y="1504858"/>
            <a:ext cx="94111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Roboto" panose="02000000000000000000" pitchFamily="2" charset="0"/>
                <a:ea typeface="+mn-ea"/>
                <a:cs typeface="+mn-cs"/>
              </a:rPr>
              <a:t>Has learning about epistemic insight changed your understanding of teaching - if so, how?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CF7754F-2F6A-A506-F740-813BF9FA16D2}"/>
              </a:ext>
            </a:extLst>
          </p:cNvPr>
          <p:cNvSpPr txBox="1"/>
          <p:nvPr/>
        </p:nvSpPr>
        <p:spPr>
          <a:xfrm>
            <a:off x="294644" y="2155913"/>
            <a:ext cx="7902789" cy="44319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404040"/>
                </a:solidFill>
                <a:effectLst/>
                <a:uLnTx/>
                <a:uFillTx/>
                <a:latin typeface="Calibri" panose="020F0502020204030204"/>
                <a:ea typeface="+mn-ea"/>
                <a:cs typeface="+mn-cs"/>
              </a:rPr>
              <a:t>It has allowed me to think about practical ways may I can work with other discipline</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404040"/>
                </a:solidFill>
                <a:effectLst/>
                <a:uLnTx/>
                <a:uFillTx/>
                <a:latin typeface="Calibri" panose="020F0502020204030204"/>
                <a:ea typeface="+mn-ea"/>
                <a:cs typeface="+mn-cs"/>
              </a:rPr>
              <a:t>Developing a broad insight between subjects and helping students to think critically.</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404040"/>
                </a:solidFill>
                <a:effectLst/>
                <a:uLnTx/>
                <a:uFillTx/>
                <a:latin typeface="Calibri" panose="020F0502020204030204"/>
                <a:ea typeface="+mn-ea"/>
                <a:cs typeface="+mn-cs"/>
              </a:rPr>
              <a:t>interdisciplinary education is important.</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404040"/>
                </a:solidFill>
                <a:effectLst/>
                <a:uLnTx/>
                <a:uFillTx/>
                <a:latin typeface="Calibri" panose="020F0502020204030204"/>
                <a:ea typeface="+mn-ea"/>
                <a:cs typeface="+mn-cs"/>
              </a:rPr>
              <a:t>yes - I would love to include this in my lessons particularly lower ability closes to get them engaged.</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404040"/>
                </a:solidFill>
                <a:effectLst/>
                <a:uLnTx/>
                <a:uFillTx/>
                <a:latin typeface="Calibri" panose="020F0502020204030204"/>
                <a:ea typeface="+mn-ea"/>
                <a:cs typeface="+mn-cs"/>
              </a:rPr>
              <a:t>yes it has helped me see how there are cross curricular links we can embed in lessons.</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kumimoji="0" lang="en-GB" sz="2400" b="0" i="0" u="none" strike="noStrike" kern="1200" cap="none" spc="0" normalizeH="0" baseline="0" noProof="0" dirty="0">
                <a:ln>
                  <a:noFill/>
                </a:ln>
                <a:solidFill>
                  <a:srgbClr val="404040"/>
                </a:solidFill>
                <a:effectLst/>
                <a:uLnTx/>
                <a:uFillTx/>
                <a:latin typeface="Calibri" panose="020F0502020204030204"/>
                <a:ea typeface="+mn-ea"/>
                <a:cs typeface="+mn-cs"/>
              </a:rPr>
              <a:t>Thinking about Big Questions generating curiosity and talking to departments in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49D5C83-EB36-5383-90CF-DD5FA45B3A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Epistemic Insight Consortium, Dr Agnieszka J. Gordon, Consortium Lead, lasar@canterbury.ac.uk </a:t>
            </a:r>
          </a:p>
        </p:txBody>
      </p:sp>
    </p:spTree>
    <p:extLst>
      <p:ext uri="{BB962C8B-B14F-4D97-AF65-F5344CB8AC3E}">
        <p14:creationId xmlns:p14="http://schemas.microsoft.com/office/powerpoint/2010/main" val="1644624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7958-EAE0-89DD-6089-C84D615C2E52}"/>
              </a:ext>
            </a:extLst>
          </p:cNvPr>
          <p:cNvSpPr>
            <a:spLocks noGrp="1"/>
          </p:cNvSpPr>
          <p:nvPr>
            <p:ph type="title"/>
          </p:nvPr>
        </p:nvSpPr>
        <p:spPr/>
        <p:txBody>
          <a:bodyPr/>
          <a:lstStyle/>
          <a:p>
            <a:r>
              <a:rPr lang="en-GB" dirty="0"/>
              <a:t>Introducing the Discipline wheel and bubble tools</a:t>
            </a:r>
          </a:p>
        </p:txBody>
      </p:sp>
      <p:pic>
        <p:nvPicPr>
          <p:cNvPr id="4" name="Picture 2" descr="the epistemic insight bubbe tool">
            <a:extLst>
              <a:ext uri="{FF2B5EF4-FFF2-40B4-BE49-F238E27FC236}">
                <a16:creationId xmlns:a16="http://schemas.microsoft.com/office/drawing/2014/main" id="{D89F3D0E-65F4-C943-D221-1D29FEA2E51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99946" y="1480456"/>
            <a:ext cx="7392107" cy="5044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244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7958-EAE0-89DD-6089-C84D615C2E52}"/>
              </a:ext>
            </a:extLst>
          </p:cNvPr>
          <p:cNvSpPr>
            <a:spLocks noGrp="1"/>
          </p:cNvSpPr>
          <p:nvPr>
            <p:ph type="title"/>
          </p:nvPr>
        </p:nvSpPr>
        <p:spPr/>
        <p:txBody>
          <a:bodyPr/>
          <a:lstStyle/>
          <a:p>
            <a:r>
              <a:rPr lang="en-GB" dirty="0"/>
              <a:t>Introducing the Discipline wheel and bubble tools</a:t>
            </a:r>
          </a:p>
        </p:txBody>
      </p:sp>
      <p:pic>
        <p:nvPicPr>
          <p:cNvPr id="5" name="Picture 4" descr="a picture of the discipline wheel, used to list the subject that can interlink to answer a big question">
            <a:extLst>
              <a:ext uri="{FF2B5EF4-FFF2-40B4-BE49-F238E27FC236}">
                <a16:creationId xmlns:a16="http://schemas.microsoft.com/office/drawing/2014/main" id="{187A9EBF-CECA-E748-1CB9-452FFC97A8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7226" y="1309762"/>
            <a:ext cx="5283691" cy="5183114"/>
          </a:xfrm>
          <a:prstGeom prst="rect">
            <a:avLst/>
          </a:prstGeom>
        </p:spPr>
      </p:pic>
      <p:sp>
        <p:nvSpPr>
          <p:cNvPr id="6" name="TextBox 5">
            <a:extLst>
              <a:ext uri="{FF2B5EF4-FFF2-40B4-BE49-F238E27FC236}">
                <a16:creationId xmlns:a16="http://schemas.microsoft.com/office/drawing/2014/main" id="{2EAC1CC3-94B0-8220-0573-1F1B84C3B54A}"/>
              </a:ext>
            </a:extLst>
          </p:cNvPr>
          <p:cNvSpPr txBox="1"/>
          <p:nvPr/>
        </p:nvSpPr>
        <p:spPr>
          <a:xfrm rot="20868919">
            <a:off x="5075668" y="3162655"/>
            <a:ext cx="1517434" cy="1477328"/>
          </a:xfrm>
          <a:prstGeom prst="rect">
            <a:avLst/>
          </a:prstGeom>
          <a:solidFill>
            <a:srgbClr val="FFFF00"/>
          </a:solidFill>
        </p:spPr>
        <p:txBody>
          <a:bodyPr wrap="square" rtlCol="0">
            <a:spAutoFit/>
          </a:bodyPr>
          <a:lstStyle/>
          <a:p>
            <a:pPr algn="ctr"/>
            <a:endParaRPr lang="en-GB"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Big Question</a:t>
            </a:r>
          </a:p>
          <a:p>
            <a:pPr algn="ct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7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002B-92EF-180E-0B7F-B22B48B3BEE1}"/>
              </a:ext>
            </a:extLst>
          </p:cNvPr>
          <p:cNvSpPr>
            <a:spLocks noGrp="1"/>
          </p:cNvSpPr>
          <p:nvPr>
            <p:ph type="title"/>
          </p:nvPr>
        </p:nvSpPr>
        <p:spPr>
          <a:xfrm>
            <a:off x="838199" y="201839"/>
            <a:ext cx="10515600" cy="1325563"/>
          </a:xfrm>
        </p:spPr>
        <p:txBody>
          <a:bodyPr/>
          <a:lstStyle/>
          <a:p>
            <a:r>
              <a:rPr lang="en-GB" dirty="0"/>
              <a:t>The take home message</a:t>
            </a:r>
          </a:p>
        </p:txBody>
      </p:sp>
      <p:pic>
        <p:nvPicPr>
          <p:cNvPr id="1026" name="Picture 2" descr="Conducting The PR Orchestra! -">
            <a:extLst>
              <a:ext uri="{FF2B5EF4-FFF2-40B4-BE49-F238E27FC236}">
                <a16:creationId xmlns:a16="http://schemas.microsoft.com/office/drawing/2014/main" id="{E6296511-BDF7-0AEA-4BC3-A4A7548BF18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99456" y="1229125"/>
            <a:ext cx="9993086" cy="554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8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CF85-167D-20C2-78AA-A3408A7A1421}"/>
              </a:ext>
            </a:extLst>
          </p:cNvPr>
          <p:cNvSpPr>
            <a:spLocks noGrp="1"/>
          </p:cNvSpPr>
          <p:nvPr>
            <p:ph type="title"/>
          </p:nvPr>
        </p:nvSpPr>
        <p:spPr/>
        <p:txBody>
          <a:bodyPr/>
          <a:lstStyle/>
          <a:p>
            <a:r>
              <a:rPr lang="en-GB" dirty="0"/>
              <a:t>Exemplar questions to explore</a:t>
            </a:r>
          </a:p>
        </p:txBody>
      </p:sp>
      <p:sp>
        <p:nvSpPr>
          <p:cNvPr id="3" name="Content Placeholder 2">
            <a:extLst>
              <a:ext uri="{FF2B5EF4-FFF2-40B4-BE49-F238E27FC236}">
                <a16:creationId xmlns:a16="http://schemas.microsoft.com/office/drawing/2014/main" id="{A186BF11-9226-F894-956B-8BAC7A7E5F96}"/>
              </a:ext>
            </a:extLst>
          </p:cNvPr>
          <p:cNvSpPr>
            <a:spLocks noGrp="1"/>
          </p:cNvSpPr>
          <p:nvPr>
            <p:ph idx="1"/>
          </p:nvPr>
        </p:nvSpPr>
        <p:spPr/>
        <p:txBody>
          <a:bodyPr>
            <a:normAutofit lnSpcReduction="10000"/>
          </a:bodyPr>
          <a:lstStyle/>
          <a:p>
            <a:pPr marL="514350" indent="-514350" fontAlgn="base">
              <a:buFont typeface="+mj-lt"/>
              <a:buAutoNum type="arabicPeriod"/>
            </a:pPr>
            <a:r>
              <a:rPr lang="en-GB" b="0" i="0" u="none" strike="noStrike" dirty="0">
                <a:solidFill>
                  <a:srgbClr val="000000"/>
                </a:solidFill>
                <a:effectLst/>
              </a:rPr>
              <a:t>Can a Robot Dance? </a:t>
            </a:r>
          </a:p>
          <a:p>
            <a:pPr marL="514350" indent="-514350" algn="l" rtl="0" fontAlgn="base">
              <a:buFont typeface="+mj-lt"/>
              <a:buAutoNum type="arabicPeriod"/>
            </a:pPr>
            <a:r>
              <a:rPr lang="en-GB" b="0" i="0" u="none" strike="noStrike" dirty="0">
                <a:solidFill>
                  <a:srgbClr val="000000"/>
                </a:solidFill>
                <a:effectLst/>
              </a:rPr>
              <a:t>How do I know you have a toothache?</a:t>
            </a:r>
            <a:r>
              <a:rPr lang="en-US" b="0" i="0" dirty="0">
                <a:solidFill>
                  <a:srgbClr val="000000"/>
                </a:solidFill>
                <a:effectLst/>
              </a:rPr>
              <a:t>​</a:t>
            </a:r>
          </a:p>
          <a:p>
            <a:pPr marL="514350" indent="-514350" algn="l" rtl="0" fontAlgn="base">
              <a:buFont typeface="+mj-lt"/>
              <a:buAutoNum type="arabicPeriod"/>
            </a:pPr>
            <a:r>
              <a:rPr lang="en-GB" b="0" i="0" u="none" strike="noStrike" dirty="0">
                <a:solidFill>
                  <a:srgbClr val="000000"/>
                </a:solidFill>
                <a:effectLst/>
              </a:rPr>
              <a:t>How do you know that I am in love?</a:t>
            </a:r>
            <a:r>
              <a:rPr lang="en-US" b="0" i="0" dirty="0">
                <a:solidFill>
                  <a:srgbClr val="000000"/>
                </a:solidFill>
                <a:effectLst/>
              </a:rPr>
              <a:t>​</a:t>
            </a:r>
          </a:p>
          <a:p>
            <a:pPr marL="514350" indent="-514350" algn="l" rtl="0" fontAlgn="base">
              <a:buFont typeface="+mj-lt"/>
              <a:buAutoNum type="arabicPeriod"/>
            </a:pPr>
            <a:r>
              <a:rPr lang="en-GB" b="0" i="0" u="none" strike="noStrike" dirty="0">
                <a:solidFill>
                  <a:srgbClr val="000000"/>
                </a:solidFill>
                <a:effectLst/>
              </a:rPr>
              <a:t>How do you know the sun will rise tomorrow?</a:t>
            </a:r>
            <a:r>
              <a:rPr lang="en-US" b="0" i="0" dirty="0">
                <a:solidFill>
                  <a:srgbClr val="000000"/>
                </a:solidFill>
                <a:effectLst/>
              </a:rPr>
              <a:t>​</a:t>
            </a:r>
          </a:p>
          <a:p>
            <a:pPr marL="514350" indent="-514350" fontAlgn="base">
              <a:buFont typeface="+mj-lt"/>
              <a:buAutoNum type="arabicPeriod"/>
            </a:pPr>
            <a:r>
              <a:rPr lang="en-GB" b="0" i="0" u="none" strike="noStrike" dirty="0">
                <a:solidFill>
                  <a:srgbClr val="000000"/>
                </a:solidFill>
                <a:effectLst/>
              </a:rPr>
              <a:t>How is the SARS-CoV-2 virus transmitted?</a:t>
            </a:r>
            <a:r>
              <a:rPr lang="en-US" b="0" i="0" dirty="0">
                <a:solidFill>
                  <a:srgbClr val="000000"/>
                </a:solidFill>
                <a:effectLst/>
              </a:rPr>
              <a:t>​</a:t>
            </a:r>
          </a:p>
          <a:p>
            <a:pPr marL="514350" indent="-514350" algn="l" rtl="0" fontAlgn="base">
              <a:buFont typeface="+mj-lt"/>
              <a:buAutoNum type="arabicPeriod"/>
            </a:pPr>
            <a:r>
              <a:rPr lang="en-GB" b="0" i="0" u="none" strike="noStrike" dirty="0">
                <a:solidFill>
                  <a:srgbClr val="000000"/>
                </a:solidFill>
                <a:effectLst/>
              </a:rPr>
              <a:t>Should we ban cattle farming to reduce climate change?</a:t>
            </a:r>
            <a:r>
              <a:rPr lang="en-US" b="0" i="0" dirty="0">
                <a:solidFill>
                  <a:srgbClr val="000000"/>
                </a:solidFill>
                <a:effectLst/>
              </a:rPr>
              <a:t>​</a:t>
            </a:r>
          </a:p>
          <a:p>
            <a:pPr marL="514350" indent="-514350" algn="l" rtl="0" fontAlgn="base">
              <a:buFont typeface="+mj-lt"/>
              <a:buAutoNum type="arabicPeriod"/>
            </a:pPr>
            <a:r>
              <a:rPr lang="en-GB" b="0" i="0" u="none" strike="noStrike" dirty="0">
                <a:solidFill>
                  <a:srgbClr val="000000"/>
                </a:solidFill>
                <a:effectLst/>
              </a:rPr>
              <a:t>Should Freedom day have happened on 19th July 2021?</a:t>
            </a:r>
            <a:r>
              <a:rPr lang="en-US" b="0" i="0" dirty="0">
                <a:solidFill>
                  <a:srgbClr val="000000"/>
                </a:solidFill>
                <a:effectLst/>
              </a:rPr>
              <a:t>​</a:t>
            </a:r>
          </a:p>
          <a:p>
            <a:pPr marL="514350" indent="-514350" algn="l" rtl="0" fontAlgn="base">
              <a:buFont typeface="+mj-lt"/>
              <a:buAutoNum type="arabicPeriod"/>
            </a:pPr>
            <a:r>
              <a:rPr lang="en-GB" b="0" i="0" u="none" strike="noStrike" dirty="0">
                <a:solidFill>
                  <a:srgbClr val="000000"/>
                </a:solidFill>
                <a:effectLst/>
              </a:rPr>
              <a:t>How do we know global warming is causing climate change?</a:t>
            </a:r>
            <a:endParaRPr lang="en-US" b="0" i="0" dirty="0">
              <a:solidFill>
                <a:srgbClr val="000000"/>
              </a:solidFill>
              <a:effectLst/>
            </a:endParaRPr>
          </a:p>
          <a:p>
            <a:pPr marL="514350" indent="-514350">
              <a:buFont typeface="+mj-lt"/>
              <a:buAutoNum type="arabicPeriod"/>
            </a:pPr>
            <a:r>
              <a:rPr lang="en-GB" dirty="0"/>
              <a:t>How can I be confident the sun will rise tomorrow? </a:t>
            </a:r>
          </a:p>
          <a:p>
            <a:endParaRPr lang="en-GB" dirty="0"/>
          </a:p>
        </p:txBody>
      </p:sp>
    </p:spTree>
    <p:extLst>
      <p:ext uri="{BB962C8B-B14F-4D97-AF65-F5344CB8AC3E}">
        <p14:creationId xmlns:p14="http://schemas.microsoft.com/office/powerpoint/2010/main" val="1226470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3C34CA-E1D6-6F22-1510-BA740D105634}"/>
              </a:ext>
            </a:extLst>
          </p:cNvPr>
          <p:cNvSpPr/>
          <p:nvPr/>
        </p:nvSpPr>
        <p:spPr>
          <a:xfrm>
            <a:off x="0" y="0"/>
            <a:ext cx="12192000" cy="1030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EI activities: CC</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ed sign with white text&#10;&#10;Description automatically generated with medium confidence">
            <a:extLst>
              <a:ext uri="{FF2B5EF4-FFF2-40B4-BE49-F238E27FC236}">
                <a16:creationId xmlns:a16="http://schemas.microsoft.com/office/drawing/2014/main" id="{1917BDE1-DCCB-B1C5-A0D9-A9E9C898D5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680" y="270104"/>
            <a:ext cx="2437765" cy="49007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1D350EF-3A0F-4E17-1985-B2B37CC720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9629" y="208632"/>
            <a:ext cx="1651371" cy="553568"/>
          </a:xfrm>
          <a:prstGeom prst="rect">
            <a:avLst/>
          </a:prstGeom>
        </p:spPr>
      </p:pic>
      <p:sp>
        <p:nvSpPr>
          <p:cNvPr id="7" name="Title 9">
            <a:extLst>
              <a:ext uri="{FF2B5EF4-FFF2-40B4-BE49-F238E27FC236}">
                <a16:creationId xmlns:a16="http://schemas.microsoft.com/office/drawing/2014/main" id="{E1DE7014-4889-A351-5006-44C9252F9FAE}"/>
              </a:ext>
            </a:extLst>
          </p:cNvPr>
          <p:cNvSpPr txBox="1">
            <a:spLocks/>
          </p:cNvSpPr>
          <p:nvPr/>
        </p:nvSpPr>
        <p:spPr>
          <a:xfrm>
            <a:off x="4027208" y="46153"/>
            <a:ext cx="8779472" cy="653070"/>
          </a:xfrm>
        </p:spPr>
        <p:txBody>
          <a:bodyPr anchor="b">
            <a:normAutofit/>
          </a:bodyPr>
          <a:lstStyle>
            <a:lvl1pPr algn="ctr">
              <a:defRPr sz="9894">
                <a:solidFill>
                  <a:schemeClr val="bg1"/>
                </a:solidFill>
                <a:latin typeface="+mj-lt"/>
                <a:ea typeface="+mj-ea"/>
                <a:cs typeface="+mj-cs"/>
              </a:defRPr>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Consortium Partners</a:t>
            </a:r>
            <a:endParaRPr kumimoji="0" lang="en-GB" sz="2400" b="0" i="0" u="none" strike="noStrike" kern="1200" cap="none" spc="0" normalizeH="0" baseline="0" noProof="0" dirty="0">
              <a:ln>
                <a:noFill/>
              </a:ln>
              <a:solidFill>
                <a:prstClr val="white"/>
              </a:solidFill>
              <a:effectLst/>
              <a:uLnTx/>
              <a:uFillTx/>
              <a:latin typeface="Humnst777 Blk BT"/>
              <a:ea typeface="+mj-ea"/>
              <a:cs typeface="+mj-cs"/>
            </a:endParaRPr>
          </a:p>
        </p:txBody>
      </p:sp>
      <p:sp>
        <p:nvSpPr>
          <p:cNvPr id="9" name="Title 1">
            <a:extLst>
              <a:ext uri="{FF2B5EF4-FFF2-40B4-BE49-F238E27FC236}">
                <a16:creationId xmlns:a16="http://schemas.microsoft.com/office/drawing/2014/main" id="{169DA716-C249-0E81-12AB-94FE54C7FBD4}"/>
              </a:ext>
            </a:extLst>
          </p:cNvPr>
          <p:cNvSpPr>
            <a:spLocks noGrp="1"/>
          </p:cNvSpPr>
          <p:nvPr>
            <p:ph type="title"/>
          </p:nvPr>
        </p:nvSpPr>
        <p:spPr>
          <a:xfrm>
            <a:off x="527050" y="1076441"/>
            <a:ext cx="6960870" cy="5212599"/>
          </a:xfrm>
        </p:spPr>
        <p:txBody>
          <a:bodyPr>
            <a:normAutofit/>
          </a:bodyPr>
          <a:lstStyle/>
          <a:p>
            <a:br>
              <a:rPr lang="en-GB" sz="4400" dirty="0">
                <a:solidFill>
                  <a:schemeClr val="tx1"/>
                </a:solidFill>
                <a:latin typeface="Calibri" panose="020F0502020204030204" pitchFamily="34" charset="0"/>
                <a:cs typeface="Calibri" panose="020F0502020204030204" pitchFamily="34" charset="0"/>
              </a:rPr>
            </a:br>
            <a:br>
              <a:rPr lang="en-GB" sz="2700" dirty="0">
                <a:solidFill>
                  <a:schemeClr val="tx1"/>
                </a:solidFill>
                <a:latin typeface="Calibri" panose="020F0502020204030204" pitchFamily="34" charset="0"/>
                <a:cs typeface="Calibri" panose="020F0502020204030204" pitchFamily="34" charset="0"/>
              </a:rPr>
            </a:br>
            <a:endParaRPr lang="en-GB" sz="3600" dirty="0">
              <a:solidFill>
                <a:schemeClr val="tx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EB3A974-EECC-B343-35E1-4CDB9906D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5371" y="3007667"/>
            <a:ext cx="4252817" cy="2654271"/>
          </a:xfrm>
          <a:prstGeom prst="rect">
            <a:avLst/>
          </a:prstGeom>
        </p:spPr>
      </p:pic>
      <p:grpSp>
        <p:nvGrpSpPr>
          <p:cNvPr id="6" name="Group 5">
            <a:extLst>
              <a:ext uri="{FF2B5EF4-FFF2-40B4-BE49-F238E27FC236}">
                <a16:creationId xmlns:a16="http://schemas.microsoft.com/office/drawing/2014/main" id="{ACE81D50-19F8-BF8F-140B-290041CFD6D2}"/>
              </a:ext>
            </a:extLst>
          </p:cNvPr>
          <p:cNvGrpSpPr/>
          <p:nvPr/>
        </p:nvGrpSpPr>
        <p:grpSpPr>
          <a:xfrm>
            <a:off x="5974579" y="2618508"/>
            <a:ext cx="4960735" cy="3432590"/>
            <a:chOff x="8567381" y="3208107"/>
            <a:chExt cx="8987898" cy="5775556"/>
          </a:xfrm>
        </p:grpSpPr>
        <p:pic>
          <p:nvPicPr>
            <p:cNvPr id="8" name="Picture 7">
              <a:extLst>
                <a:ext uri="{FF2B5EF4-FFF2-40B4-BE49-F238E27FC236}">
                  <a16:creationId xmlns:a16="http://schemas.microsoft.com/office/drawing/2014/main" id="{2FDA4F5D-2BBF-08B6-DD57-9FB7E72B0D5C}"/>
                </a:ext>
              </a:extLst>
            </p:cNvPr>
            <p:cNvPicPr>
              <a:picLocks noChangeAspect="1"/>
            </p:cNvPicPr>
            <p:nvPr/>
          </p:nvPicPr>
          <p:blipFill>
            <a:blip r:embed="rId5"/>
            <a:stretch>
              <a:fillRect/>
            </a:stretch>
          </p:blipFill>
          <p:spPr>
            <a:xfrm>
              <a:off x="8567381" y="3208107"/>
              <a:ext cx="8987898" cy="5775556"/>
            </a:xfrm>
            <a:prstGeom prst="rect">
              <a:avLst/>
            </a:prstGeom>
          </p:spPr>
        </p:pic>
        <p:pic>
          <p:nvPicPr>
            <p:cNvPr id="11" name="Picture 10">
              <a:extLst>
                <a:ext uri="{FF2B5EF4-FFF2-40B4-BE49-F238E27FC236}">
                  <a16:creationId xmlns:a16="http://schemas.microsoft.com/office/drawing/2014/main" id="{038BFAB9-478E-C20C-947A-97488BD421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76259" y="7232660"/>
              <a:ext cx="3014134" cy="1507067"/>
            </a:xfrm>
            <a:prstGeom prst="rect">
              <a:avLst/>
            </a:prstGeom>
          </p:spPr>
        </p:pic>
      </p:grpSp>
      <p:sp>
        <p:nvSpPr>
          <p:cNvPr id="12" name="TextBox 11">
            <a:extLst>
              <a:ext uri="{FF2B5EF4-FFF2-40B4-BE49-F238E27FC236}">
                <a16:creationId xmlns:a16="http://schemas.microsoft.com/office/drawing/2014/main" id="{E4D95472-3849-408C-96D4-5C4C762485C9}"/>
              </a:ext>
            </a:extLst>
          </p:cNvPr>
          <p:cNvSpPr txBox="1"/>
          <p:nvPr/>
        </p:nvSpPr>
        <p:spPr>
          <a:xfrm>
            <a:off x="1304014" y="1574358"/>
            <a:ext cx="103593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Epistemic Insight Consortium Lead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Dr Aga Gordon;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Epistemic Insight Initiative PI</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Professor Berry Billingsley</a:t>
            </a:r>
          </a:p>
        </p:txBody>
      </p:sp>
      <p:sp>
        <p:nvSpPr>
          <p:cNvPr id="13" name="Footer Placeholder 12">
            <a:extLst>
              <a:ext uri="{FF2B5EF4-FFF2-40B4-BE49-F238E27FC236}">
                <a16:creationId xmlns:a16="http://schemas.microsoft.com/office/drawing/2014/main" id="{37542760-1E2B-9C0D-8A99-B038066C3F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Epistemic Insight Consortium, Dr Agnieszka J. Gordon, Consortium Lead, lasar@canterbury.ac.uk </a:t>
            </a:r>
          </a:p>
        </p:txBody>
      </p:sp>
    </p:spTree>
    <p:extLst>
      <p:ext uri="{BB962C8B-B14F-4D97-AF65-F5344CB8AC3E}">
        <p14:creationId xmlns:p14="http://schemas.microsoft.com/office/powerpoint/2010/main" val="119650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3C34CA-E1D6-6F22-1510-BA740D105634}"/>
              </a:ext>
            </a:extLst>
          </p:cNvPr>
          <p:cNvSpPr/>
          <p:nvPr/>
        </p:nvSpPr>
        <p:spPr>
          <a:xfrm>
            <a:off x="0" y="0"/>
            <a:ext cx="12192000" cy="1030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EI activities: CC</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ed sign with white text&#10;&#10;Description automatically generated with medium confidence">
            <a:extLst>
              <a:ext uri="{FF2B5EF4-FFF2-40B4-BE49-F238E27FC236}">
                <a16:creationId xmlns:a16="http://schemas.microsoft.com/office/drawing/2014/main" id="{1917BDE1-DCCB-B1C5-A0D9-A9E9C898D5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680" y="270104"/>
            <a:ext cx="2437765" cy="49007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1D350EF-3A0F-4E17-1985-B2B37CC720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9629" y="208632"/>
            <a:ext cx="1651371" cy="553568"/>
          </a:xfrm>
          <a:prstGeom prst="rect">
            <a:avLst/>
          </a:prstGeom>
        </p:spPr>
      </p:pic>
      <p:sp>
        <p:nvSpPr>
          <p:cNvPr id="7" name="Title 9">
            <a:extLst>
              <a:ext uri="{FF2B5EF4-FFF2-40B4-BE49-F238E27FC236}">
                <a16:creationId xmlns:a16="http://schemas.microsoft.com/office/drawing/2014/main" id="{E1DE7014-4889-A351-5006-44C9252F9FAE}"/>
              </a:ext>
            </a:extLst>
          </p:cNvPr>
          <p:cNvSpPr txBox="1">
            <a:spLocks/>
          </p:cNvSpPr>
          <p:nvPr/>
        </p:nvSpPr>
        <p:spPr>
          <a:xfrm>
            <a:off x="4027208" y="46153"/>
            <a:ext cx="8779472" cy="653070"/>
          </a:xfrm>
        </p:spPr>
        <p:txBody>
          <a:bodyPr anchor="b">
            <a:normAutofit/>
          </a:bodyPr>
          <a:lstStyle>
            <a:lvl1pPr algn="ctr">
              <a:defRPr sz="9894">
                <a:solidFill>
                  <a:schemeClr val="bg1"/>
                </a:solidFill>
                <a:latin typeface="+mj-lt"/>
                <a:ea typeface="+mj-ea"/>
                <a:cs typeface="+mj-cs"/>
              </a:defRPr>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Activities across the consortium</a:t>
            </a:r>
            <a:endParaRPr kumimoji="0" lang="en-GB" sz="2400" b="0" i="0" u="none" strike="noStrike" kern="1200" cap="none" spc="0" normalizeH="0" baseline="0" noProof="0" dirty="0">
              <a:ln>
                <a:noFill/>
              </a:ln>
              <a:solidFill>
                <a:prstClr val="white"/>
              </a:solidFill>
              <a:effectLst/>
              <a:uLnTx/>
              <a:uFillTx/>
              <a:latin typeface="Humnst777 Blk BT"/>
              <a:ea typeface="+mj-ea"/>
              <a:cs typeface="+mj-cs"/>
            </a:endParaRPr>
          </a:p>
        </p:txBody>
      </p:sp>
      <p:sp>
        <p:nvSpPr>
          <p:cNvPr id="9" name="Title 1">
            <a:extLst>
              <a:ext uri="{FF2B5EF4-FFF2-40B4-BE49-F238E27FC236}">
                <a16:creationId xmlns:a16="http://schemas.microsoft.com/office/drawing/2014/main" id="{169DA716-C249-0E81-12AB-94FE54C7FBD4}"/>
              </a:ext>
            </a:extLst>
          </p:cNvPr>
          <p:cNvSpPr>
            <a:spLocks noGrp="1"/>
          </p:cNvSpPr>
          <p:nvPr>
            <p:ph type="title"/>
          </p:nvPr>
        </p:nvSpPr>
        <p:spPr>
          <a:xfrm>
            <a:off x="527050" y="1076441"/>
            <a:ext cx="6960870" cy="5212599"/>
          </a:xfrm>
        </p:spPr>
        <p:txBody>
          <a:bodyPr>
            <a:normAutofit/>
          </a:bodyPr>
          <a:lstStyle/>
          <a:p>
            <a:br>
              <a:rPr lang="en-GB" sz="4400" dirty="0">
                <a:solidFill>
                  <a:schemeClr val="tx1"/>
                </a:solidFill>
                <a:latin typeface="Calibri" panose="020F0502020204030204" pitchFamily="34" charset="0"/>
                <a:cs typeface="Calibri" panose="020F0502020204030204" pitchFamily="34" charset="0"/>
              </a:rPr>
            </a:br>
            <a:br>
              <a:rPr lang="en-GB" sz="2700" dirty="0">
                <a:solidFill>
                  <a:schemeClr val="tx1"/>
                </a:solidFill>
                <a:latin typeface="Calibri" panose="020F0502020204030204" pitchFamily="34" charset="0"/>
                <a:cs typeface="Calibri" panose="020F0502020204030204" pitchFamily="34" charset="0"/>
              </a:rPr>
            </a:br>
            <a:endParaRPr lang="en-GB" sz="3600" dirty="0">
              <a:solidFill>
                <a:schemeClr val="tx1"/>
              </a:solidFill>
              <a:latin typeface="Calibri" panose="020F0502020204030204" pitchFamily="34" charset="0"/>
              <a:cs typeface="Calibri" panose="020F0502020204030204" pitchFamily="34" charset="0"/>
            </a:endParaRPr>
          </a:p>
        </p:txBody>
      </p:sp>
      <p:sp>
        <p:nvSpPr>
          <p:cNvPr id="13" name="Footer Placeholder 12">
            <a:extLst>
              <a:ext uri="{FF2B5EF4-FFF2-40B4-BE49-F238E27FC236}">
                <a16:creationId xmlns:a16="http://schemas.microsoft.com/office/drawing/2014/main" id="{37542760-1E2B-9C0D-8A99-B038066C3F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Epistemic Insight Consortium, Dr Agnieszka J. Gordon, Consortium Lead, lasar@canterbury.ac.uk </a:t>
            </a:r>
          </a:p>
        </p:txBody>
      </p:sp>
      <p:sp>
        <p:nvSpPr>
          <p:cNvPr id="10" name="TextBox 9">
            <a:extLst>
              <a:ext uri="{FF2B5EF4-FFF2-40B4-BE49-F238E27FC236}">
                <a16:creationId xmlns:a16="http://schemas.microsoft.com/office/drawing/2014/main" id="{71582560-9C4D-9B85-E3E0-40E13DFF46EB}"/>
              </a:ext>
            </a:extLst>
          </p:cNvPr>
          <p:cNvSpPr txBox="1"/>
          <p:nvPr/>
        </p:nvSpPr>
        <p:spPr>
          <a:xfrm>
            <a:off x="2500719" y="1592707"/>
            <a:ext cx="7190561"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0000"/>
              </a:buClr>
              <a:buSzPct val="130000"/>
              <a:buFont typeface="Wingdings" panose="05000000000000000000" pitchFamily="2" charset="2"/>
              <a:buChar char="ü"/>
              <a:tabLst/>
              <a:defRPr/>
            </a:pPr>
            <a:r>
              <a:rPr kumimoji="0" lang="en-GB" sz="2600" b="1" i="0" u="none" strike="noStrike" kern="1200" cap="none" spc="0" normalizeH="0" baseline="0" noProof="0" dirty="0">
                <a:ln>
                  <a:noFill/>
                </a:ln>
                <a:solidFill>
                  <a:prstClr val="black"/>
                </a:solidFill>
                <a:effectLst/>
                <a:uLnTx/>
                <a:uFillTx/>
                <a:latin typeface="Calibri" panose="020F0502020204030204"/>
                <a:ea typeface="+mn-ea"/>
                <a:cs typeface="+mn-cs"/>
              </a:rPr>
              <a:t>Embedding</a:t>
            </a: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 EI in ITE curricula – transformational teaching and learning</a:t>
            </a:r>
          </a:p>
          <a:p>
            <a:pPr marL="0" marR="0" lvl="0" indent="0" algn="l" defTabSz="914400" rtl="0" eaLnBrk="1" fontAlgn="auto" latinLnBrk="0" hangingPunct="1">
              <a:lnSpc>
                <a:spcPct val="100000"/>
              </a:lnSpc>
              <a:spcBef>
                <a:spcPts val="0"/>
              </a:spcBef>
              <a:spcAft>
                <a:spcPts val="0"/>
              </a:spcAft>
              <a:buClr>
                <a:srgbClr val="FF0000"/>
              </a:buClr>
              <a:buSzPct val="130000"/>
              <a:buFont typeface="Wingdings" panose="05000000000000000000" pitchFamily="2" charset="2"/>
              <a:buChar char="ü"/>
              <a:tabLst/>
              <a:defRPr/>
            </a:pPr>
            <a:r>
              <a:rPr kumimoji="0" lang="en-GB" sz="2600" b="1" i="0" u="none" strike="noStrike" kern="1200" cap="none" spc="0" normalizeH="0" baseline="0" noProof="0" dirty="0">
                <a:ln>
                  <a:noFill/>
                </a:ln>
                <a:solidFill>
                  <a:prstClr val="black"/>
                </a:solidFill>
                <a:effectLst/>
                <a:uLnTx/>
                <a:uFillTx/>
                <a:latin typeface="Calibri" panose="020F0502020204030204"/>
                <a:ea typeface="+mn-ea"/>
                <a:cs typeface="+mn-cs"/>
              </a:rPr>
              <a:t>Collaboration</a:t>
            </a: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 across the consortium</a:t>
            </a:r>
          </a:p>
          <a:p>
            <a:pPr marL="0" marR="0" lvl="0" indent="0" algn="l" defTabSz="914400" rtl="0" eaLnBrk="1" fontAlgn="auto" latinLnBrk="0" hangingPunct="1">
              <a:lnSpc>
                <a:spcPct val="100000"/>
              </a:lnSpc>
              <a:spcBef>
                <a:spcPts val="0"/>
              </a:spcBef>
              <a:spcAft>
                <a:spcPts val="0"/>
              </a:spcAft>
              <a:buClr>
                <a:srgbClr val="FF0000"/>
              </a:buClr>
              <a:buSzPct val="130000"/>
              <a:buFont typeface="Wingdings" panose="05000000000000000000" pitchFamily="2" charset="2"/>
              <a:buChar char="ü"/>
              <a:tabLst/>
              <a:defRPr/>
            </a:pPr>
            <a:r>
              <a:rPr kumimoji="0" lang="en-GB" sz="2600" b="1" i="0" u="none" strike="noStrike" kern="1200" cap="none" spc="0" normalizeH="0" baseline="0" noProof="0" dirty="0">
                <a:ln>
                  <a:noFill/>
                </a:ln>
                <a:solidFill>
                  <a:prstClr val="black"/>
                </a:solidFill>
                <a:effectLst/>
                <a:uLnTx/>
                <a:uFillTx/>
                <a:latin typeface="Calibri" panose="020F0502020204030204"/>
                <a:ea typeface="+mn-ea"/>
                <a:cs typeface="+mn-cs"/>
              </a:rPr>
              <a:t>Co-creation</a:t>
            </a: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 of teaching resources and research instruments</a:t>
            </a:r>
          </a:p>
          <a:p>
            <a:pPr marL="0" marR="0" lvl="0" indent="0" algn="l" defTabSz="914400" rtl="0" eaLnBrk="1" fontAlgn="auto" latinLnBrk="0" hangingPunct="1">
              <a:lnSpc>
                <a:spcPct val="100000"/>
              </a:lnSpc>
              <a:spcBef>
                <a:spcPts val="0"/>
              </a:spcBef>
              <a:spcAft>
                <a:spcPts val="0"/>
              </a:spcAft>
              <a:buClr>
                <a:srgbClr val="FF0000"/>
              </a:buClr>
              <a:buSzPct val="130000"/>
              <a:buFont typeface="Wingdings" panose="05000000000000000000" pitchFamily="2" charset="2"/>
              <a:buChar char="ü"/>
              <a:tabLst/>
              <a:defRPr/>
            </a:pPr>
            <a:r>
              <a:rPr kumimoji="0" lang="en-GB" sz="2600" b="1" i="0" u="none" strike="noStrike" kern="1200" cap="none" spc="0" normalizeH="0" baseline="0" noProof="0" dirty="0">
                <a:ln>
                  <a:noFill/>
                </a:ln>
                <a:solidFill>
                  <a:prstClr val="black"/>
                </a:solidFill>
                <a:effectLst/>
                <a:uLnTx/>
                <a:uFillTx/>
                <a:latin typeface="Calibri" panose="020F0502020204030204"/>
                <a:ea typeface="+mn-ea"/>
                <a:cs typeface="+mn-cs"/>
              </a:rPr>
              <a:t>Student involvement </a:t>
            </a: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in co-creation of research via epistemic insight sessions</a:t>
            </a:r>
          </a:p>
          <a:p>
            <a:pPr marL="0" marR="0" lvl="0" indent="0" algn="l" defTabSz="914400" rtl="0" eaLnBrk="1" fontAlgn="auto" latinLnBrk="0" hangingPunct="1">
              <a:lnSpc>
                <a:spcPct val="100000"/>
              </a:lnSpc>
              <a:spcBef>
                <a:spcPts val="0"/>
              </a:spcBef>
              <a:spcAft>
                <a:spcPts val="0"/>
              </a:spcAft>
              <a:buClr>
                <a:srgbClr val="FF0000"/>
              </a:buClr>
              <a:buSzPct val="130000"/>
              <a:buFont typeface="Wingdings" panose="05000000000000000000" pitchFamily="2" charset="2"/>
              <a:buChar char="ü"/>
              <a:tabLst/>
              <a:defRPr/>
            </a:pPr>
            <a:r>
              <a:rPr kumimoji="0" lang="en-GB" sz="2600" b="1" i="0" u="none" strike="noStrike" kern="1200" cap="none" spc="0" normalizeH="0" baseline="0" noProof="0" dirty="0">
                <a:ln>
                  <a:noFill/>
                </a:ln>
                <a:solidFill>
                  <a:prstClr val="black"/>
                </a:solidFill>
                <a:effectLst/>
                <a:uLnTx/>
                <a:uFillTx/>
                <a:latin typeface="Calibri" panose="020F0502020204030204"/>
                <a:ea typeface="+mn-ea"/>
                <a:cs typeface="+mn-cs"/>
              </a:rPr>
              <a:t>Research</a:t>
            </a: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 across the consortium for evidence-based teaching </a:t>
            </a:r>
          </a:p>
          <a:p>
            <a:pPr marL="0" marR="0" lvl="0" indent="0" algn="l" defTabSz="914400" rtl="0" eaLnBrk="1" fontAlgn="auto" latinLnBrk="0" hangingPunct="1">
              <a:lnSpc>
                <a:spcPct val="100000"/>
              </a:lnSpc>
              <a:spcBef>
                <a:spcPts val="0"/>
              </a:spcBef>
              <a:spcAft>
                <a:spcPts val="0"/>
              </a:spcAft>
              <a:buClr>
                <a:srgbClr val="FF0000"/>
              </a:buClr>
              <a:buSzPct val="130000"/>
              <a:buFont typeface="Wingdings" panose="05000000000000000000" pitchFamily="2" charset="2"/>
              <a:buChar char="ü"/>
              <a:tabLst/>
              <a:defRPr/>
            </a:pPr>
            <a:r>
              <a:rPr kumimoji="0" lang="en-GB" sz="2600" b="1" i="0" u="none" strike="noStrike" kern="1200" cap="none" spc="0" normalizeH="0" baseline="0" noProof="0" dirty="0">
                <a:ln>
                  <a:noFill/>
                </a:ln>
                <a:solidFill>
                  <a:prstClr val="black"/>
                </a:solidFill>
                <a:effectLst/>
                <a:uLnTx/>
                <a:uFillTx/>
                <a:latin typeface="Calibri" panose="020F0502020204030204"/>
                <a:ea typeface="+mn-ea"/>
                <a:cs typeface="+mn-cs"/>
              </a:rPr>
              <a:t>Bespoke sessions </a:t>
            </a: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depending on tutor experience and student needs</a:t>
            </a:r>
          </a:p>
        </p:txBody>
      </p:sp>
    </p:spTree>
    <p:extLst>
      <p:ext uri="{BB962C8B-B14F-4D97-AF65-F5344CB8AC3E}">
        <p14:creationId xmlns:p14="http://schemas.microsoft.com/office/powerpoint/2010/main" val="147109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3C34CA-E1D6-6F22-1510-BA740D105634}"/>
              </a:ext>
            </a:extLst>
          </p:cNvPr>
          <p:cNvSpPr/>
          <p:nvPr/>
        </p:nvSpPr>
        <p:spPr>
          <a:xfrm>
            <a:off x="0" y="0"/>
            <a:ext cx="12192000" cy="1030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EI activities: CC</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ed sign with white text&#10;&#10;Description automatically generated with medium confidence">
            <a:extLst>
              <a:ext uri="{FF2B5EF4-FFF2-40B4-BE49-F238E27FC236}">
                <a16:creationId xmlns:a16="http://schemas.microsoft.com/office/drawing/2014/main" id="{1917BDE1-DCCB-B1C5-A0D9-A9E9C898D5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680" y="270104"/>
            <a:ext cx="2437765" cy="49007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1D350EF-3A0F-4E17-1985-B2B37CC720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9629" y="208632"/>
            <a:ext cx="1651371" cy="553568"/>
          </a:xfrm>
          <a:prstGeom prst="rect">
            <a:avLst/>
          </a:prstGeom>
        </p:spPr>
      </p:pic>
      <p:sp>
        <p:nvSpPr>
          <p:cNvPr id="7" name="Title 9">
            <a:extLst>
              <a:ext uri="{FF2B5EF4-FFF2-40B4-BE49-F238E27FC236}">
                <a16:creationId xmlns:a16="http://schemas.microsoft.com/office/drawing/2014/main" id="{E1DE7014-4889-A351-5006-44C9252F9FAE}"/>
              </a:ext>
            </a:extLst>
          </p:cNvPr>
          <p:cNvSpPr txBox="1">
            <a:spLocks/>
          </p:cNvSpPr>
          <p:nvPr/>
        </p:nvSpPr>
        <p:spPr>
          <a:xfrm>
            <a:off x="4027208" y="46153"/>
            <a:ext cx="8779472" cy="653070"/>
          </a:xfrm>
        </p:spPr>
        <p:txBody>
          <a:bodyPr anchor="b">
            <a:normAutofit/>
          </a:bodyPr>
          <a:lstStyle>
            <a:lvl1pPr algn="ctr">
              <a:defRPr sz="9894">
                <a:solidFill>
                  <a:schemeClr val="bg1"/>
                </a:solidFill>
                <a:latin typeface="+mj-lt"/>
                <a:ea typeface="+mj-ea"/>
                <a:cs typeface="+mj-cs"/>
              </a:defRPr>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What is epistemic insight?</a:t>
            </a:r>
            <a:endParaRPr kumimoji="0" lang="en-GB" sz="2400" b="0" i="0" u="none" strike="noStrike" kern="1200" cap="none" spc="0" normalizeH="0" baseline="0" noProof="0" dirty="0">
              <a:ln>
                <a:noFill/>
              </a:ln>
              <a:solidFill>
                <a:prstClr val="white"/>
              </a:solidFill>
              <a:effectLst/>
              <a:uLnTx/>
              <a:uFillTx/>
              <a:latin typeface="Humnst777 Blk BT"/>
              <a:ea typeface="+mj-ea"/>
              <a:cs typeface="+mj-cs"/>
            </a:endParaRPr>
          </a:p>
        </p:txBody>
      </p:sp>
      <p:sp>
        <p:nvSpPr>
          <p:cNvPr id="9" name="Title 1">
            <a:extLst>
              <a:ext uri="{FF2B5EF4-FFF2-40B4-BE49-F238E27FC236}">
                <a16:creationId xmlns:a16="http://schemas.microsoft.com/office/drawing/2014/main" id="{169DA716-C249-0E81-12AB-94FE54C7FBD4}"/>
              </a:ext>
            </a:extLst>
          </p:cNvPr>
          <p:cNvSpPr>
            <a:spLocks noGrp="1"/>
          </p:cNvSpPr>
          <p:nvPr>
            <p:ph type="title"/>
          </p:nvPr>
        </p:nvSpPr>
        <p:spPr>
          <a:xfrm>
            <a:off x="527050" y="1076441"/>
            <a:ext cx="6960870" cy="5212599"/>
          </a:xfrm>
        </p:spPr>
        <p:txBody>
          <a:bodyPr>
            <a:normAutofit/>
          </a:bodyPr>
          <a:lstStyle/>
          <a:p>
            <a:br>
              <a:rPr lang="en-GB" sz="4400" dirty="0">
                <a:solidFill>
                  <a:schemeClr val="tx1"/>
                </a:solidFill>
                <a:latin typeface="Calibri" panose="020F0502020204030204" pitchFamily="34" charset="0"/>
                <a:cs typeface="Calibri" panose="020F0502020204030204" pitchFamily="34" charset="0"/>
              </a:rPr>
            </a:br>
            <a:br>
              <a:rPr lang="en-GB" sz="2700" dirty="0">
                <a:solidFill>
                  <a:schemeClr val="tx1"/>
                </a:solidFill>
                <a:latin typeface="Calibri" panose="020F0502020204030204" pitchFamily="34" charset="0"/>
                <a:cs typeface="Calibri" panose="020F0502020204030204" pitchFamily="34" charset="0"/>
              </a:rPr>
            </a:br>
            <a:br>
              <a:rPr lang="en-GB" sz="3600" dirty="0">
                <a:solidFill>
                  <a:schemeClr val="tx1"/>
                </a:solidFill>
                <a:latin typeface="Calibri" panose="020F0502020204030204" pitchFamily="34" charset="0"/>
                <a:cs typeface="Calibri" panose="020F0502020204030204" pitchFamily="34" charset="0"/>
              </a:rPr>
            </a:br>
            <a:endParaRPr lang="en-GB" sz="3600" dirty="0">
              <a:solidFill>
                <a:schemeClr val="tx1"/>
              </a:solidFill>
              <a:latin typeface="Calibri" panose="020F0502020204030204" pitchFamily="34" charset="0"/>
              <a:cs typeface="Calibri" panose="020F0502020204030204" pitchFamily="34" charset="0"/>
            </a:endParaRPr>
          </a:p>
        </p:txBody>
      </p:sp>
      <p:graphicFrame>
        <p:nvGraphicFramePr>
          <p:cNvPr id="15" name="Diagram 14">
            <a:extLst>
              <a:ext uri="{FF2B5EF4-FFF2-40B4-BE49-F238E27FC236}">
                <a16:creationId xmlns:a16="http://schemas.microsoft.com/office/drawing/2014/main" id="{7451BF6D-52D0-47B2-116E-EAEC8D6A4821}"/>
              </a:ext>
            </a:extLst>
          </p:cNvPr>
          <p:cNvGraphicFramePr/>
          <p:nvPr/>
        </p:nvGraphicFramePr>
        <p:xfrm>
          <a:off x="2032000" y="1828800"/>
          <a:ext cx="7676543" cy="4309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a:extLst>
              <a:ext uri="{FF2B5EF4-FFF2-40B4-BE49-F238E27FC236}">
                <a16:creationId xmlns:a16="http://schemas.microsoft.com/office/drawing/2014/main" id="{7A0BA265-FB4B-6CA3-9719-9FC4E97EE3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Epistemic Insight Consortium, Dr Agnieszka J. Gordon, Consortium Lead, lasar@canterbury.ac.uk </a:t>
            </a:r>
          </a:p>
        </p:txBody>
      </p:sp>
    </p:spTree>
    <p:extLst>
      <p:ext uri="{BB962C8B-B14F-4D97-AF65-F5344CB8AC3E}">
        <p14:creationId xmlns:p14="http://schemas.microsoft.com/office/powerpoint/2010/main" val="205637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3C34CA-E1D6-6F22-1510-BA740D105634}"/>
              </a:ext>
            </a:extLst>
          </p:cNvPr>
          <p:cNvSpPr/>
          <p:nvPr/>
        </p:nvSpPr>
        <p:spPr>
          <a:xfrm>
            <a:off x="0" y="0"/>
            <a:ext cx="12192000" cy="1030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EI activities: CC</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ed sign with white text&#10;&#10;Description automatically generated with medium confidence">
            <a:extLst>
              <a:ext uri="{FF2B5EF4-FFF2-40B4-BE49-F238E27FC236}">
                <a16:creationId xmlns:a16="http://schemas.microsoft.com/office/drawing/2014/main" id="{1917BDE1-DCCB-B1C5-A0D9-A9E9C898D5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680" y="270104"/>
            <a:ext cx="2437765" cy="49007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1D350EF-3A0F-4E17-1985-B2B37CC720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9629" y="208632"/>
            <a:ext cx="1651371" cy="553568"/>
          </a:xfrm>
          <a:prstGeom prst="rect">
            <a:avLst/>
          </a:prstGeom>
        </p:spPr>
      </p:pic>
      <p:sp>
        <p:nvSpPr>
          <p:cNvPr id="7" name="Title 9">
            <a:extLst>
              <a:ext uri="{FF2B5EF4-FFF2-40B4-BE49-F238E27FC236}">
                <a16:creationId xmlns:a16="http://schemas.microsoft.com/office/drawing/2014/main" id="{E1DE7014-4889-A351-5006-44C9252F9FAE}"/>
              </a:ext>
            </a:extLst>
          </p:cNvPr>
          <p:cNvSpPr txBox="1">
            <a:spLocks/>
          </p:cNvSpPr>
          <p:nvPr/>
        </p:nvSpPr>
        <p:spPr>
          <a:xfrm>
            <a:off x="4027208" y="46153"/>
            <a:ext cx="8779472" cy="653070"/>
          </a:xfrm>
        </p:spPr>
        <p:txBody>
          <a:bodyPr anchor="b">
            <a:normAutofit/>
          </a:bodyPr>
          <a:lstStyle>
            <a:lvl1pPr algn="ctr">
              <a:defRPr sz="9894">
                <a:solidFill>
                  <a:schemeClr val="bg1"/>
                </a:solidFill>
                <a:latin typeface="+mj-lt"/>
                <a:ea typeface="+mj-ea"/>
                <a:cs typeface="+mj-cs"/>
              </a:defRPr>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Why epistemic insight?</a:t>
            </a:r>
            <a:endParaRPr kumimoji="0" lang="en-GB" sz="2400" b="0" i="0" u="none" strike="noStrike" kern="1200" cap="none" spc="0" normalizeH="0" baseline="0" noProof="0" dirty="0">
              <a:ln>
                <a:noFill/>
              </a:ln>
              <a:solidFill>
                <a:prstClr val="white"/>
              </a:solidFill>
              <a:effectLst/>
              <a:uLnTx/>
              <a:uFillTx/>
              <a:latin typeface="Humnst777 Blk BT"/>
              <a:ea typeface="+mj-ea"/>
              <a:cs typeface="+mj-cs"/>
            </a:endParaRPr>
          </a:p>
        </p:txBody>
      </p:sp>
      <p:sp>
        <p:nvSpPr>
          <p:cNvPr id="8" name="TextBox 7">
            <a:extLst>
              <a:ext uri="{FF2B5EF4-FFF2-40B4-BE49-F238E27FC236}">
                <a16:creationId xmlns:a16="http://schemas.microsoft.com/office/drawing/2014/main" id="{7F019BF8-EA41-05F4-E24F-D6FC21A9FF47}"/>
              </a:ext>
            </a:extLst>
          </p:cNvPr>
          <p:cNvSpPr txBox="1"/>
          <p:nvPr/>
        </p:nvSpPr>
        <p:spPr>
          <a:xfrm>
            <a:off x="326003" y="2146852"/>
            <a:ext cx="8204300" cy="332398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Develops critical thinking, curiosity and thirst for knowledge</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Builds students’ capacities for connecting knowledge across disciplines</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Enriches answers to Big Questions and global issues</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ooter Placeholder 9">
            <a:extLst>
              <a:ext uri="{FF2B5EF4-FFF2-40B4-BE49-F238E27FC236}">
                <a16:creationId xmlns:a16="http://schemas.microsoft.com/office/drawing/2014/main" id="{2CCD5792-4B99-6DF5-A3C0-9609BB9C98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Epistemic Insight Consortium, Dr Agnieszka J. Gordon, Consortium Lead, lasar@canterbury.ac.uk </a:t>
            </a:r>
          </a:p>
        </p:txBody>
      </p:sp>
      <p:pic>
        <p:nvPicPr>
          <p:cNvPr id="11" name="Picture 10" descr="A picture containing indoor, feet, clothes&#10;&#10;Description automatically generated">
            <a:extLst>
              <a:ext uri="{FF2B5EF4-FFF2-40B4-BE49-F238E27FC236}">
                <a16:creationId xmlns:a16="http://schemas.microsoft.com/office/drawing/2014/main" id="{074D1B02-3DC1-1F60-34C9-4BBB82069C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8005280" y="1998591"/>
            <a:ext cx="4291986" cy="3219455"/>
          </a:xfrm>
          <a:prstGeom prst="rect">
            <a:avLst/>
          </a:prstGeom>
        </p:spPr>
      </p:pic>
    </p:spTree>
    <p:extLst>
      <p:ext uri="{BB962C8B-B14F-4D97-AF65-F5344CB8AC3E}">
        <p14:creationId xmlns:p14="http://schemas.microsoft.com/office/powerpoint/2010/main" val="35618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3C34CA-E1D6-6F22-1510-BA740D105634}"/>
              </a:ext>
            </a:extLst>
          </p:cNvPr>
          <p:cNvSpPr/>
          <p:nvPr/>
        </p:nvSpPr>
        <p:spPr>
          <a:xfrm>
            <a:off x="0" y="0"/>
            <a:ext cx="12192000" cy="1030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EI activities: CC</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ed sign with white text&#10;&#10;Description automatically generated with medium confidence">
            <a:extLst>
              <a:ext uri="{FF2B5EF4-FFF2-40B4-BE49-F238E27FC236}">
                <a16:creationId xmlns:a16="http://schemas.microsoft.com/office/drawing/2014/main" id="{1917BDE1-DCCB-B1C5-A0D9-A9E9C898D5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680" y="270104"/>
            <a:ext cx="2437765" cy="49007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1D350EF-3A0F-4E17-1985-B2B37CC720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9629" y="208632"/>
            <a:ext cx="1651371" cy="553568"/>
          </a:xfrm>
          <a:prstGeom prst="rect">
            <a:avLst/>
          </a:prstGeom>
        </p:spPr>
      </p:pic>
      <p:sp>
        <p:nvSpPr>
          <p:cNvPr id="7" name="Title 9">
            <a:extLst>
              <a:ext uri="{FF2B5EF4-FFF2-40B4-BE49-F238E27FC236}">
                <a16:creationId xmlns:a16="http://schemas.microsoft.com/office/drawing/2014/main" id="{E1DE7014-4889-A351-5006-44C9252F9FAE}"/>
              </a:ext>
            </a:extLst>
          </p:cNvPr>
          <p:cNvSpPr txBox="1">
            <a:spLocks/>
          </p:cNvSpPr>
          <p:nvPr/>
        </p:nvSpPr>
        <p:spPr>
          <a:xfrm>
            <a:off x="3287375" y="107113"/>
            <a:ext cx="8779472" cy="653070"/>
          </a:xfrm>
        </p:spPr>
        <p:txBody>
          <a:bodyPr anchor="b">
            <a:normAutofit/>
          </a:bodyPr>
          <a:lstStyle>
            <a:lvl1pPr algn="ctr">
              <a:defRPr sz="9894">
                <a:solidFill>
                  <a:schemeClr val="bg1"/>
                </a:solidFill>
                <a:latin typeface="+mj-lt"/>
                <a:ea typeface="+mj-ea"/>
                <a:cs typeface="+mj-cs"/>
              </a:defRPr>
            </a:lvl1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Affinity of EI with Ofsted, OECD, UNESCO</a:t>
            </a:r>
            <a:endParaRPr kumimoji="0" lang="en-GB" sz="2400" b="0" i="0" u="none" strike="noStrike" kern="1200" cap="none" spc="0" normalizeH="0" baseline="0" noProof="0" dirty="0">
              <a:ln>
                <a:noFill/>
              </a:ln>
              <a:solidFill>
                <a:prstClr val="white"/>
              </a:solidFill>
              <a:effectLst/>
              <a:uLnTx/>
              <a:uFillTx/>
              <a:latin typeface="Humnst777 Blk BT"/>
              <a:ea typeface="+mj-ea"/>
              <a:cs typeface="+mj-cs"/>
            </a:endParaRPr>
          </a:p>
        </p:txBody>
      </p:sp>
      <p:sp>
        <p:nvSpPr>
          <p:cNvPr id="8" name="TextBox 7">
            <a:extLst>
              <a:ext uri="{FF2B5EF4-FFF2-40B4-BE49-F238E27FC236}">
                <a16:creationId xmlns:a16="http://schemas.microsoft.com/office/drawing/2014/main" id="{7F019BF8-EA41-05F4-E24F-D6FC21A9FF47}"/>
              </a:ext>
            </a:extLst>
          </p:cNvPr>
          <p:cNvSpPr txBox="1"/>
          <p:nvPr/>
        </p:nvSpPr>
        <p:spPr>
          <a:xfrm>
            <a:off x="278296" y="1150585"/>
            <a:ext cx="8204300" cy="529375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Call for more holistic view of curriculum (Ofsted)</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OECD  - future ready students need ‘working knowledge how disciplines can work together to address real-world problems’ and ‘capacity to think across boundaries of disciplines’</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OECD Learning Compass 2030 – calls for students’ agency</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ü"/>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UNESCO – a need to address global challenges in a holistic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4" descr="Home page - OECD">
            <a:extLst>
              <a:ext uri="{FF2B5EF4-FFF2-40B4-BE49-F238E27FC236}">
                <a16:creationId xmlns:a16="http://schemas.microsoft.com/office/drawing/2014/main" id="{BEED59AC-C2BE-1ADB-81BD-578F3E65BA2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95153" y="2547784"/>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oughts on Ofsted's research review of the factors that influence the  quality of science education">
            <a:extLst>
              <a:ext uri="{FF2B5EF4-FFF2-40B4-BE49-F238E27FC236}">
                <a16:creationId xmlns:a16="http://schemas.microsoft.com/office/drawing/2014/main" id="{0BA28142-A912-ADE8-5138-72465D4F898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346875" y="1279912"/>
            <a:ext cx="180975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35A9693-FC44-CBA6-51CF-26A1757EAD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62632" y="4062259"/>
            <a:ext cx="2093993" cy="2093993"/>
          </a:xfrm>
          <a:prstGeom prst="rect">
            <a:avLst/>
          </a:prstGeom>
        </p:spPr>
      </p:pic>
      <p:sp>
        <p:nvSpPr>
          <p:cNvPr id="12" name="Footer Placeholder 11">
            <a:extLst>
              <a:ext uri="{FF2B5EF4-FFF2-40B4-BE49-F238E27FC236}">
                <a16:creationId xmlns:a16="http://schemas.microsoft.com/office/drawing/2014/main" id="{D57E8AE3-CFD1-1458-C85D-484E149320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Epistemic Insight Consortium, Dr Agnieszka J. Gordon, Consortium Lead, lasar@canterbury.ac.uk </a:t>
            </a:r>
          </a:p>
        </p:txBody>
      </p:sp>
    </p:spTree>
    <p:extLst>
      <p:ext uri="{BB962C8B-B14F-4D97-AF65-F5344CB8AC3E}">
        <p14:creationId xmlns:p14="http://schemas.microsoft.com/office/powerpoint/2010/main" val="2630173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AC03-444C-3A55-D89C-115FD941302A}"/>
              </a:ext>
            </a:extLst>
          </p:cNvPr>
          <p:cNvSpPr>
            <a:spLocks noGrp="1"/>
          </p:cNvSpPr>
          <p:nvPr>
            <p:ph type="ctrTitle"/>
          </p:nvPr>
        </p:nvSpPr>
        <p:spPr>
          <a:xfrm>
            <a:off x="1478228" y="2272552"/>
            <a:ext cx="9144000" cy="2387600"/>
          </a:xfrm>
        </p:spPr>
        <p:txBody>
          <a:bodyPr>
            <a:normAutofit fontScale="90000"/>
          </a:bodyPr>
          <a:lstStyle/>
          <a:p>
            <a:r>
              <a:rPr lang="en-GB" dirty="0"/>
              <a:t>How is EI distinctive from existent pedagogical approaches?</a:t>
            </a:r>
          </a:p>
        </p:txBody>
      </p:sp>
    </p:spTree>
    <p:extLst>
      <p:ext uri="{BB962C8B-B14F-4D97-AF65-F5344CB8AC3E}">
        <p14:creationId xmlns:p14="http://schemas.microsoft.com/office/powerpoint/2010/main" val="268764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687" y="246632"/>
            <a:ext cx="9144000" cy="909093"/>
          </a:xfrm>
        </p:spPr>
        <p:txBody>
          <a:bodyPr>
            <a:normAutofit fontScale="90000"/>
          </a:bodyPr>
          <a:lstStyle/>
          <a:p>
            <a:r>
              <a:rPr lang="en-US" dirty="0">
                <a:cs typeface="Calibri Light"/>
              </a:rPr>
              <a:t>multiliteracies</a:t>
            </a:r>
            <a:endParaRPr lang="en-US" dirty="0"/>
          </a:p>
        </p:txBody>
      </p:sp>
      <p:sp>
        <p:nvSpPr>
          <p:cNvPr id="3" name="Subtitle 2"/>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id="{3E8A73C1-43FD-870A-50A2-23C1A373458B}"/>
              </a:ext>
            </a:extLst>
          </p:cNvPr>
          <p:cNvPicPr>
            <a:picLocks noChangeAspect="1"/>
          </p:cNvPicPr>
          <p:nvPr/>
        </p:nvPicPr>
        <p:blipFill>
          <a:blip r:embed="rId2"/>
          <a:stretch>
            <a:fillRect/>
          </a:stretch>
        </p:blipFill>
        <p:spPr>
          <a:xfrm>
            <a:off x="618699" y="1136176"/>
            <a:ext cx="4153469" cy="4164842"/>
          </a:xfrm>
          <a:prstGeom prst="rect">
            <a:avLst/>
          </a:prstGeom>
        </p:spPr>
      </p:pic>
      <p:pic>
        <p:nvPicPr>
          <p:cNvPr id="5" name="Picture 5" descr="Text&#10;&#10;Description automatically generated">
            <a:extLst>
              <a:ext uri="{FF2B5EF4-FFF2-40B4-BE49-F238E27FC236}">
                <a16:creationId xmlns:a16="http://schemas.microsoft.com/office/drawing/2014/main" id="{DF155FCD-BBB8-9DFC-FFEC-CACCEB98CE43}"/>
              </a:ext>
            </a:extLst>
          </p:cNvPr>
          <p:cNvPicPr>
            <a:picLocks noChangeAspect="1"/>
          </p:cNvPicPr>
          <p:nvPr/>
        </p:nvPicPr>
        <p:blipFill>
          <a:blip r:embed="rId3"/>
          <a:stretch>
            <a:fillRect/>
          </a:stretch>
        </p:blipFill>
        <p:spPr>
          <a:xfrm>
            <a:off x="5624228" y="1348996"/>
            <a:ext cx="6152439" cy="4216873"/>
          </a:xfrm>
          <a:prstGeom prst="rect">
            <a:avLst/>
          </a:prstGeom>
        </p:spPr>
      </p:pic>
      <p:pic>
        <p:nvPicPr>
          <p:cNvPr id="6" name="Picture 6" descr="Diagram&#10;&#10;Description automatically generated">
            <a:extLst>
              <a:ext uri="{FF2B5EF4-FFF2-40B4-BE49-F238E27FC236}">
                <a16:creationId xmlns:a16="http://schemas.microsoft.com/office/drawing/2014/main" id="{262A827A-58EC-5409-BF08-61B4A1BE95B3}"/>
              </a:ext>
            </a:extLst>
          </p:cNvPr>
          <p:cNvPicPr>
            <a:picLocks noChangeAspect="1"/>
          </p:cNvPicPr>
          <p:nvPr/>
        </p:nvPicPr>
        <p:blipFill>
          <a:blip r:embed="rId4"/>
          <a:stretch>
            <a:fillRect/>
          </a:stretch>
        </p:blipFill>
        <p:spPr>
          <a:xfrm>
            <a:off x="5406789" y="1114956"/>
            <a:ext cx="6644185" cy="4207282"/>
          </a:xfrm>
          <a:prstGeom prst="rect">
            <a:avLst/>
          </a:prstGeom>
        </p:spPr>
      </p:pic>
      <p:sp>
        <p:nvSpPr>
          <p:cNvPr id="7" name="TextBox 6">
            <a:extLst>
              <a:ext uri="{FF2B5EF4-FFF2-40B4-BE49-F238E27FC236}">
                <a16:creationId xmlns:a16="http://schemas.microsoft.com/office/drawing/2014/main" id="{D1420EFC-CA7A-0A41-A2C6-F2D96A33A08D}"/>
              </a:ext>
            </a:extLst>
          </p:cNvPr>
          <p:cNvSpPr txBox="1"/>
          <p:nvPr/>
        </p:nvSpPr>
        <p:spPr>
          <a:xfrm>
            <a:off x="65395" y="5436358"/>
            <a:ext cx="61699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mn-lt"/>
              <a:cs typeface="+mn-lt"/>
            </a:endParaRPr>
          </a:p>
          <a:p>
            <a:r>
              <a:rPr lang="en-US" dirty="0">
                <a:ea typeface="+mn-lt"/>
                <a:cs typeface="+mn-lt"/>
              </a:rPr>
              <a:t>The New London Group (1996) ‘A Pedagogy of Multiliteracies: Designing Social Futures’, </a:t>
            </a:r>
            <a:r>
              <a:rPr lang="en-US" i="1" dirty="0">
                <a:ea typeface="+mn-lt"/>
                <a:cs typeface="+mn-lt"/>
              </a:rPr>
              <a:t>Harvard Educational Review</a:t>
            </a:r>
            <a:r>
              <a:rPr lang="en-US" dirty="0">
                <a:ea typeface="+mn-lt"/>
                <a:cs typeface="+mn-lt"/>
              </a:rPr>
              <a:t>, 66(1), pp. 60–93. doi.org/10.17763/haer.66.1.17370n67v22j160u. </a:t>
            </a:r>
            <a:endParaRPr lang="en-US">
              <a:cs typeface="Calibri"/>
            </a:endParaRPr>
          </a:p>
        </p:txBody>
      </p:sp>
      <p:sp>
        <p:nvSpPr>
          <p:cNvPr id="8" name="TextBox 7">
            <a:extLst>
              <a:ext uri="{FF2B5EF4-FFF2-40B4-BE49-F238E27FC236}">
                <a16:creationId xmlns:a16="http://schemas.microsoft.com/office/drawing/2014/main" id="{FB9C2F32-7724-AD76-BAA6-CEEC857091B0}"/>
              </a:ext>
            </a:extLst>
          </p:cNvPr>
          <p:cNvSpPr txBox="1"/>
          <p:nvPr/>
        </p:nvSpPr>
        <p:spPr>
          <a:xfrm>
            <a:off x="6567985" y="5459104"/>
            <a:ext cx="545910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Taber, K. S. (2013). Revisiting the chemistry triplet: drawing upon the nature of chemical knowledge and the psychology of learning to inform chemistry education. Chemistry Education Research and Practice, 14(2), 156-168. </a:t>
            </a:r>
            <a:r>
              <a:rPr lang="en-US" dirty="0" err="1">
                <a:ea typeface="+mn-lt"/>
                <a:cs typeface="+mn-lt"/>
              </a:rPr>
              <a:t>doi</a:t>
            </a:r>
            <a:r>
              <a:rPr lang="en-US" dirty="0">
                <a:ea typeface="+mn-lt"/>
                <a:cs typeface="+mn-lt"/>
              </a:rPr>
              <a:t>: 10.1039/C3RP00012E</a:t>
            </a:r>
            <a:endParaRPr lang="en-US" dirty="0"/>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UoL Powerpoint Guidelines Accessibility Design">
  <a:themeElements>
    <a:clrScheme name="UoL CofC Colour Palette">
      <a:dk1>
        <a:srgbClr val="3C3C3C"/>
      </a:dk1>
      <a:lt1>
        <a:srgbClr val="E6E6E6"/>
      </a:lt1>
      <a:dk2>
        <a:srgbClr val="3C3C3C"/>
      </a:dk2>
      <a:lt2>
        <a:srgbClr val="E6E6E6"/>
      </a:lt2>
      <a:accent1>
        <a:srgbClr val="E4042C"/>
      </a:accent1>
      <a:accent2>
        <a:srgbClr val="E37606"/>
      </a:accent2>
      <a:accent3>
        <a:srgbClr val="07A75A"/>
      </a:accent3>
      <a:accent4>
        <a:srgbClr val="0096D2"/>
      </a:accent4>
      <a:accent5>
        <a:srgbClr val="5A4BC2"/>
      </a:accent5>
      <a:accent6>
        <a:srgbClr val="141E46"/>
      </a:accent6>
      <a:hlink>
        <a:srgbClr val="0096D2"/>
      </a:hlink>
      <a:folHlink>
        <a:srgbClr val="0096D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extLst>
    <a:ext uri="{05A4C25C-085E-4340-85A3-A5531E510DB2}">
      <thm15:themeFamily xmlns:thm15="http://schemas.microsoft.com/office/thememl/2012/main" name="UoL Powerpoint Accessibility 16.9 template" id="{6DA140B3-4A42-40EF-A928-231F08183DE5}" vid="{D88789AF-804A-49B6-8271-BF7B931CB6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630908-7b3e-4941-83e6-af37a40dc51b">
      <Terms xmlns="http://schemas.microsoft.com/office/infopath/2007/PartnerControls"/>
    </lcf76f155ced4ddcb4097134ff3c332f>
    <TaxCatchAll xmlns="a9596f9c-41d5-4e0a-a632-1d6b799ad7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62F80DC2C1214A831CE6D71D68C7D7" ma:contentTypeVersion="14" ma:contentTypeDescription="Create a new document." ma:contentTypeScope="" ma:versionID="e2ce67d061a3bddf455d337dd0147f60">
  <xsd:schema xmlns:xsd="http://www.w3.org/2001/XMLSchema" xmlns:xs="http://www.w3.org/2001/XMLSchema" xmlns:p="http://schemas.microsoft.com/office/2006/metadata/properties" xmlns:ns2="41630908-7b3e-4941-83e6-af37a40dc51b" xmlns:ns3="a9596f9c-41d5-4e0a-a632-1d6b799ad79c" targetNamespace="http://schemas.microsoft.com/office/2006/metadata/properties" ma:root="true" ma:fieldsID="e63762f49a536fbce35aa6bda474ae28" ns2:_="" ns3:_="">
    <xsd:import namespace="41630908-7b3e-4941-83e6-af37a40dc51b"/>
    <xsd:import namespace="a9596f9c-41d5-4e0a-a632-1d6b799ad7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630908-7b3e-4941-83e6-af37a40dc5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ae5fb22-0559-4a01-99f6-a695058b864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596f9c-41d5-4e0a-a632-1d6b799ad7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fe45fd1-65eb-4579-9854-4a8463082a99}" ma:internalName="TaxCatchAll" ma:showField="CatchAllData" ma:web="a9596f9c-41d5-4e0a-a632-1d6b799ad7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B4E6D7-53C8-47F7-9C2D-975A3332D1FF}">
  <ds:schemaRefs>
    <ds:schemaRef ds:uri="http://schemas.microsoft.com/sharepoint/v3/contenttype/forms"/>
  </ds:schemaRefs>
</ds:datastoreItem>
</file>

<file path=customXml/itemProps2.xml><?xml version="1.0" encoding="utf-8"?>
<ds:datastoreItem xmlns:ds="http://schemas.openxmlformats.org/officeDocument/2006/customXml" ds:itemID="{B20BB846-9C17-4EDC-A71E-6E3FD27CFD95}">
  <ds:schemaRefs>
    <ds:schemaRef ds:uri="http://purl.org/dc/elements/1.1/"/>
    <ds:schemaRef ds:uri="http://schemas.microsoft.com/office/2006/metadata/properties"/>
    <ds:schemaRef ds:uri="41630908-7b3e-4941-83e6-af37a40dc51b"/>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a9596f9c-41d5-4e0a-a632-1d6b799ad79c"/>
    <ds:schemaRef ds:uri="http://www.w3.org/XML/1998/namespace"/>
    <ds:schemaRef ds:uri="http://purl.org/dc/dcmitype/"/>
  </ds:schemaRefs>
</ds:datastoreItem>
</file>

<file path=customXml/itemProps3.xml><?xml version="1.0" encoding="utf-8"?>
<ds:datastoreItem xmlns:ds="http://schemas.openxmlformats.org/officeDocument/2006/customXml" ds:itemID="{7A281814-2280-4898-BCF9-B75C1ED39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630908-7b3e-4941-83e6-af37a40dc51b"/>
    <ds:schemaRef ds:uri="a9596f9c-41d5-4e0a-a632-1d6b799ad7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1503</TotalTime>
  <Words>1512</Words>
  <Application>Microsoft Macintosh PowerPoint</Application>
  <PresentationFormat>Widescreen</PresentationFormat>
  <Paragraphs>154</Paragraphs>
  <Slides>27</Slides>
  <Notes>0</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27</vt:i4>
      </vt:variant>
    </vt:vector>
  </HeadingPairs>
  <TitlesOfParts>
    <vt:vector size="41" baseType="lpstr">
      <vt:lpstr>Arial</vt:lpstr>
      <vt:lpstr>Calibri</vt:lpstr>
      <vt:lpstr>Calibri Light</vt:lpstr>
      <vt:lpstr>Georgia</vt:lpstr>
      <vt:lpstr>Humnst777 Blk BT</vt:lpstr>
      <vt:lpstr>Humnst777 BT</vt:lpstr>
      <vt:lpstr>Lucida Grande</vt:lpstr>
      <vt:lpstr>Roboto</vt:lpstr>
      <vt:lpstr>Tahoma</vt:lpstr>
      <vt:lpstr>Wingdings</vt:lpstr>
      <vt:lpstr>office theme</vt:lpstr>
      <vt:lpstr>Office Theme</vt:lpstr>
      <vt:lpstr>1_Office Theme</vt:lpstr>
      <vt:lpstr>UoL Powerpoint Guidelines Accessibility Design</vt:lpstr>
      <vt:lpstr>Transforming teacher education - introducing ITE students to Epistemic Insight: a workshop</vt:lpstr>
      <vt:lpstr>  The Epistemic Insight Initiative at CCCU is a £1.5 million research and curriculum innovation project that combines research-engaged teaching with a national research project in schools and in a consortium of participating HE institutions.   The initiative proposes an educational framework for schools and teacher education with curriculum objectives and teaching strategies designed to detect and address gaps caused by entrenched compartmentalisation   Available here https://bit.ly/3udAtsY </vt:lpstr>
      <vt:lpstr>  </vt:lpstr>
      <vt:lpstr>  </vt:lpstr>
      <vt:lpstr>   </vt:lpstr>
      <vt:lpstr>PowerPoint Presentation</vt:lpstr>
      <vt:lpstr>PowerPoint Presentation</vt:lpstr>
      <vt:lpstr>How is EI distinctive from existent pedagogical approaches?</vt:lpstr>
      <vt:lpstr>multiliteracies</vt:lpstr>
      <vt:lpstr>A dichotomous position?</vt:lpstr>
      <vt:lpstr>metacognition</vt:lpstr>
      <vt:lpstr>Exemplar metacognitive strategies</vt:lpstr>
      <vt:lpstr>Setting a justification for Epistemic Insight</vt:lpstr>
      <vt:lpstr>Self regulation of learning</vt:lpstr>
      <vt:lpstr>Introducing EI at University of Leicester</vt:lpstr>
      <vt:lpstr>Student Responses</vt:lpstr>
      <vt:lpstr>Richard III project</vt:lpstr>
      <vt:lpstr>Examples from St Mary's </vt:lpstr>
      <vt:lpstr>Impact at St Mary's </vt:lpstr>
      <vt:lpstr>PowerPoint Presentation</vt:lpstr>
      <vt:lpstr>PowerPoint Presentation</vt:lpstr>
      <vt:lpstr>PowerPoint Presentation</vt:lpstr>
      <vt:lpstr>PowerPoint Presentation</vt:lpstr>
      <vt:lpstr>Introducing the Discipline wheel and bubble tools</vt:lpstr>
      <vt:lpstr>Introducing the Discipline wheel and bubble tools</vt:lpstr>
      <vt:lpstr>The take home message</vt:lpstr>
      <vt:lpstr>Exemplar questions to explore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Warhurst, Adrian G.</dc:creator>
  <cp:lastModifiedBy>Amy Godsland</cp:lastModifiedBy>
  <cp:revision>225</cp:revision>
  <dcterms:created xsi:type="dcterms:W3CDTF">2022-10-26T13:34:49Z</dcterms:created>
  <dcterms:modified xsi:type="dcterms:W3CDTF">2022-11-08T10:41:19Z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0x0101005D62F80DC2C1214A831CE6D71D68C7D7</vt:lpwstr>
  </property>
  <property fmtid="{D5CDD505-2E9C-101B-9397-08002B2CF9AE}" pid="3" name="MediaServiceImageTags">
    <vt:lpwstr/>
  </property>
</Properties>
</file>