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5"/>
    <p:sldMasterId id="2147483653" r:id="rId6"/>
    <p:sldMasterId id="2147483677" r:id="rId7"/>
    <p:sldMasterId id="2147483685" r:id="rId8"/>
  </p:sldMasterIdLst>
  <p:notesMasterIdLst>
    <p:notesMasterId r:id="rId15"/>
  </p:notesMasterIdLst>
  <p:sldIdLst>
    <p:sldId id="256" r:id="rId9"/>
    <p:sldId id="307" r:id="rId10"/>
    <p:sldId id="306" r:id="rId11"/>
    <p:sldId id="324" r:id="rId12"/>
    <p:sldId id="325" r:id="rId13"/>
    <p:sldId id="326" r:id="rId14"/>
  </p:sldIdLst>
  <p:sldSz cx="9144000" cy="6858000" type="screen4x3"/>
  <p:notesSz cx="6797675" cy="9928225"/>
  <p:custDataLst>
    <p:custData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A00"/>
    <a:srgbClr val="E400E4"/>
    <a:srgbClr val="1371ED"/>
    <a:srgbClr val="EB0000"/>
    <a:srgbClr val="049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38FE59-1736-59A5-BAED-B99D5E197A28}" v="1" dt="2022-11-14T14:19:17.745"/>
    <p1510:client id="{832D0662-22D8-407E-A630-B41928B7EE43}" v="3" dt="2022-11-07T16:19:25.204"/>
    <p1510:client id="{C432D546-3DB5-C7E6-F84E-7B976E8D6807}" v="77" dt="2022-11-14T14:47:48.738"/>
    <p1510:client id="{D59DE52D-7494-F8F2-2922-9E899D5C47DA}" v="188" dt="2022-11-14T13:12:42.9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2E11E-3D6D-49FF-ADF4-07071F418992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F03C8-15DE-4973-B3F3-8E05ABD09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366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488" y="2113935"/>
            <a:ext cx="4490673" cy="35478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4924169" y="286691"/>
            <a:ext cx="4506912" cy="6883229"/>
          </a:xfrm>
          <a:custGeom>
            <a:avLst/>
            <a:gdLst/>
            <a:ahLst/>
            <a:cxnLst/>
            <a:rect l="l" t="t" r="r" b="b"/>
            <a:pathLst>
              <a:path w="4506912" h="6883229">
                <a:moveTo>
                  <a:pt x="4506912" y="0"/>
                </a:moveTo>
                <a:lnTo>
                  <a:pt x="4506912" y="6883229"/>
                </a:lnTo>
                <a:lnTo>
                  <a:pt x="0" y="6883229"/>
                </a:lnTo>
                <a:lnTo>
                  <a:pt x="0" y="657277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5847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1 text box and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20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/>
              <a:t>Footer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219450" y="2195513"/>
            <a:ext cx="2524125" cy="277018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/>
          <a:lstStyle>
            <a:lvl1pPr marL="0" indent="0">
              <a:buNone/>
              <a:defRPr sz="6000">
                <a:latin typeface="Open Sans Extrabold"/>
                <a:cs typeface="Open Sans Extrabold"/>
              </a:defRPr>
            </a:lvl1pPr>
            <a:lvl2pPr marL="1588" indent="0" algn="l">
              <a:buFontTx/>
              <a:buNone/>
              <a:defRPr sz="1200">
                <a:latin typeface="Open Sans "/>
                <a:cs typeface="Open Sans "/>
              </a:defRPr>
            </a:lvl2pPr>
            <a:lvl3pPr marL="1588" indent="0" algn="l">
              <a:buFontTx/>
              <a:buNone/>
              <a:defRPr sz="1200">
                <a:latin typeface="Open Sans "/>
                <a:cs typeface="Open Sans "/>
              </a:defRPr>
            </a:lvl3pPr>
            <a:lvl4pPr marL="1588" indent="0" algn="l">
              <a:buFontTx/>
              <a:buNone/>
              <a:defRPr sz="1200">
                <a:latin typeface="Open Sans "/>
                <a:cs typeface="Open Sans "/>
              </a:defRPr>
            </a:lvl4pPr>
            <a:lvl5pPr marL="1588" indent="0" algn="l">
              <a:buFontTx/>
              <a:buNone/>
              <a:defRPr sz="1200">
                <a:latin typeface="Open Sans "/>
                <a:cs typeface="Open Sans "/>
              </a:defRPr>
            </a:lvl5pPr>
          </a:lstStyle>
          <a:p>
            <a:pPr lvl="0"/>
            <a:r>
              <a:rPr lang="en-GB"/>
              <a:t>Main Stat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4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 text box and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219450" y="2195513"/>
            <a:ext cx="2524125" cy="277018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/>
          <a:lstStyle>
            <a:lvl1pPr marL="0" indent="0">
              <a:buNone/>
              <a:defRPr sz="6000">
                <a:latin typeface="Open Sans Extrabold"/>
                <a:cs typeface="Open Sans Extrabold"/>
              </a:defRPr>
            </a:lvl1pPr>
            <a:lvl2pPr marL="1588" indent="0" algn="l">
              <a:buFontTx/>
              <a:buNone/>
              <a:defRPr sz="1200">
                <a:latin typeface="Open Sans "/>
                <a:cs typeface="Open Sans "/>
              </a:defRPr>
            </a:lvl2pPr>
            <a:lvl3pPr marL="1588" indent="0" algn="l">
              <a:buFontTx/>
              <a:buNone/>
              <a:defRPr sz="1200">
                <a:latin typeface="Open Sans "/>
                <a:cs typeface="Open Sans "/>
              </a:defRPr>
            </a:lvl3pPr>
            <a:lvl4pPr marL="1588" indent="0" algn="l">
              <a:buFontTx/>
              <a:buNone/>
              <a:defRPr sz="1200">
                <a:latin typeface="Open Sans "/>
                <a:cs typeface="Open Sans "/>
              </a:defRPr>
            </a:lvl4pPr>
            <a:lvl5pPr marL="1588" indent="0" algn="l">
              <a:buFontTx/>
              <a:buNone/>
              <a:defRPr sz="1200">
                <a:latin typeface="Open Sans "/>
                <a:cs typeface="Open Sans "/>
              </a:defRPr>
            </a:lvl5pPr>
          </a:lstStyle>
          <a:p>
            <a:pPr lvl="0"/>
            <a:r>
              <a:rPr lang="en-GB"/>
              <a:t>Main Stat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Footer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67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text boxes &amp; 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20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/>
              <a:t>Footer text</a:t>
            </a:r>
          </a:p>
        </p:txBody>
      </p:sp>
      <p:sp>
        <p:nvSpPr>
          <p:cNvPr id="9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3263285" y="2195513"/>
            <a:ext cx="2616605" cy="15161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63900" y="3892550"/>
            <a:ext cx="2616200" cy="1965325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vert="horz"/>
          <a:lstStyle>
            <a:lvl1pPr marL="0" indent="0">
              <a:buNone/>
              <a:defRPr sz="1200" baseline="0">
                <a:latin typeface="Open Sans Extrabold"/>
                <a:cs typeface="Open Sans Extrabold"/>
              </a:defRPr>
            </a:lvl1pPr>
            <a:lvl2pPr marL="0" indent="0">
              <a:buNone/>
              <a:defRPr sz="1200">
                <a:latin typeface="Open Sans"/>
                <a:cs typeface="Open Sans"/>
              </a:defRPr>
            </a:lvl2pPr>
            <a:lvl3pPr marL="0" indent="0">
              <a:buNone/>
              <a:defRPr sz="1200">
                <a:solidFill>
                  <a:schemeClr val="bg1"/>
                </a:solidFill>
                <a:latin typeface="Open Sans Extrabold"/>
                <a:cs typeface="Open Sans Extrabold"/>
              </a:defRPr>
            </a:lvl3pPr>
            <a:lvl4pPr marL="3175" indent="0">
              <a:buNone/>
              <a:defRPr sz="120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1588" indent="0">
              <a:buNone/>
              <a:defRPr sz="12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/>
              <a:t>Contact Details go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97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text boxes &amp; 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9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3263285" y="2195513"/>
            <a:ext cx="2616605" cy="15161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63900" y="3892550"/>
            <a:ext cx="2616200" cy="1965325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vert="horz"/>
          <a:lstStyle>
            <a:lvl1pPr marL="0" indent="0">
              <a:buNone/>
              <a:defRPr sz="1200" baseline="0">
                <a:latin typeface="Open Sans Extrabold"/>
                <a:cs typeface="Open Sans Extrabold"/>
              </a:defRPr>
            </a:lvl1pPr>
            <a:lvl2pPr marL="0" indent="0">
              <a:buNone/>
              <a:defRPr sz="1200">
                <a:latin typeface="Open Sans"/>
                <a:cs typeface="Open Sans"/>
              </a:defRPr>
            </a:lvl2pPr>
            <a:lvl3pPr marL="0" indent="0">
              <a:buNone/>
              <a:defRPr sz="1200">
                <a:solidFill>
                  <a:schemeClr val="bg1"/>
                </a:solidFill>
                <a:latin typeface="Open Sans Extrabold"/>
                <a:cs typeface="Open Sans Extrabold"/>
              </a:defRPr>
            </a:lvl3pPr>
            <a:lvl4pPr marL="3175" indent="0">
              <a:buNone/>
              <a:defRPr sz="120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1588" indent="0">
              <a:buNone/>
              <a:defRPr sz="12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/>
              <a:t>Contact Details go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Footer text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31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 Para, 2 text box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06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3195483"/>
            <a:ext cx="2616605" cy="26623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/>
              <a:t>Footer text</a:t>
            </a:r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3351621" y="3195483"/>
            <a:ext cx="2594881" cy="26623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54013" y="2019300"/>
            <a:ext cx="6080125" cy="1085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latin typeface="Open Sans Extrabold"/>
                <a:cs typeface="Open Sans Extrabold"/>
              </a:defRPr>
            </a:lvl1pPr>
            <a:lvl2pPr marL="0" indent="0">
              <a:buNone/>
              <a:defRPr sz="1600">
                <a:latin typeface="Open Sans Extrabold"/>
                <a:cs typeface="Open Sans Extrabold"/>
              </a:defRPr>
            </a:lvl2pPr>
            <a:lvl3pPr marL="914400" indent="0">
              <a:buNone/>
              <a:defRPr sz="1600">
                <a:latin typeface="Open Sans Extrabold"/>
                <a:cs typeface="Open Sans Extrabold"/>
              </a:defRPr>
            </a:lvl3pPr>
            <a:lvl4pPr marL="1371600" indent="0">
              <a:buNone/>
              <a:defRPr sz="1600">
                <a:latin typeface="Open Sans Extrabold"/>
                <a:cs typeface="Open Sans Extrabold"/>
              </a:defRPr>
            </a:lvl4pPr>
            <a:lvl5pPr marL="1828800" indent="0">
              <a:buNone/>
              <a:defRPr sz="16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100792" y="-11112"/>
            <a:ext cx="3043208" cy="4673242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76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Intro Para, 2 text box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06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3195483"/>
            <a:ext cx="2616605" cy="26623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/>
              <a:t>Footer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54013" y="2019300"/>
            <a:ext cx="6080125" cy="1085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latin typeface="Open Sans Extrabold"/>
                <a:cs typeface="Open Sans Extrabold"/>
              </a:defRPr>
            </a:lvl1pPr>
            <a:lvl2pPr marL="0" indent="0">
              <a:buNone/>
              <a:defRPr sz="1600">
                <a:latin typeface="Open Sans Extrabold"/>
                <a:cs typeface="Open Sans Extrabold"/>
              </a:defRPr>
            </a:lvl2pPr>
            <a:lvl3pPr marL="914400" indent="0">
              <a:buNone/>
              <a:defRPr sz="1600">
                <a:latin typeface="Open Sans Extrabold"/>
                <a:cs typeface="Open Sans Extrabold"/>
              </a:defRPr>
            </a:lvl3pPr>
            <a:lvl4pPr marL="1371600" indent="0">
              <a:buNone/>
              <a:defRPr sz="1600">
                <a:latin typeface="Open Sans Extrabold"/>
                <a:cs typeface="Open Sans Extrabold"/>
              </a:defRPr>
            </a:lvl4pPr>
            <a:lvl5pPr marL="1828800" indent="0">
              <a:buNone/>
              <a:defRPr sz="16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100792" y="-11112"/>
            <a:ext cx="3043208" cy="4673242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219450" y="3195483"/>
            <a:ext cx="2524125" cy="266239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/>
          <a:lstStyle>
            <a:lvl1pPr marL="0" indent="0">
              <a:buNone/>
              <a:defRPr sz="6000">
                <a:latin typeface="Open Sans Extrabold"/>
                <a:cs typeface="Open Sans Extrabold"/>
              </a:defRPr>
            </a:lvl1pPr>
            <a:lvl2pPr marL="1588" indent="0" algn="l">
              <a:buFontTx/>
              <a:buNone/>
              <a:defRPr sz="1200">
                <a:latin typeface="Open Sans "/>
                <a:cs typeface="Open Sans "/>
              </a:defRPr>
            </a:lvl2pPr>
            <a:lvl3pPr marL="1588" indent="0" algn="l">
              <a:buFontTx/>
              <a:buNone/>
              <a:defRPr sz="1200">
                <a:latin typeface="Open Sans "/>
                <a:cs typeface="Open Sans "/>
              </a:defRPr>
            </a:lvl3pPr>
            <a:lvl4pPr marL="1588" indent="0" algn="l">
              <a:buFontTx/>
              <a:buNone/>
              <a:defRPr sz="1200">
                <a:latin typeface="Open Sans "/>
                <a:cs typeface="Open Sans "/>
              </a:defRPr>
            </a:lvl4pPr>
            <a:lvl5pPr marL="1588" indent="0" algn="l">
              <a:buFontTx/>
              <a:buNone/>
              <a:defRPr sz="1200">
                <a:latin typeface="Open Sans "/>
                <a:cs typeface="Open Sans "/>
              </a:defRPr>
            </a:lvl5pPr>
          </a:lstStyle>
          <a:p>
            <a:pPr lvl="0"/>
            <a:r>
              <a:rPr lang="en-GB"/>
              <a:t>Main Stat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1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, Intro Para, 2 text box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05" y="550057"/>
            <a:ext cx="8439607" cy="7281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1335554"/>
            <a:ext cx="6079562" cy="614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/>
              <a:t>Footer text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354013" y="2032000"/>
            <a:ext cx="8445500" cy="3998913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75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Intro Para, 2 text box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06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3195483"/>
            <a:ext cx="2616605" cy="26623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3351621" y="3195483"/>
            <a:ext cx="2594881" cy="26623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54013" y="2019300"/>
            <a:ext cx="6080125" cy="1085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600">
                <a:solidFill>
                  <a:srgbClr val="FFFFFF"/>
                </a:solidFill>
                <a:latin typeface="Open Sans Extrabold"/>
                <a:cs typeface="Open Sans Extrabold"/>
              </a:defRPr>
            </a:lvl2pPr>
            <a:lvl3pPr marL="914400" indent="0">
              <a:buNone/>
              <a:defRPr sz="1600">
                <a:latin typeface="Open Sans Extrabold"/>
                <a:cs typeface="Open Sans Extrabold"/>
              </a:defRPr>
            </a:lvl3pPr>
            <a:lvl4pPr marL="1371600" indent="0">
              <a:buNone/>
              <a:defRPr sz="1600">
                <a:latin typeface="Open Sans Extrabold"/>
                <a:cs typeface="Open Sans Extrabold"/>
              </a:defRPr>
            </a:lvl4pPr>
            <a:lvl5pPr marL="1828800" indent="0">
              <a:buNone/>
              <a:defRPr sz="16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100792" y="-11112"/>
            <a:ext cx="3043208" cy="4673242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/>
          </a:p>
        </p:txBody>
      </p:sp>
      <p:sp>
        <p:nvSpPr>
          <p:cNvPr id="9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Footer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40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, Intro Para, 2 text box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06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3195483"/>
            <a:ext cx="2616605" cy="26623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54013" y="2019300"/>
            <a:ext cx="6080125" cy="1085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600">
                <a:solidFill>
                  <a:srgbClr val="FFFFFF"/>
                </a:solidFill>
                <a:latin typeface="Open Sans Extrabold"/>
                <a:cs typeface="Open Sans Extrabold"/>
              </a:defRPr>
            </a:lvl2pPr>
            <a:lvl3pPr marL="914400" indent="0">
              <a:buNone/>
              <a:defRPr sz="1600">
                <a:latin typeface="Open Sans Extrabold"/>
                <a:cs typeface="Open Sans Extrabold"/>
              </a:defRPr>
            </a:lvl3pPr>
            <a:lvl4pPr marL="1371600" indent="0">
              <a:buNone/>
              <a:defRPr sz="1600">
                <a:latin typeface="Open Sans Extrabold"/>
                <a:cs typeface="Open Sans Extrabold"/>
              </a:defRPr>
            </a:lvl4pPr>
            <a:lvl5pPr marL="1828800" indent="0">
              <a:buNone/>
              <a:defRPr sz="16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100792" y="-11112"/>
            <a:ext cx="3043208" cy="4673242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/>
          </a:p>
        </p:txBody>
      </p:sp>
      <p:sp>
        <p:nvSpPr>
          <p:cNvPr id="9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Footer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219450" y="3195483"/>
            <a:ext cx="2524125" cy="266239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/>
          <a:lstStyle>
            <a:lvl1pPr marL="0" indent="0">
              <a:buNone/>
              <a:defRPr sz="6000">
                <a:latin typeface="Open Sans Extrabold"/>
                <a:cs typeface="Open Sans Extrabold"/>
              </a:defRPr>
            </a:lvl1pPr>
            <a:lvl2pPr marL="1588" indent="0" algn="l">
              <a:buFontTx/>
              <a:buNone/>
              <a:defRPr sz="1200">
                <a:latin typeface="Open Sans "/>
                <a:cs typeface="Open Sans "/>
              </a:defRPr>
            </a:lvl2pPr>
            <a:lvl3pPr marL="1588" indent="0" algn="l">
              <a:buFontTx/>
              <a:buNone/>
              <a:defRPr sz="1200">
                <a:latin typeface="Open Sans "/>
                <a:cs typeface="Open Sans "/>
              </a:defRPr>
            </a:lvl3pPr>
            <a:lvl4pPr marL="1588" indent="0" algn="l">
              <a:buFontTx/>
              <a:buNone/>
              <a:defRPr sz="1200">
                <a:latin typeface="Open Sans "/>
                <a:cs typeface="Open Sans "/>
              </a:defRPr>
            </a:lvl4pPr>
            <a:lvl5pPr marL="1588" indent="0" algn="l">
              <a:buFontTx/>
              <a:buNone/>
              <a:defRPr sz="1200">
                <a:latin typeface="Open Sans "/>
                <a:cs typeface="Open Sans "/>
              </a:defRPr>
            </a:lvl5pPr>
          </a:lstStyle>
          <a:p>
            <a:pPr lvl="0"/>
            <a:r>
              <a:rPr lang="en-GB"/>
              <a:t>Main Stat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51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2 text box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/>
              <a:t>Footer text</a:t>
            </a:r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3351621" y="2195513"/>
            <a:ext cx="2594881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100792" y="-11112"/>
            <a:ext cx="3043208" cy="4673242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1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vie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489" y="2630129"/>
            <a:ext cx="2491446" cy="3031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3499254" cy="1470025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2343201" y="-65632"/>
            <a:ext cx="6899428" cy="6973358"/>
          </a:xfrm>
          <a:custGeom>
            <a:avLst/>
            <a:gdLst>
              <a:gd name="connsiteX0" fmla="*/ 0 w 4506912"/>
              <a:gd name="connsiteY0" fmla="*/ 0 h 6883229"/>
              <a:gd name="connsiteX1" fmla="*/ 4506912 w 4506912"/>
              <a:gd name="connsiteY1" fmla="*/ 0 h 6883229"/>
              <a:gd name="connsiteX2" fmla="*/ 4506912 w 4506912"/>
              <a:gd name="connsiteY2" fmla="*/ 6883229 h 6883229"/>
              <a:gd name="connsiteX3" fmla="*/ 0 w 4506912"/>
              <a:gd name="connsiteY3" fmla="*/ 6883229 h 6883229"/>
              <a:gd name="connsiteX4" fmla="*/ 0 w 4506912"/>
              <a:gd name="connsiteY4" fmla="*/ 0 h 6883229"/>
              <a:gd name="connsiteX0" fmla="*/ 0 w 4506912"/>
              <a:gd name="connsiteY0" fmla="*/ 0 h 6883229"/>
              <a:gd name="connsiteX1" fmla="*/ 4506912 w 4506912"/>
              <a:gd name="connsiteY1" fmla="*/ 0 h 6883229"/>
              <a:gd name="connsiteX2" fmla="*/ 4031686 w 4506912"/>
              <a:gd name="connsiteY2" fmla="*/ 6588261 h 6883229"/>
              <a:gd name="connsiteX3" fmla="*/ 0 w 4506912"/>
              <a:gd name="connsiteY3" fmla="*/ 6883229 h 6883229"/>
              <a:gd name="connsiteX4" fmla="*/ 0 w 4506912"/>
              <a:gd name="connsiteY4" fmla="*/ 0 h 6883229"/>
              <a:gd name="connsiteX0" fmla="*/ 0 w 4506912"/>
              <a:gd name="connsiteY0" fmla="*/ 0 h 6883229"/>
              <a:gd name="connsiteX1" fmla="*/ 4506912 w 4506912"/>
              <a:gd name="connsiteY1" fmla="*/ 0 h 6883229"/>
              <a:gd name="connsiteX2" fmla="*/ 4236525 w 4506912"/>
              <a:gd name="connsiteY2" fmla="*/ 6563680 h 6883229"/>
              <a:gd name="connsiteX3" fmla="*/ 0 w 4506912"/>
              <a:gd name="connsiteY3" fmla="*/ 6883229 h 6883229"/>
              <a:gd name="connsiteX4" fmla="*/ 0 w 4506912"/>
              <a:gd name="connsiteY4" fmla="*/ 0 h 6883229"/>
              <a:gd name="connsiteX0" fmla="*/ 0 w 4236525"/>
              <a:gd name="connsiteY0" fmla="*/ 286774 h 7170003"/>
              <a:gd name="connsiteX1" fmla="*/ 4228331 w 4236525"/>
              <a:gd name="connsiteY1" fmla="*/ 0 h 7170003"/>
              <a:gd name="connsiteX2" fmla="*/ 4236525 w 4236525"/>
              <a:gd name="connsiteY2" fmla="*/ 6850454 h 7170003"/>
              <a:gd name="connsiteX3" fmla="*/ 0 w 4236525"/>
              <a:gd name="connsiteY3" fmla="*/ 7170003 h 7170003"/>
              <a:gd name="connsiteX4" fmla="*/ 0 w 4236525"/>
              <a:gd name="connsiteY4" fmla="*/ 286774 h 7170003"/>
              <a:gd name="connsiteX0" fmla="*/ 98323 w 4236525"/>
              <a:gd name="connsiteY0" fmla="*/ 0 h 7170004"/>
              <a:gd name="connsiteX1" fmla="*/ 4228331 w 4236525"/>
              <a:gd name="connsiteY1" fmla="*/ 1 h 7170004"/>
              <a:gd name="connsiteX2" fmla="*/ 4236525 w 4236525"/>
              <a:gd name="connsiteY2" fmla="*/ 6850455 h 7170004"/>
              <a:gd name="connsiteX3" fmla="*/ 0 w 4236525"/>
              <a:gd name="connsiteY3" fmla="*/ 7170004 h 7170004"/>
              <a:gd name="connsiteX4" fmla="*/ 98323 w 4236525"/>
              <a:gd name="connsiteY4" fmla="*/ 0 h 7170004"/>
              <a:gd name="connsiteX0" fmla="*/ 1941871 w 6080073"/>
              <a:gd name="connsiteY0" fmla="*/ 0 h 6858649"/>
              <a:gd name="connsiteX1" fmla="*/ 6071879 w 6080073"/>
              <a:gd name="connsiteY1" fmla="*/ 1 h 6858649"/>
              <a:gd name="connsiteX2" fmla="*/ 6080073 w 6080073"/>
              <a:gd name="connsiteY2" fmla="*/ 6850455 h 6858649"/>
              <a:gd name="connsiteX3" fmla="*/ 0 w 6080073"/>
              <a:gd name="connsiteY3" fmla="*/ 6858649 h 6858649"/>
              <a:gd name="connsiteX4" fmla="*/ 1941871 w 6080073"/>
              <a:gd name="connsiteY4" fmla="*/ 0 h 6858649"/>
              <a:gd name="connsiteX0" fmla="*/ 2679291 w 6817493"/>
              <a:gd name="connsiteY0" fmla="*/ 0 h 6891423"/>
              <a:gd name="connsiteX1" fmla="*/ 6809299 w 6817493"/>
              <a:gd name="connsiteY1" fmla="*/ 1 h 6891423"/>
              <a:gd name="connsiteX2" fmla="*/ 6817493 w 6817493"/>
              <a:gd name="connsiteY2" fmla="*/ 6850455 h 6891423"/>
              <a:gd name="connsiteX3" fmla="*/ 0 w 6817493"/>
              <a:gd name="connsiteY3" fmla="*/ 6891423 h 6891423"/>
              <a:gd name="connsiteX4" fmla="*/ 2679291 w 6817493"/>
              <a:gd name="connsiteY4" fmla="*/ 0 h 6891423"/>
              <a:gd name="connsiteX0" fmla="*/ 2679291 w 6899428"/>
              <a:gd name="connsiteY0" fmla="*/ 0 h 6907810"/>
              <a:gd name="connsiteX1" fmla="*/ 6809299 w 6899428"/>
              <a:gd name="connsiteY1" fmla="*/ 1 h 6907810"/>
              <a:gd name="connsiteX2" fmla="*/ 6899428 w 6899428"/>
              <a:gd name="connsiteY2" fmla="*/ 6907810 h 6907810"/>
              <a:gd name="connsiteX3" fmla="*/ 0 w 6899428"/>
              <a:gd name="connsiteY3" fmla="*/ 6891423 h 6907810"/>
              <a:gd name="connsiteX4" fmla="*/ 2679291 w 6899428"/>
              <a:gd name="connsiteY4" fmla="*/ 0 h 6907810"/>
              <a:gd name="connsiteX0" fmla="*/ 2679291 w 6899428"/>
              <a:gd name="connsiteY0" fmla="*/ 57354 h 6965164"/>
              <a:gd name="connsiteX1" fmla="*/ 6866654 w 6899428"/>
              <a:gd name="connsiteY1" fmla="*/ 0 h 6965164"/>
              <a:gd name="connsiteX2" fmla="*/ 6899428 w 6899428"/>
              <a:gd name="connsiteY2" fmla="*/ 6965164 h 6965164"/>
              <a:gd name="connsiteX3" fmla="*/ 0 w 6899428"/>
              <a:gd name="connsiteY3" fmla="*/ 6948777 h 6965164"/>
              <a:gd name="connsiteX4" fmla="*/ 2679291 w 6899428"/>
              <a:gd name="connsiteY4" fmla="*/ 57354 h 6965164"/>
              <a:gd name="connsiteX0" fmla="*/ 2712065 w 6899428"/>
              <a:gd name="connsiteY0" fmla="*/ 0 h 6973358"/>
              <a:gd name="connsiteX1" fmla="*/ 6866654 w 6899428"/>
              <a:gd name="connsiteY1" fmla="*/ 8194 h 6973358"/>
              <a:gd name="connsiteX2" fmla="*/ 6899428 w 6899428"/>
              <a:gd name="connsiteY2" fmla="*/ 6973358 h 6973358"/>
              <a:gd name="connsiteX3" fmla="*/ 0 w 6899428"/>
              <a:gd name="connsiteY3" fmla="*/ 6956971 h 6973358"/>
              <a:gd name="connsiteX4" fmla="*/ 2712065 w 6899428"/>
              <a:gd name="connsiteY4" fmla="*/ 0 h 6973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9428" h="6973358">
                <a:moveTo>
                  <a:pt x="2712065" y="0"/>
                </a:moveTo>
                <a:lnTo>
                  <a:pt x="6866654" y="8194"/>
                </a:lnTo>
                <a:cubicBezTo>
                  <a:pt x="6869385" y="2291679"/>
                  <a:pt x="6896697" y="4689873"/>
                  <a:pt x="6899428" y="6973358"/>
                </a:cubicBezTo>
                <a:lnTo>
                  <a:pt x="0" y="6956971"/>
                </a:lnTo>
                <a:lnTo>
                  <a:pt x="2712065" y="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24840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text box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3351621" y="2195513"/>
            <a:ext cx="2594881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100792" y="-11112"/>
            <a:ext cx="3043208" cy="4673242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/>
          </a:p>
        </p:txBody>
      </p:sp>
      <p:sp>
        <p:nvSpPr>
          <p:cNvPr id="9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Footer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24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1 text box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/>
              <a:t>Footer text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100792" y="-11112"/>
            <a:ext cx="3043208" cy="4673242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84488" y="2113935"/>
            <a:ext cx="4490673" cy="35478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83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1 text box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/>
              <a:t>Footer text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100792" y="-11112"/>
            <a:ext cx="3043208" cy="4673242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69378" y="754255"/>
            <a:ext cx="437933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93103" y="4743432"/>
            <a:ext cx="454592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175" y="525408"/>
            <a:ext cx="467418" cy="3299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152738" y="4557669"/>
            <a:ext cx="295972" cy="208921"/>
          </a:xfrm>
          <a:prstGeom prst="rect">
            <a:avLst/>
          </a:prstGeom>
        </p:spPr>
      </p:pic>
      <p:sp>
        <p:nvSpPr>
          <p:cNvPr id="15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484909" y="4385614"/>
            <a:ext cx="2773278" cy="7046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1pPr>
            <a:lvl2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3pPr>
            <a:lvl4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502175" y="958952"/>
            <a:ext cx="4946535" cy="32361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10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 text box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100792" y="-11112"/>
            <a:ext cx="3043208" cy="4673242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84488" y="2113935"/>
            <a:ext cx="4490673" cy="35478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Footer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467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, 1 text box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100792" y="-11112"/>
            <a:ext cx="3043208" cy="4673242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/>
          </a:p>
        </p:txBody>
      </p:sp>
      <p:sp>
        <p:nvSpPr>
          <p:cNvPr id="7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Footer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069378" y="754255"/>
            <a:ext cx="4379332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93103" y="4743432"/>
            <a:ext cx="4545929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484909" y="4385614"/>
            <a:ext cx="2773278" cy="7046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bg2"/>
                </a:solidFill>
                <a:latin typeface="Open Sans"/>
                <a:cs typeface="Open Sans"/>
              </a:defRPr>
            </a:lvl1pPr>
            <a:lvl2pPr marL="0" indent="0">
              <a:buNone/>
              <a:defRPr sz="1200">
                <a:solidFill>
                  <a:schemeClr val="bg2"/>
                </a:solidFill>
                <a:latin typeface="Open Sans"/>
                <a:cs typeface="Open Sans"/>
              </a:defRPr>
            </a:lvl2pPr>
            <a:lvl3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3pPr>
            <a:lvl4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502175" y="958952"/>
            <a:ext cx="4946535" cy="32361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175" y="525408"/>
            <a:ext cx="469900" cy="330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151398" y="4534510"/>
            <a:ext cx="297312" cy="2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61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2 text box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	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/>
              <a:t>Footer text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650934" y="-11112"/>
            <a:ext cx="2861796" cy="4394660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006528" y="2425739"/>
            <a:ext cx="218880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430253" y="4954119"/>
            <a:ext cx="2353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39325" y="2196892"/>
            <a:ext cx="467418" cy="3299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899365" y="4768356"/>
            <a:ext cx="295972" cy="208921"/>
          </a:xfrm>
          <a:prstGeom prst="rect">
            <a:avLst/>
          </a:prstGeom>
        </p:spPr>
      </p:pic>
      <p:sp>
        <p:nvSpPr>
          <p:cNvPr id="25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3430253" y="2630436"/>
            <a:ext cx="2765084" cy="194975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i="0">
                <a:solidFill>
                  <a:schemeClr val="tx1"/>
                </a:solidFill>
                <a:latin typeface="Open Sans"/>
                <a:cs typeface="Open Sans"/>
              </a:defRPr>
            </a:lvl1pPr>
            <a:lvl2pPr marL="0" indent="0">
              <a:buNone/>
              <a:defRPr sz="1400" b="1" i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0" indent="0">
              <a:buNone/>
              <a:defRPr sz="1400" b="1" i="0">
                <a:solidFill>
                  <a:schemeClr val="tx1"/>
                </a:solidFill>
                <a:latin typeface="Open Sans"/>
                <a:cs typeface="Open Sans"/>
              </a:defRPr>
            </a:lvl3pPr>
            <a:lvl4pPr marL="0" indent="0">
              <a:buNone/>
              <a:defRPr sz="1400" b="1" i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0" indent="0">
              <a:buNone/>
              <a:defRPr sz="1400" b="1" i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3422059" y="4580194"/>
            <a:ext cx="2773278" cy="7046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3pPr>
            <a:lvl4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58608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, 2 text box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650934" y="-11112"/>
            <a:ext cx="2861796" cy="4394660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006528" y="2425739"/>
            <a:ext cx="2188809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430253" y="4954119"/>
            <a:ext cx="2353450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3430253" y="2630436"/>
            <a:ext cx="2765084" cy="194975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i="0">
                <a:solidFill>
                  <a:srgbClr val="FFFFFF"/>
                </a:solidFill>
                <a:latin typeface="Open Sans"/>
                <a:cs typeface="Open Sans"/>
              </a:defRPr>
            </a:lvl1pPr>
            <a:lvl2pPr marL="0" indent="0">
              <a:buNone/>
              <a:defRPr sz="1400" b="1" i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0" indent="0">
              <a:buNone/>
              <a:defRPr sz="1400" b="1" i="0">
                <a:solidFill>
                  <a:srgbClr val="FFFFFF"/>
                </a:solidFill>
                <a:latin typeface="Open Sans"/>
                <a:cs typeface="Open Sans"/>
              </a:defRPr>
            </a:lvl3pPr>
            <a:lvl4pPr marL="0" indent="0">
              <a:buNone/>
              <a:defRPr sz="1400" b="1" i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0" indent="0">
              <a:buNone/>
              <a:defRPr sz="1400" b="1" i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3422059" y="4580195"/>
            <a:ext cx="2773278" cy="3213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3pPr>
            <a:lvl4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Footer text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39325" y="2195513"/>
            <a:ext cx="469900" cy="330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899364" y="4768356"/>
            <a:ext cx="297312" cy="2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48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Intro Para, 2 text box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9454" y="550056"/>
            <a:ext cx="5586596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214124" y="3195483"/>
            <a:ext cx="2616605" cy="26623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/>
              <a:t>Footer text</a:t>
            </a:r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6211169" y="3195483"/>
            <a:ext cx="2594881" cy="26623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213561" y="2019300"/>
            <a:ext cx="5592489" cy="1085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latin typeface="Open Sans Extrabold"/>
                <a:cs typeface="Open Sans Extrabold"/>
              </a:defRPr>
            </a:lvl1pPr>
            <a:lvl2pPr marL="0" indent="0">
              <a:buNone/>
              <a:defRPr sz="1600">
                <a:latin typeface="Open Sans Extrabold"/>
                <a:cs typeface="Open Sans Extrabold"/>
              </a:defRPr>
            </a:lvl2pPr>
            <a:lvl3pPr marL="914400" indent="0">
              <a:buNone/>
              <a:defRPr sz="1600">
                <a:latin typeface="Open Sans Extrabold"/>
                <a:cs typeface="Open Sans Extrabold"/>
              </a:defRPr>
            </a:lvl3pPr>
            <a:lvl4pPr marL="1371600" indent="0">
              <a:buNone/>
              <a:defRPr sz="1600">
                <a:latin typeface="Open Sans Extrabold"/>
                <a:cs typeface="Open Sans Extrabold"/>
              </a:defRPr>
            </a:lvl4pPr>
            <a:lvl5pPr marL="1828800" indent="0">
              <a:buNone/>
              <a:defRPr sz="16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0" y="-11113"/>
            <a:ext cx="3043238" cy="4673601"/>
          </a:xfrm>
          <a:custGeom>
            <a:avLst/>
            <a:gdLst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43238 w 3043238"/>
              <a:gd name="connsiteY2" fmla="*/ 4673601 h 4673601"/>
              <a:gd name="connsiteX3" fmla="*/ 0 w 3043238"/>
              <a:gd name="connsiteY3" fmla="*/ 4673601 h 4673601"/>
              <a:gd name="connsiteX4" fmla="*/ 0 w 3043238"/>
              <a:gd name="connsiteY4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409677 w 3043238"/>
              <a:gd name="connsiteY4" fmla="*/ 4665048 h 4673601"/>
              <a:gd name="connsiteX5" fmla="*/ 0 w 3043238"/>
              <a:gd name="connsiteY5" fmla="*/ 4673601 h 4673601"/>
              <a:gd name="connsiteX6" fmla="*/ 0 w 3043238"/>
              <a:gd name="connsiteY6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238" h="4673601">
                <a:moveTo>
                  <a:pt x="0" y="0"/>
                </a:moveTo>
                <a:lnTo>
                  <a:pt x="3043238" y="0"/>
                </a:lnTo>
                <a:lnTo>
                  <a:pt x="3039806" y="2420016"/>
                </a:lnTo>
                <a:cubicBezTo>
                  <a:pt x="3031613" y="3373197"/>
                  <a:pt x="1753419" y="4654123"/>
                  <a:pt x="409677" y="4665048"/>
                </a:cubicBezTo>
                <a:lnTo>
                  <a:pt x="0" y="4673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35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Intro Para, 2 text box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214124" y="3195483"/>
            <a:ext cx="2616605" cy="26623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6211169" y="3195483"/>
            <a:ext cx="2594881" cy="26623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213561" y="2019300"/>
            <a:ext cx="5592489" cy="1085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600">
                <a:solidFill>
                  <a:srgbClr val="FFFFFF"/>
                </a:solidFill>
                <a:latin typeface="Open Sans Extrabold"/>
                <a:cs typeface="Open Sans Extrabold"/>
              </a:defRPr>
            </a:lvl2pPr>
            <a:lvl3pPr marL="914400" indent="0">
              <a:buNone/>
              <a:defRPr sz="1600">
                <a:latin typeface="Open Sans Extrabold"/>
                <a:cs typeface="Open Sans Extrabold"/>
              </a:defRPr>
            </a:lvl3pPr>
            <a:lvl4pPr marL="1371600" indent="0">
              <a:buNone/>
              <a:defRPr sz="1600">
                <a:latin typeface="Open Sans Extrabold"/>
                <a:cs typeface="Open Sans Extrabold"/>
              </a:defRPr>
            </a:lvl4pPr>
            <a:lvl5pPr marL="1828800" indent="0">
              <a:buNone/>
              <a:defRPr sz="16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0" y="-11113"/>
            <a:ext cx="3043238" cy="4673601"/>
          </a:xfrm>
          <a:custGeom>
            <a:avLst/>
            <a:gdLst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43238 w 3043238"/>
              <a:gd name="connsiteY2" fmla="*/ 4673601 h 4673601"/>
              <a:gd name="connsiteX3" fmla="*/ 0 w 3043238"/>
              <a:gd name="connsiteY3" fmla="*/ 4673601 h 4673601"/>
              <a:gd name="connsiteX4" fmla="*/ 0 w 3043238"/>
              <a:gd name="connsiteY4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409677 w 3043238"/>
              <a:gd name="connsiteY4" fmla="*/ 4665048 h 4673601"/>
              <a:gd name="connsiteX5" fmla="*/ 0 w 3043238"/>
              <a:gd name="connsiteY5" fmla="*/ 4673601 h 4673601"/>
              <a:gd name="connsiteX6" fmla="*/ 0 w 3043238"/>
              <a:gd name="connsiteY6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238" h="4673601">
                <a:moveTo>
                  <a:pt x="0" y="0"/>
                </a:moveTo>
                <a:lnTo>
                  <a:pt x="3043238" y="0"/>
                </a:lnTo>
                <a:lnTo>
                  <a:pt x="3039806" y="2420016"/>
                </a:lnTo>
                <a:cubicBezTo>
                  <a:pt x="3031613" y="3373197"/>
                  <a:pt x="1753419" y="4654123"/>
                  <a:pt x="409677" y="4665048"/>
                </a:cubicBezTo>
                <a:lnTo>
                  <a:pt x="0" y="4673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vert="horz"/>
          <a:lstStyle/>
          <a:p>
            <a:endParaRPr lang="en-US"/>
          </a:p>
        </p:txBody>
      </p:sp>
      <p:sp>
        <p:nvSpPr>
          <p:cNvPr id="10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Footer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219454" y="550056"/>
            <a:ext cx="5586596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749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text box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329897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/>
              <a:t>Footer text</a:t>
            </a:r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6326942" y="2195513"/>
            <a:ext cx="2594881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0" y="-11113"/>
            <a:ext cx="3043238" cy="4673601"/>
          </a:xfrm>
          <a:custGeom>
            <a:avLst/>
            <a:gdLst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43238 w 3043238"/>
              <a:gd name="connsiteY2" fmla="*/ 4673601 h 4673601"/>
              <a:gd name="connsiteX3" fmla="*/ 0 w 3043238"/>
              <a:gd name="connsiteY3" fmla="*/ 4673601 h 4673601"/>
              <a:gd name="connsiteX4" fmla="*/ 0 w 3043238"/>
              <a:gd name="connsiteY4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409677 w 3043238"/>
              <a:gd name="connsiteY4" fmla="*/ 4665048 h 4673601"/>
              <a:gd name="connsiteX5" fmla="*/ 0 w 3043238"/>
              <a:gd name="connsiteY5" fmla="*/ 4673601 h 4673601"/>
              <a:gd name="connsiteX6" fmla="*/ 0 w 3043238"/>
              <a:gd name="connsiteY6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238" h="4673601">
                <a:moveTo>
                  <a:pt x="0" y="0"/>
                </a:moveTo>
                <a:lnTo>
                  <a:pt x="3043238" y="0"/>
                </a:lnTo>
                <a:lnTo>
                  <a:pt x="3039806" y="2420016"/>
                </a:lnTo>
                <a:cubicBezTo>
                  <a:pt x="3031613" y="3373197"/>
                  <a:pt x="1753419" y="4654123"/>
                  <a:pt x="409677" y="4665048"/>
                </a:cubicBezTo>
                <a:lnTo>
                  <a:pt x="0" y="4673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vert="horz"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19454" y="550056"/>
            <a:ext cx="5586596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8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1 text section and Bullet 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20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/>
              <a:t>Footer text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8"/>
          </p:nvPr>
        </p:nvSpPr>
        <p:spPr>
          <a:xfrm>
            <a:off x="3211513" y="2195513"/>
            <a:ext cx="2703512" cy="3662362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vert="horz" lIns="108000" tIns="93600" bIns="93600"/>
          <a:lstStyle>
            <a:lvl1pPr marL="228600" indent="-228600">
              <a:defRPr sz="1400">
                <a:latin typeface="Open Sans Extrabold"/>
                <a:cs typeface="Open Sans Extrabold"/>
              </a:defRPr>
            </a:lvl1pPr>
            <a:lvl2pPr marL="228600" indent="-228600">
              <a:defRPr sz="1400">
                <a:latin typeface="Open Sans Extrabold"/>
                <a:cs typeface="Open Sans Extrabold"/>
              </a:defRPr>
            </a:lvl2pPr>
            <a:lvl3pPr marL="228600" indent="-228600">
              <a:defRPr sz="1400">
                <a:latin typeface="Open Sans Extrabold"/>
                <a:cs typeface="Open Sans Extrabold"/>
              </a:defRPr>
            </a:lvl3pPr>
            <a:lvl4pPr marL="228600" indent="-228600">
              <a:defRPr sz="1400">
                <a:latin typeface="Open Sans Extrabold"/>
                <a:cs typeface="Open Sans Extrabold"/>
              </a:defRPr>
            </a:lvl4pPr>
            <a:lvl5pPr marL="228600" indent="-228600">
              <a:defRPr sz="14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35480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, 2 text box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0" y="-11113"/>
            <a:ext cx="3043238" cy="4673601"/>
          </a:xfrm>
          <a:custGeom>
            <a:avLst/>
            <a:gdLst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43238 w 3043238"/>
              <a:gd name="connsiteY2" fmla="*/ 4673601 h 4673601"/>
              <a:gd name="connsiteX3" fmla="*/ 0 w 3043238"/>
              <a:gd name="connsiteY3" fmla="*/ 4673601 h 4673601"/>
              <a:gd name="connsiteX4" fmla="*/ 0 w 3043238"/>
              <a:gd name="connsiteY4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409677 w 3043238"/>
              <a:gd name="connsiteY4" fmla="*/ 4665048 h 4673601"/>
              <a:gd name="connsiteX5" fmla="*/ 0 w 3043238"/>
              <a:gd name="connsiteY5" fmla="*/ 4673601 h 4673601"/>
              <a:gd name="connsiteX6" fmla="*/ 0 w 3043238"/>
              <a:gd name="connsiteY6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238" h="4673601">
                <a:moveTo>
                  <a:pt x="0" y="0"/>
                </a:moveTo>
                <a:lnTo>
                  <a:pt x="3043238" y="0"/>
                </a:lnTo>
                <a:lnTo>
                  <a:pt x="3039806" y="2420016"/>
                </a:lnTo>
                <a:cubicBezTo>
                  <a:pt x="3031613" y="3373197"/>
                  <a:pt x="1753419" y="4654123"/>
                  <a:pt x="409677" y="4665048"/>
                </a:cubicBezTo>
                <a:lnTo>
                  <a:pt x="0" y="4673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vert="horz"/>
          <a:lstStyle/>
          <a:p>
            <a:endParaRPr lang="en-US"/>
          </a:p>
        </p:txBody>
      </p:sp>
      <p:sp>
        <p:nvSpPr>
          <p:cNvPr id="13" name="Text Placeholder 44"/>
          <p:cNvSpPr>
            <a:spLocks noGrp="1"/>
          </p:cNvSpPr>
          <p:nvPr>
            <p:ph type="body" sz="quarter" idx="24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Footer text</a:t>
            </a:r>
          </a:p>
        </p:txBody>
      </p:sp>
      <p:sp>
        <p:nvSpPr>
          <p:cNvPr id="15" name="Text Placeholder 40"/>
          <p:cNvSpPr>
            <a:spLocks noGrp="1"/>
          </p:cNvSpPr>
          <p:nvPr>
            <p:ph type="body" sz="quarter" idx="22" hasCustomPrompt="1"/>
          </p:nvPr>
        </p:nvSpPr>
        <p:spPr>
          <a:xfrm>
            <a:off x="3214124" y="2195513"/>
            <a:ext cx="2616605" cy="366236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16" name="Text Placeholder 40"/>
          <p:cNvSpPr>
            <a:spLocks noGrp="1"/>
          </p:cNvSpPr>
          <p:nvPr>
            <p:ph type="body" sz="quarter" idx="23" hasCustomPrompt="1"/>
          </p:nvPr>
        </p:nvSpPr>
        <p:spPr>
          <a:xfrm>
            <a:off x="6211169" y="2195513"/>
            <a:ext cx="2594881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19454" y="550056"/>
            <a:ext cx="5586596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93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1 text box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/>
              <a:t>Footer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2230" y="2113935"/>
            <a:ext cx="4490673" cy="35478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0" y="-11113"/>
            <a:ext cx="3043238" cy="4673601"/>
          </a:xfrm>
          <a:custGeom>
            <a:avLst/>
            <a:gdLst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43238 w 3043238"/>
              <a:gd name="connsiteY2" fmla="*/ 4673601 h 4673601"/>
              <a:gd name="connsiteX3" fmla="*/ 0 w 3043238"/>
              <a:gd name="connsiteY3" fmla="*/ 4673601 h 4673601"/>
              <a:gd name="connsiteX4" fmla="*/ 0 w 3043238"/>
              <a:gd name="connsiteY4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409677 w 3043238"/>
              <a:gd name="connsiteY4" fmla="*/ 4665048 h 4673601"/>
              <a:gd name="connsiteX5" fmla="*/ 0 w 3043238"/>
              <a:gd name="connsiteY5" fmla="*/ 4673601 h 4673601"/>
              <a:gd name="connsiteX6" fmla="*/ 0 w 3043238"/>
              <a:gd name="connsiteY6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238" h="4673601">
                <a:moveTo>
                  <a:pt x="0" y="0"/>
                </a:moveTo>
                <a:lnTo>
                  <a:pt x="3043238" y="0"/>
                </a:lnTo>
                <a:lnTo>
                  <a:pt x="3039806" y="2420016"/>
                </a:lnTo>
                <a:cubicBezTo>
                  <a:pt x="3031613" y="3373197"/>
                  <a:pt x="1753419" y="4654123"/>
                  <a:pt x="409677" y="4665048"/>
                </a:cubicBezTo>
                <a:lnTo>
                  <a:pt x="0" y="4673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vert="horz"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19454" y="550056"/>
            <a:ext cx="5586596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34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1 text box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2230" y="2113935"/>
            <a:ext cx="4490673" cy="35478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0" y="-11113"/>
            <a:ext cx="3043238" cy="4673601"/>
          </a:xfrm>
          <a:custGeom>
            <a:avLst/>
            <a:gdLst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43238 w 3043238"/>
              <a:gd name="connsiteY2" fmla="*/ 4673601 h 4673601"/>
              <a:gd name="connsiteX3" fmla="*/ 0 w 3043238"/>
              <a:gd name="connsiteY3" fmla="*/ 4673601 h 4673601"/>
              <a:gd name="connsiteX4" fmla="*/ 0 w 3043238"/>
              <a:gd name="connsiteY4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409677 w 3043238"/>
              <a:gd name="connsiteY4" fmla="*/ 4665048 h 4673601"/>
              <a:gd name="connsiteX5" fmla="*/ 0 w 3043238"/>
              <a:gd name="connsiteY5" fmla="*/ 4673601 h 4673601"/>
              <a:gd name="connsiteX6" fmla="*/ 0 w 3043238"/>
              <a:gd name="connsiteY6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238" h="4673601">
                <a:moveTo>
                  <a:pt x="0" y="0"/>
                </a:moveTo>
                <a:lnTo>
                  <a:pt x="3043238" y="0"/>
                </a:lnTo>
                <a:lnTo>
                  <a:pt x="3039806" y="2420016"/>
                </a:lnTo>
                <a:cubicBezTo>
                  <a:pt x="3031613" y="3373197"/>
                  <a:pt x="1753419" y="4654123"/>
                  <a:pt x="409677" y="4665048"/>
                </a:cubicBezTo>
                <a:lnTo>
                  <a:pt x="0" y="4673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vert="horz"/>
          <a:lstStyle/>
          <a:p>
            <a:endParaRPr lang="en-US"/>
          </a:p>
        </p:txBody>
      </p:sp>
      <p:sp>
        <p:nvSpPr>
          <p:cNvPr id="8" name="Text Placeholder 44"/>
          <p:cNvSpPr>
            <a:spLocks noGrp="1"/>
          </p:cNvSpPr>
          <p:nvPr>
            <p:ph type="body" sz="quarter" idx="24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Footer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219454" y="550056"/>
            <a:ext cx="5586596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09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, 2 text box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2904812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	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/>
              <a:t>Footer text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556764" y="2425739"/>
            <a:ext cx="218880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980489" y="4954119"/>
            <a:ext cx="2353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89561" y="2196892"/>
            <a:ext cx="467418" cy="3299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449601" y="4768356"/>
            <a:ext cx="295972" cy="208921"/>
          </a:xfrm>
          <a:prstGeom prst="rect">
            <a:avLst/>
          </a:prstGeom>
        </p:spPr>
      </p:pic>
      <p:sp>
        <p:nvSpPr>
          <p:cNvPr id="25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5980489" y="2630436"/>
            <a:ext cx="2765084" cy="194975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i="0">
                <a:solidFill>
                  <a:schemeClr val="tx1"/>
                </a:solidFill>
                <a:latin typeface="Open Sans"/>
                <a:cs typeface="Open Sans"/>
              </a:defRPr>
            </a:lvl1pPr>
            <a:lvl2pPr marL="0" indent="0">
              <a:buNone/>
              <a:defRPr sz="1400" b="1" i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0" indent="0">
              <a:buNone/>
              <a:defRPr sz="1400" b="1" i="0">
                <a:solidFill>
                  <a:schemeClr val="tx1"/>
                </a:solidFill>
                <a:latin typeface="Open Sans"/>
                <a:cs typeface="Open Sans"/>
              </a:defRPr>
            </a:lvl3pPr>
            <a:lvl4pPr marL="0" indent="0">
              <a:buNone/>
              <a:defRPr sz="1400" b="1" i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0" indent="0">
              <a:buNone/>
              <a:defRPr sz="1400" b="1" i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5972295" y="4580194"/>
            <a:ext cx="2773278" cy="7046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3pPr>
            <a:lvl4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-532610" y="-11113"/>
            <a:ext cx="3043238" cy="4673601"/>
          </a:xfrm>
          <a:custGeom>
            <a:avLst/>
            <a:gdLst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43238 w 3043238"/>
              <a:gd name="connsiteY2" fmla="*/ 4673601 h 4673601"/>
              <a:gd name="connsiteX3" fmla="*/ 0 w 3043238"/>
              <a:gd name="connsiteY3" fmla="*/ 4673601 h 4673601"/>
              <a:gd name="connsiteX4" fmla="*/ 0 w 3043238"/>
              <a:gd name="connsiteY4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409677 w 3043238"/>
              <a:gd name="connsiteY4" fmla="*/ 4665048 h 4673601"/>
              <a:gd name="connsiteX5" fmla="*/ 0 w 3043238"/>
              <a:gd name="connsiteY5" fmla="*/ 4673601 h 4673601"/>
              <a:gd name="connsiteX6" fmla="*/ 0 w 3043238"/>
              <a:gd name="connsiteY6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238" h="4673601">
                <a:moveTo>
                  <a:pt x="0" y="0"/>
                </a:moveTo>
                <a:lnTo>
                  <a:pt x="3043238" y="0"/>
                </a:lnTo>
                <a:lnTo>
                  <a:pt x="3039806" y="2420016"/>
                </a:lnTo>
                <a:cubicBezTo>
                  <a:pt x="3031613" y="3373197"/>
                  <a:pt x="1753419" y="4654123"/>
                  <a:pt x="409677" y="4665048"/>
                </a:cubicBezTo>
                <a:lnTo>
                  <a:pt x="0" y="4673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vert="horz"/>
          <a:lstStyle/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2904812" y="550056"/>
            <a:ext cx="5901238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99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2 text box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2904812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-532610" y="-11113"/>
            <a:ext cx="3043238" cy="4673601"/>
          </a:xfrm>
          <a:custGeom>
            <a:avLst/>
            <a:gdLst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43238 w 3043238"/>
              <a:gd name="connsiteY2" fmla="*/ 4673601 h 4673601"/>
              <a:gd name="connsiteX3" fmla="*/ 0 w 3043238"/>
              <a:gd name="connsiteY3" fmla="*/ 4673601 h 4673601"/>
              <a:gd name="connsiteX4" fmla="*/ 0 w 3043238"/>
              <a:gd name="connsiteY4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3043238 w 3043238"/>
              <a:gd name="connsiteY3" fmla="*/ 4673601 h 4673601"/>
              <a:gd name="connsiteX4" fmla="*/ 409677 w 3043238"/>
              <a:gd name="connsiteY4" fmla="*/ 4665048 h 4673601"/>
              <a:gd name="connsiteX5" fmla="*/ 0 w 3043238"/>
              <a:gd name="connsiteY5" fmla="*/ 4673601 h 4673601"/>
              <a:gd name="connsiteX6" fmla="*/ 0 w 3043238"/>
              <a:gd name="connsiteY6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  <a:gd name="connsiteX0" fmla="*/ 0 w 3043238"/>
              <a:gd name="connsiteY0" fmla="*/ 0 h 4673601"/>
              <a:gd name="connsiteX1" fmla="*/ 3043238 w 3043238"/>
              <a:gd name="connsiteY1" fmla="*/ 0 h 4673601"/>
              <a:gd name="connsiteX2" fmla="*/ 3039806 w 3043238"/>
              <a:gd name="connsiteY2" fmla="*/ 2420016 h 4673601"/>
              <a:gd name="connsiteX3" fmla="*/ 409677 w 3043238"/>
              <a:gd name="connsiteY3" fmla="*/ 4665048 h 4673601"/>
              <a:gd name="connsiteX4" fmla="*/ 0 w 3043238"/>
              <a:gd name="connsiteY4" fmla="*/ 4673601 h 4673601"/>
              <a:gd name="connsiteX5" fmla="*/ 0 w 3043238"/>
              <a:gd name="connsiteY5" fmla="*/ 0 h 467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238" h="4673601">
                <a:moveTo>
                  <a:pt x="0" y="0"/>
                </a:moveTo>
                <a:lnTo>
                  <a:pt x="3043238" y="0"/>
                </a:lnTo>
                <a:lnTo>
                  <a:pt x="3039806" y="2420016"/>
                </a:lnTo>
                <a:cubicBezTo>
                  <a:pt x="3031613" y="3373197"/>
                  <a:pt x="1753419" y="4654123"/>
                  <a:pt x="409677" y="4665048"/>
                </a:cubicBezTo>
                <a:lnTo>
                  <a:pt x="0" y="4673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vert="horz"/>
          <a:lstStyle/>
          <a:p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368172" y="2441911"/>
            <a:ext cx="2188809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791897" y="4970291"/>
            <a:ext cx="2353450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5791897" y="2646608"/>
            <a:ext cx="2765084" cy="194975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i="0">
                <a:solidFill>
                  <a:srgbClr val="FFFFFF"/>
                </a:solidFill>
                <a:latin typeface="Open Sans"/>
                <a:cs typeface="Open Sans"/>
              </a:defRPr>
            </a:lvl1pPr>
            <a:lvl2pPr marL="0" indent="0">
              <a:buNone/>
              <a:defRPr sz="1400" b="1" i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0" indent="0">
              <a:buNone/>
              <a:defRPr sz="1400" b="1" i="0">
                <a:solidFill>
                  <a:srgbClr val="FFFFFF"/>
                </a:solidFill>
                <a:latin typeface="Open Sans"/>
                <a:cs typeface="Open Sans"/>
              </a:defRPr>
            </a:lvl3pPr>
            <a:lvl4pPr marL="0" indent="0">
              <a:buNone/>
              <a:defRPr sz="1400" b="1" i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0" indent="0">
              <a:buNone/>
              <a:defRPr sz="1400" b="1" i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5783703" y="4596367"/>
            <a:ext cx="2773278" cy="3213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3pPr>
            <a:lvl4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0" indent="0">
              <a:buNone/>
              <a:defRPr sz="120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00969" y="2211685"/>
            <a:ext cx="469900" cy="330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261008" y="4784528"/>
            <a:ext cx="297312" cy="208922"/>
          </a:xfrm>
          <a:prstGeom prst="rect">
            <a:avLst/>
          </a:prstGeom>
        </p:spPr>
      </p:pic>
      <p:sp>
        <p:nvSpPr>
          <p:cNvPr id="22" name="Text Placeholder 44"/>
          <p:cNvSpPr>
            <a:spLocks noGrp="1"/>
          </p:cNvSpPr>
          <p:nvPr>
            <p:ph type="body" sz="quarter" idx="24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Footer text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904812" y="550056"/>
            <a:ext cx="5901238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363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Image 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3454" y="6237644"/>
            <a:ext cx="1016000" cy="334028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3820674" y="3403177"/>
            <a:ext cx="465816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244399" y="5471307"/>
            <a:ext cx="479347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3471" y="3174330"/>
            <a:ext cx="467418" cy="3299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175395" y="5285544"/>
            <a:ext cx="295972" cy="208921"/>
          </a:xfrm>
          <a:prstGeom prst="rect">
            <a:avLst/>
          </a:prstGeom>
        </p:spPr>
      </p:pic>
      <p:sp>
        <p:nvSpPr>
          <p:cNvPr id="32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171104" y="261584"/>
            <a:ext cx="4662488" cy="266234"/>
          </a:xfrm>
          <a:prstGeom prst="rect">
            <a:avLst/>
          </a:prstGeom>
        </p:spPr>
        <p:txBody>
          <a:bodyPr vert="horz"/>
          <a:lstStyle>
            <a:lvl1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1pPr>
            <a:lvl2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2pPr>
            <a:lvl3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3pPr>
            <a:lvl4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4pPr>
            <a:lvl5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/>
              <a:t>Case Study</a:t>
            </a:r>
            <a:endParaRPr lang="en-US"/>
          </a:p>
        </p:txBody>
      </p:sp>
      <p:sp>
        <p:nvSpPr>
          <p:cNvPr id="33" name="Text Placeholder 2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163888" y="531911"/>
            <a:ext cx="5314950" cy="6576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2pPr>
            <a:lvl3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3pPr>
            <a:lvl4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4pPr>
            <a:lvl5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/>
              <a:t>Persons Name</a:t>
            </a:r>
            <a:endParaRPr lang="en-US"/>
          </a:p>
        </p:txBody>
      </p:sp>
      <p:sp>
        <p:nvSpPr>
          <p:cNvPr id="34" name="Text Placeholder 2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171104" y="1194125"/>
            <a:ext cx="4662488" cy="266234"/>
          </a:xfrm>
          <a:prstGeom prst="rect">
            <a:avLst/>
          </a:prstGeom>
        </p:spPr>
        <p:txBody>
          <a:bodyPr vert="horz"/>
          <a:lstStyle>
            <a:lvl1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1pPr>
            <a:lvl2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2pPr>
            <a:lvl3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3pPr>
            <a:lvl4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4pPr>
            <a:lvl5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/>
              <a:t>Degree</a:t>
            </a:r>
            <a:endParaRPr lang="en-US"/>
          </a:p>
        </p:txBody>
      </p:sp>
      <p:sp>
        <p:nvSpPr>
          <p:cNvPr id="37" name="Picture Placeholder 36"/>
          <p:cNvSpPr>
            <a:spLocks noGrp="1"/>
          </p:cNvSpPr>
          <p:nvPr userDrawn="1">
            <p:ph type="pic" sz="quarter" idx="13"/>
          </p:nvPr>
        </p:nvSpPr>
        <p:spPr>
          <a:xfrm>
            <a:off x="-81936" y="-132216"/>
            <a:ext cx="3089684" cy="7122432"/>
          </a:xfrm>
          <a:prstGeom prst="rect">
            <a:avLst/>
          </a:prstGeom>
          <a:noFill/>
        </p:spPr>
        <p:txBody>
          <a:bodyPr vert="horz"/>
          <a:lstStyle/>
          <a:p>
            <a:endParaRPr lang="en-US"/>
          </a:p>
        </p:txBody>
      </p:sp>
      <p:sp>
        <p:nvSpPr>
          <p:cNvPr id="38" name="Text Placeholder 2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171103" y="3611221"/>
            <a:ext cx="5307735" cy="1567102"/>
          </a:xfrm>
          <a:prstGeom prst="rect">
            <a:avLst/>
          </a:prstGeom>
        </p:spPr>
        <p:txBody>
          <a:bodyPr vert="horz"/>
          <a:lstStyle>
            <a:lvl1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1pPr>
            <a:lvl2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2pPr>
            <a:lvl3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3pPr>
            <a:lvl4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4pPr>
            <a:lvl5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/>
              <a:t>Quote to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892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Imag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259" y="6237644"/>
            <a:ext cx="1016000" cy="334028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1134479" y="3403177"/>
            <a:ext cx="465816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558204" y="5471307"/>
            <a:ext cx="479347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7276" y="3174330"/>
            <a:ext cx="467418" cy="3299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489200" y="5285544"/>
            <a:ext cx="295972" cy="208921"/>
          </a:xfrm>
          <a:prstGeom prst="rect">
            <a:avLst/>
          </a:prstGeom>
        </p:spPr>
      </p:pic>
      <p:sp>
        <p:nvSpPr>
          <p:cNvPr id="32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4909" y="261584"/>
            <a:ext cx="4662488" cy="266234"/>
          </a:xfrm>
          <a:prstGeom prst="rect">
            <a:avLst/>
          </a:prstGeom>
        </p:spPr>
        <p:txBody>
          <a:bodyPr vert="horz"/>
          <a:lstStyle>
            <a:lvl1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1pPr>
            <a:lvl2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2pPr>
            <a:lvl3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3pPr>
            <a:lvl4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4pPr>
            <a:lvl5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/>
              <a:t>Case Study</a:t>
            </a:r>
            <a:endParaRPr lang="en-US"/>
          </a:p>
        </p:txBody>
      </p:sp>
      <p:sp>
        <p:nvSpPr>
          <p:cNvPr id="33" name="Text Placeholder 2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77693" y="531911"/>
            <a:ext cx="5314950" cy="6576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2pPr>
            <a:lvl3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3pPr>
            <a:lvl4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4pPr>
            <a:lvl5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/>
              <a:t>Persons Name</a:t>
            </a:r>
            <a:endParaRPr lang="en-US"/>
          </a:p>
        </p:txBody>
      </p:sp>
      <p:sp>
        <p:nvSpPr>
          <p:cNvPr id="34" name="Text Placeholder 2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84909" y="1194125"/>
            <a:ext cx="4662488" cy="266234"/>
          </a:xfrm>
          <a:prstGeom prst="rect">
            <a:avLst/>
          </a:prstGeom>
        </p:spPr>
        <p:txBody>
          <a:bodyPr vert="horz"/>
          <a:lstStyle>
            <a:lvl1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1pPr>
            <a:lvl2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2pPr>
            <a:lvl3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3pPr>
            <a:lvl4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4pPr>
            <a:lvl5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/>
              <a:t>Degree</a:t>
            </a:r>
            <a:endParaRPr lang="en-US"/>
          </a:p>
        </p:txBody>
      </p:sp>
      <p:sp>
        <p:nvSpPr>
          <p:cNvPr id="37" name="Picture Placeholder 36"/>
          <p:cNvSpPr>
            <a:spLocks noGrp="1"/>
          </p:cNvSpPr>
          <p:nvPr userDrawn="1">
            <p:ph type="pic" sz="quarter" idx="13"/>
          </p:nvPr>
        </p:nvSpPr>
        <p:spPr>
          <a:xfrm>
            <a:off x="6136253" y="-151103"/>
            <a:ext cx="3106072" cy="7160206"/>
          </a:xfrm>
          <a:prstGeom prst="rect">
            <a:avLst/>
          </a:prstGeom>
          <a:noFill/>
        </p:spPr>
        <p:txBody>
          <a:bodyPr vert="horz"/>
          <a:lstStyle/>
          <a:p>
            <a:endParaRPr lang="en-US"/>
          </a:p>
        </p:txBody>
      </p:sp>
      <p:sp>
        <p:nvSpPr>
          <p:cNvPr id="38" name="Text Placeholder 2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84908" y="3611221"/>
            <a:ext cx="5307735" cy="1567102"/>
          </a:xfrm>
          <a:prstGeom prst="rect">
            <a:avLst/>
          </a:prstGeom>
        </p:spPr>
        <p:txBody>
          <a:bodyPr vert="horz"/>
          <a:lstStyle>
            <a:lvl1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1pPr>
            <a:lvl2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2pPr>
            <a:lvl3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3pPr>
            <a:lvl4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4pPr>
            <a:lvl5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/>
              <a:t>Quote to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7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 - Image 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 userDrawn="1"/>
        </p:nvCxnSpPr>
        <p:spPr>
          <a:xfrm>
            <a:off x="3820674" y="3403177"/>
            <a:ext cx="4658164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244399" y="5471307"/>
            <a:ext cx="479347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171104" y="261584"/>
            <a:ext cx="4662488" cy="266234"/>
          </a:xfrm>
          <a:prstGeom prst="rect">
            <a:avLst/>
          </a:prstGeom>
        </p:spPr>
        <p:txBody>
          <a:bodyPr vert="horz"/>
          <a:lstStyle>
            <a:lvl1pPr marL="1588" indent="0" algn="l">
              <a:buNone/>
              <a:tabLst>
                <a:tab pos="0" algn="l"/>
              </a:tabLst>
              <a:defRPr sz="180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2pPr>
            <a:lvl3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3pPr>
            <a:lvl4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4pPr>
            <a:lvl5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/>
              <a:t>Case Study</a:t>
            </a:r>
            <a:endParaRPr lang="en-US"/>
          </a:p>
        </p:txBody>
      </p:sp>
      <p:sp>
        <p:nvSpPr>
          <p:cNvPr id="33" name="Text Placeholder 2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163888" y="531911"/>
            <a:ext cx="5314950" cy="6576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2pPr>
            <a:lvl3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3pPr>
            <a:lvl4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4pPr>
            <a:lvl5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/>
              <a:t>Persons Name</a:t>
            </a:r>
            <a:endParaRPr lang="en-US"/>
          </a:p>
        </p:txBody>
      </p:sp>
      <p:sp>
        <p:nvSpPr>
          <p:cNvPr id="34" name="Text Placeholder 2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171104" y="1194125"/>
            <a:ext cx="4662488" cy="266234"/>
          </a:xfrm>
          <a:prstGeom prst="rect">
            <a:avLst/>
          </a:prstGeom>
        </p:spPr>
        <p:txBody>
          <a:bodyPr vert="horz"/>
          <a:lstStyle>
            <a:lvl1pPr marL="1588" indent="0" algn="l">
              <a:buNone/>
              <a:tabLst>
                <a:tab pos="0" algn="l"/>
              </a:tabLst>
              <a:defRPr sz="180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2pPr>
            <a:lvl3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3pPr>
            <a:lvl4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4pPr>
            <a:lvl5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/>
              <a:t>Degree</a:t>
            </a:r>
            <a:endParaRPr lang="en-US"/>
          </a:p>
        </p:txBody>
      </p:sp>
      <p:sp>
        <p:nvSpPr>
          <p:cNvPr id="37" name="Picture Placeholder 36"/>
          <p:cNvSpPr>
            <a:spLocks noGrp="1"/>
          </p:cNvSpPr>
          <p:nvPr userDrawn="1">
            <p:ph type="pic" sz="quarter" idx="13"/>
          </p:nvPr>
        </p:nvSpPr>
        <p:spPr>
          <a:xfrm>
            <a:off x="-53016" y="-65548"/>
            <a:ext cx="3031844" cy="6989096"/>
          </a:xfrm>
          <a:prstGeom prst="rect">
            <a:avLst/>
          </a:prstGeom>
          <a:noFill/>
        </p:spPr>
        <p:txBody>
          <a:bodyPr vert="horz"/>
          <a:lstStyle/>
          <a:p>
            <a:endParaRPr lang="en-US"/>
          </a:p>
        </p:txBody>
      </p:sp>
      <p:sp>
        <p:nvSpPr>
          <p:cNvPr id="38" name="Text Placeholder 2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171103" y="3611221"/>
            <a:ext cx="5307735" cy="1567102"/>
          </a:xfrm>
          <a:prstGeom prst="rect">
            <a:avLst/>
          </a:prstGeom>
        </p:spPr>
        <p:txBody>
          <a:bodyPr vert="horz"/>
          <a:lstStyle>
            <a:lvl1pPr marL="1588" indent="0" algn="l">
              <a:buNone/>
              <a:tabLst>
                <a:tab pos="0" algn="l"/>
              </a:tabLst>
              <a:defRPr sz="180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2pPr>
            <a:lvl3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3pPr>
            <a:lvl4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4pPr>
            <a:lvl5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/>
              <a:t>Quote to go here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3452" y="6237644"/>
            <a:ext cx="1016002" cy="3340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3471" y="3174330"/>
            <a:ext cx="469900" cy="330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175395" y="5285544"/>
            <a:ext cx="297312" cy="2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13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 - Imag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 userDrawn="1">
            <p:ph type="pic" sz="quarter" idx="13"/>
          </p:nvPr>
        </p:nvSpPr>
        <p:spPr>
          <a:xfrm>
            <a:off x="6128060" y="-169990"/>
            <a:ext cx="3122458" cy="7197980"/>
          </a:xfrm>
          <a:prstGeom prst="rect">
            <a:avLst/>
          </a:prstGeom>
          <a:noFill/>
        </p:spPr>
        <p:txBody>
          <a:bodyPr vert="horz"/>
          <a:lstStyle/>
          <a:p>
            <a:endParaRPr lang="en-US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1127008" y="3407777"/>
            <a:ext cx="4658164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550733" y="5475907"/>
            <a:ext cx="479347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477438" y="266184"/>
            <a:ext cx="4662488" cy="266234"/>
          </a:xfrm>
          <a:prstGeom prst="rect">
            <a:avLst/>
          </a:prstGeom>
        </p:spPr>
        <p:txBody>
          <a:bodyPr vert="horz"/>
          <a:lstStyle>
            <a:lvl1pPr marL="1588" indent="0" algn="l">
              <a:buNone/>
              <a:tabLst>
                <a:tab pos="0" algn="l"/>
              </a:tabLst>
              <a:defRPr sz="180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2pPr>
            <a:lvl3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3pPr>
            <a:lvl4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4pPr>
            <a:lvl5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/>
              <a:t>Case Study</a:t>
            </a:r>
            <a:endParaRPr lang="en-US"/>
          </a:p>
        </p:txBody>
      </p:sp>
      <p:sp>
        <p:nvSpPr>
          <p:cNvPr id="29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70222" y="536511"/>
            <a:ext cx="5314950" cy="6576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2pPr>
            <a:lvl3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3pPr>
            <a:lvl4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4pPr>
            <a:lvl5pPr marL="0" indent="0">
              <a:buNone/>
              <a:defRPr sz="4000">
                <a:solidFill>
                  <a:schemeClr val="bg1"/>
                </a:solidFill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/>
              <a:t>Persons Name</a:t>
            </a:r>
            <a:endParaRPr lang="en-US"/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477438" y="1198725"/>
            <a:ext cx="4662488" cy="266234"/>
          </a:xfrm>
          <a:prstGeom prst="rect">
            <a:avLst/>
          </a:prstGeom>
        </p:spPr>
        <p:txBody>
          <a:bodyPr vert="horz"/>
          <a:lstStyle>
            <a:lvl1pPr marL="1588" indent="0" algn="l">
              <a:buNone/>
              <a:tabLst>
                <a:tab pos="0" algn="l"/>
              </a:tabLst>
              <a:defRPr sz="180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2pPr>
            <a:lvl3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3pPr>
            <a:lvl4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4pPr>
            <a:lvl5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/>
              <a:t>Degree</a:t>
            </a:r>
            <a:endParaRPr lang="en-US"/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477437" y="3615821"/>
            <a:ext cx="5307735" cy="1567102"/>
          </a:xfrm>
          <a:prstGeom prst="rect">
            <a:avLst/>
          </a:prstGeom>
        </p:spPr>
        <p:txBody>
          <a:bodyPr vert="horz"/>
          <a:lstStyle>
            <a:lvl1pPr marL="1588" indent="0" algn="l">
              <a:buNone/>
              <a:tabLst>
                <a:tab pos="0" algn="l"/>
              </a:tabLst>
              <a:defRPr sz="180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2pPr>
            <a:lvl3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3pPr>
            <a:lvl4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4pPr>
            <a:lvl5pPr marL="1588" indent="0" algn="l">
              <a:buNone/>
              <a:tabLst>
                <a:tab pos="0" algn="l"/>
              </a:tabLst>
              <a:defRPr sz="18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/>
              <a:t>Quote to go here</a:t>
            </a:r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786" y="6242244"/>
            <a:ext cx="1016002" cy="33402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805" y="3178930"/>
            <a:ext cx="469900" cy="330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481729" y="5290144"/>
            <a:ext cx="297312" cy="2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534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="1" baseline="0">
                <a:solidFill>
                  <a:srgbClr val="00000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Footer text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84909" y="752887"/>
            <a:ext cx="3375448" cy="4514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>
                <a:solidFill>
                  <a:srgbClr val="FFFFFF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 marL="0" indent="0">
              <a:buNone/>
              <a:defRPr sz="1400" b="0">
                <a:solidFill>
                  <a:schemeClr val="tx1"/>
                </a:solidFill>
              </a:defRPr>
            </a:lvl3pPr>
            <a:lvl4pPr marL="0" indent="0">
              <a:buNone/>
              <a:defRPr sz="1400" b="0">
                <a:solidFill>
                  <a:schemeClr val="tx1"/>
                </a:solidFill>
              </a:defRPr>
            </a:lvl4pPr>
            <a:lvl5pPr marL="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SmartArt Placeholder 21"/>
          <p:cNvSpPr>
            <a:spLocks noGrp="1"/>
          </p:cNvSpPr>
          <p:nvPr>
            <p:ph type="dgm" sz="quarter" idx="19"/>
          </p:nvPr>
        </p:nvSpPr>
        <p:spPr>
          <a:xfrm>
            <a:off x="4374451" y="851900"/>
            <a:ext cx="2936875" cy="36000"/>
          </a:xfrm>
          <a:prstGeom prst="rect">
            <a:avLst/>
          </a:prstGeom>
          <a:solidFill>
            <a:schemeClr val="tx1"/>
          </a:solidFill>
        </p:spPr>
        <p:txBody>
          <a:bodyPr vert="horz"/>
          <a:lstStyle>
            <a:lvl1pPr marL="0" indent="0">
              <a:buNone/>
              <a:defRPr sz="200"/>
            </a:lvl1pPr>
          </a:lstStyle>
          <a:p>
            <a:endParaRPr lang="en-US"/>
          </a:p>
        </p:txBody>
      </p:sp>
      <p:sp>
        <p:nvSpPr>
          <p:cNvPr id="27" name="Picture Placeholder 25"/>
          <p:cNvSpPr>
            <a:spLocks noGrp="1"/>
          </p:cNvSpPr>
          <p:nvPr>
            <p:ph type="pic" sz="quarter" idx="21"/>
          </p:nvPr>
        </p:nvSpPr>
        <p:spPr>
          <a:xfrm>
            <a:off x="4375150" y="1585913"/>
            <a:ext cx="2936875" cy="1652587"/>
          </a:xfrm>
          <a:prstGeom prst="rect">
            <a:avLst/>
          </a:prstGeom>
          <a:noFill/>
        </p:spPr>
        <p:txBody>
          <a:bodyPr vert="horz"/>
          <a:lstStyle/>
          <a:p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/>
          </p:nvPr>
        </p:nvSpPr>
        <p:spPr>
          <a:xfrm>
            <a:off x="4375150" y="887413"/>
            <a:ext cx="2936875" cy="698500"/>
          </a:xfrm>
          <a:prstGeom prst="rect">
            <a:avLst/>
          </a:prstGeom>
        </p:spPr>
        <p:txBody>
          <a:bodyPr vert="horz"/>
          <a:lstStyle>
            <a:lvl1pPr marL="1588" indent="0">
              <a:buNone/>
              <a:defRPr sz="1200" b="1">
                <a:latin typeface="Open Sans"/>
                <a:cs typeface="Open Sans"/>
              </a:defRPr>
            </a:lvl1pPr>
            <a:lvl2pPr marL="1588" indent="0">
              <a:buNone/>
              <a:defRPr sz="1200">
                <a:latin typeface="Open Sans"/>
                <a:cs typeface="Open Sans"/>
              </a:defRPr>
            </a:lvl2pPr>
            <a:lvl3pPr marL="1588" indent="0">
              <a:buNone/>
              <a:defRPr sz="1200">
                <a:latin typeface="Open Sans"/>
                <a:cs typeface="Open Sans"/>
              </a:defRPr>
            </a:lvl3pPr>
            <a:lvl4pPr marL="1588" indent="0">
              <a:buNone/>
              <a:defRPr sz="1200">
                <a:latin typeface="Open Sans"/>
                <a:cs typeface="Open Sans"/>
              </a:defRPr>
            </a:lvl4pPr>
            <a:lvl5pPr marL="1588" indent="0">
              <a:buNone/>
              <a:defRPr sz="1200"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0" name="SmartArt Placeholder 21"/>
          <p:cNvSpPr>
            <a:spLocks noGrp="1"/>
          </p:cNvSpPr>
          <p:nvPr>
            <p:ph type="dgm" sz="quarter" idx="23"/>
          </p:nvPr>
        </p:nvSpPr>
        <p:spPr>
          <a:xfrm>
            <a:off x="4374451" y="3419360"/>
            <a:ext cx="2936875" cy="36000"/>
          </a:xfrm>
          <a:prstGeom prst="rect">
            <a:avLst/>
          </a:prstGeom>
          <a:solidFill>
            <a:schemeClr val="tx1"/>
          </a:solidFill>
        </p:spPr>
        <p:txBody>
          <a:bodyPr vert="horz"/>
          <a:lstStyle>
            <a:lvl1pPr marL="0" indent="0">
              <a:buNone/>
              <a:defRPr sz="200"/>
            </a:lvl1pPr>
          </a:lstStyle>
          <a:p>
            <a:endParaRPr lang="en-US"/>
          </a:p>
        </p:txBody>
      </p:sp>
      <p:sp>
        <p:nvSpPr>
          <p:cNvPr id="31" name="Picture Placeholder 25"/>
          <p:cNvSpPr>
            <a:spLocks noGrp="1"/>
          </p:cNvSpPr>
          <p:nvPr>
            <p:ph type="pic" sz="quarter" idx="24"/>
          </p:nvPr>
        </p:nvSpPr>
        <p:spPr>
          <a:xfrm>
            <a:off x="4375150" y="4153373"/>
            <a:ext cx="2936875" cy="1652587"/>
          </a:xfrm>
          <a:prstGeom prst="rect">
            <a:avLst/>
          </a:prstGeom>
          <a:noFill/>
        </p:spPr>
        <p:txBody>
          <a:bodyPr vert="horz"/>
          <a:lstStyle/>
          <a:p>
            <a:endParaRPr lang="en-US"/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25"/>
          </p:nvPr>
        </p:nvSpPr>
        <p:spPr>
          <a:xfrm>
            <a:off x="4375150" y="3454873"/>
            <a:ext cx="2936875" cy="698500"/>
          </a:xfrm>
          <a:prstGeom prst="rect">
            <a:avLst/>
          </a:prstGeom>
        </p:spPr>
        <p:txBody>
          <a:bodyPr vert="horz"/>
          <a:lstStyle>
            <a:lvl1pPr marL="1588" indent="0">
              <a:buNone/>
              <a:defRPr sz="1200" b="1">
                <a:latin typeface="Open Sans"/>
                <a:cs typeface="Open Sans"/>
              </a:defRPr>
            </a:lvl1pPr>
            <a:lvl2pPr marL="1588" indent="0">
              <a:buNone/>
              <a:defRPr sz="1200">
                <a:latin typeface="Open Sans"/>
                <a:cs typeface="Open Sans"/>
              </a:defRPr>
            </a:lvl2pPr>
            <a:lvl3pPr marL="1588" indent="0">
              <a:buNone/>
              <a:defRPr sz="1200">
                <a:latin typeface="Open Sans"/>
                <a:cs typeface="Open Sans"/>
              </a:defRPr>
            </a:lvl3pPr>
            <a:lvl4pPr marL="1588" indent="0">
              <a:buNone/>
              <a:defRPr sz="1200">
                <a:latin typeface="Open Sans"/>
                <a:cs typeface="Open Sans"/>
              </a:defRPr>
            </a:lvl4pPr>
            <a:lvl5pPr marL="1588" indent="0">
              <a:buNone/>
              <a:defRPr sz="1200"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259" y="6237644"/>
            <a:ext cx="1016000" cy="33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5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text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/>
              <a:t>Footer text</a:t>
            </a:r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3351621" y="2195513"/>
            <a:ext cx="2594881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47" name="Text Placeholder 40"/>
          <p:cNvSpPr>
            <a:spLocks noGrp="1"/>
          </p:cNvSpPr>
          <p:nvPr>
            <p:ph type="body" sz="quarter" idx="19" hasCustomPrompt="1"/>
          </p:nvPr>
        </p:nvSpPr>
        <p:spPr>
          <a:xfrm>
            <a:off x="6325419" y="2195513"/>
            <a:ext cx="2474094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</p:spTree>
    <p:extLst>
      <p:ext uri="{BB962C8B-B14F-4D97-AF65-F5344CB8AC3E}">
        <p14:creationId xmlns:p14="http://schemas.microsoft.com/office/powerpoint/2010/main" val="12406946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="1" baseline="0">
                <a:solidFill>
                  <a:srgbClr val="00000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Footer text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84909" y="752887"/>
            <a:ext cx="1917794" cy="4514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>
                <a:solidFill>
                  <a:srgbClr val="FFFFFF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 marL="0" indent="0">
              <a:buNone/>
              <a:defRPr sz="1400" b="0">
                <a:solidFill>
                  <a:schemeClr val="tx1"/>
                </a:solidFill>
              </a:defRPr>
            </a:lvl3pPr>
            <a:lvl4pPr marL="0" indent="0">
              <a:buNone/>
              <a:defRPr sz="1400" b="0">
                <a:solidFill>
                  <a:schemeClr val="tx1"/>
                </a:solidFill>
              </a:defRPr>
            </a:lvl4pPr>
            <a:lvl5pPr marL="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SmartArt Placeholder 21"/>
          <p:cNvSpPr>
            <a:spLocks noGrp="1"/>
          </p:cNvSpPr>
          <p:nvPr>
            <p:ph type="dgm" sz="quarter" idx="19"/>
          </p:nvPr>
        </p:nvSpPr>
        <p:spPr>
          <a:xfrm>
            <a:off x="2394997" y="755790"/>
            <a:ext cx="6403827" cy="36000"/>
          </a:xfrm>
          <a:prstGeom prst="rect">
            <a:avLst/>
          </a:prstGeom>
          <a:solidFill>
            <a:schemeClr val="tx1"/>
          </a:solidFill>
        </p:spPr>
        <p:txBody>
          <a:bodyPr vert="horz"/>
          <a:lstStyle>
            <a:lvl1pPr marL="0" indent="0">
              <a:buNone/>
              <a:defRPr sz="200"/>
            </a:lvl1pPr>
          </a:lstStyle>
          <a:p>
            <a:endParaRPr lang="en-US"/>
          </a:p>
        </p:txBody>
      </p:sp>
      <p:sp>
        <p:nvSpPr>
          <p:cNvPr id="27" name="Picture Placeholder 25"/>
          <p:cNvSpPr>
            <a:spLocks noGrp="1"/>
          </p:cNvSpPr>
          <p:nvPr>
            <p:ph type="pic" sz="quarter" idx="21"/>
          </p:nvPr>
        </p:nvSpPr>
        <p:spPr>
          <a:xfrm>
            <a:off x="2395731" y="1489803"/>
            <a:ext cx="6403781" cy="3603424"/>
          </a:xfrm>
          <a:prstGeom prst="rect">
            <a:avLst/>
          </a:prstGeom>
          <a:noFill/>
        </p:spPr>
        <p:txBody>
          <a:bodyPr vert="horz"/>
          <a:lstStyle/>
          <a:p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/>
          </p:nvPr>
        </p:nvSpPr>
        <p:spPr>
          <a:xfrm>
            <a:off x="2395730" y="791302"/>
            <a:ext cx="6403782" cy="1523062"/>
          </a:xfrm>
          <a:prstGeom prst="rect">
            <a:avLst/>
          </a:prstGeom>
        </p:spPr>
        <p:txBody>
          <a:bodyPr vert="horz"/>
          <a:lstStyle>
            <a:lvl1pPr marL="1588" indent="0">
              <a:buNone/>
              <a:defRPr sz="1200" b="1">
                <a:latin typeface="Open Sans"/>
                <a:cs typeface="Open Sans"/>
              </a:defRPr>
            </a:lvl1pPr>
            <a:lvl2pPr marL="1588" indent="0">
              <a:buNone/>
              <a:defRPr sz="1200">
                <a:latin typeface="Open Sans"/>
                <a:cs typeface="Open Sans"/>
              </a:defRPr>
            </a:lvl2pPr>
            <a:lvl3pPr marL="1588" indent="0">
              <a:buNone/>
              <a:defRPr sz="1200">
                <a:latin typeface="Open Sans"/>
                <a:cs typeface="Open Sans"/>
              </a:defRPr>
            </a:lvl3pPr>
            <a:lvl4pPr marL="1588" indent="0">
              <a:buNone/>
              <a:defRPr sz="1200">
                <a:latin typeface="Open Sans"/>
                <a:cs typeface="Open Sans"/>
              </a:defRPr>
            </a:lvl4pPr>
            <a:lvl5pPr marL="1588" indent="0">
              <a:buNone/>
              <a:defRPr sz="1200"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259" y="6237644"/>
            <a:ext cx="1016000" cy="33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541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="1" baseline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Footer text</a:t>
            </a:r>
          </a:p>
        </p:txBody>
      </p:sp>
      <p:sp>
        <p:nvSpPr>
          <p:cNvPr id="23" name="SmartArt Placeholder 21"/>
          <p:cNvSpPr>
            <a:spLocks noGrp="1"/>
          </p:cNvSpPr>
          <p:nvPr>
            <p:ph type="dgm" sz="quarter" idx="19"/>
          </p:nvPr>
        </p:nvSpPr>
        <p:spPr>
          <a:xfrm>
            <a:off x="484909" y="374342"/>
            <a:ext cx="8313915" cy="46738"/>
          </a:xfrm>
          <a:prstGeom prst="rect">
            <a:avLst/>
          </a:prstGeom>
          <a:solidFill>
            <a:schemeClr val="tx1"/>
          </a:solidFill>
        </p:spPr>
        <p:txBody>
          <a:bodyPr vert="horz"/>
          <a:lstStyle>
            <a:lvl1pPr marL="0" indent="0">
              <a:buNone/>
              <a:defRPr sz="200"/>
            </a:lvl1pPr>
          </a:lstStyle>
          <a:p>
            <a:endParaRPr lang="en-US"/>
          </a:p>
        </p:txBody>
      </p:sp>
      <p:sp>
        <p:nvSpPr>
          <p:cNvPr id="27" name="Picture Placeholder 25"/>
          <p:cNvSpPr>
            <a:spLocks noGrp="1"/>
          </p:cNvSpPr>
          <p:nvPr>
            <p:ph type="pic" sz="quarter" idx="21"/>
          </p:nvPr>
        </p:nvSpPr>
        <p:spPr>
          <a:xfrm>
            <a:off x="484909" y="1119093"/>
            <a:ext cx="8314603" cy="4678648"/>
          </a:xfrm>
          <a:prstGeom prst="rect">
            <a:avLst/>
          </a:prstGeom>
          <a:noFill/>
        </p:spPr>
        <p:txBody>
          <a:bodyPr vert="horz"/>
          <a:lstStyle/>
          <a:p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/>
          </p:nvPr>
        </p:nvSpPr>
        <p:spPr>
          <a:xfrm>
            <a:off x="484909" y="420592"/>
            <a:ext cx="8314603" cy="698501"/>
          </a:xfrm>
          <a:prstGeom prst="rect">
            <a:avLst/>
          </a:prstGeom>
        </p:spPr>
        <p:txBody>
          <a:bodyPr vert="horz"/>
          <a:lstStyle>
            <a:lvl1pPr marL="1588" indent="0">
              <a:buNone/>
              <a:defRPr sz="1200" b="1">
                <a:latin typeface="Open Sans"/>
                <a:cs typeface="Open Sans"/>
              </a:defRPr>
            </a:lvl1pPr>
            <a:lvl2pPr marL="1588" indent="0">
              <a:buNone/>
              <a:defRPr sz="1200">
                <a:latin typeface="Open Sans"/>
                <a:cs typeface="Open Sans"/>
              </a:defRPr>
            </a:lvl2pPr>
            <a:lvl3pPr marL="1588" indent="0">
              <a:buNone/>
              <a:defRPr sz="1200">
                <a:latin typeface="Open Sans"/>
                <a:cs typeface="Open Sans"/>
              </a:defRPr>
            </a:lvl3pPr>
            <a:lvl4pPr marL="1588" indent="0">
              <a:buNone/>
              <a:defRPr sz="1200">
                <a:latin typeface="Open Sans"/>
                <a:cs typeface="Open Sans"/>
              </a:defRPr>
            </a:lvl4pPr>
            <a:lvl5pPr marL="1588" indent="0">
              <a:buNone/>
              <a:defRPr sz="1200"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259" y="6237644"/>
            <a:ext cx="1016000" cy="33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505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2" cy="334028"/>
          </a:xfrm>
          <a:prstGeom prst="rect">
            <a:avLst/>
          </a:prstGeom>
        </p:spPr>
      </p:pic>
      <p:sp>
        <p:nvSpPr>
          <p:cNvPr id="17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="1" baseline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Footer text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84909" y="752887"/>
            <a:ext cx="3375448" cy="4514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SmartArt Placeholder 21"/>
          <p:cNvSpPr>
            <a:spLocks noGrp="1"/>
          </p:cNvSpPr>
          <p:nvPr>
            <p:ph type="dgm" sz="quarter" idx="19"/>
          </p:nvPr>
        </p:nvSpPr>
        <p:spPr>
          <a:xfrm>
            <a:off x="4374451" y="851900"/>
            <a:ext cx="2936875" cy="3600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marL="0" indent="0">
              <a:buNone/>
              <a:defRPr sz="200"/>
            </a:lvl1pPr>
          </a:lstStyle>
          <a:p>
            <a:endParaRPr lang="en-US"/>
          </a:p>
        </p:txBody>
      </p:sp>
      <p:sp>
        <p:nvSpPr>
          <p:cNvPr id="27" name="Picture Placeholder 25"/>
          <p:cNvSpPr>
            <a:spLocks noGrp="1"/>
          </p:cNvSpPr>
          <p:nvPr>
            <p:ph type="pic" sz="quarter" idx="21"/>
          </p:nvPr>
        </p:nvSpPr>
        <p:spPr>
          <a:xfrm>
            <a:off x="4375150" y="1585913"/>
            <a:ext cx="2936875" cy="1652587"/>
          </a:xfrm>
          <a:prstGeom prst="rect">
            <a:avLst/>
          </a:prstGeom>
          <a:noFill/>
        </p:spPr>
        <p:txBody>
          <a:bodyPr vert="horz"/>
          <a:lstStyle/>
          <a:p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/>
          </p:nvPr>
        </p:nvSpPr>
        <p:spPr>
          <a:xfrm>
            <a:off x="4375150" y="887413"/>
            <a:ext cx="2936875" cy="698500"/>
          </a:xfrm>
          <a:prstGeom prst="rect">
            <a:avLst/>
          </a:prstGeom>
        </p:spPr>
        <p:txBody>
          <a:bodyPr vert="horz"/>
          <a:lstStyle>
            <a:lvl1pPr marL="1588" indent="0">
              <a:buNone/>
              <a:defRPr sz="1200" b="1">
                <a:solidFill>
                  <a:srgbClr val="FFFFFF"/>
                </a:solidFill>
                <a:latin typeface="Open Sans"/>
                <a:cs typeface="Open Sans"/>
              </a:defRPr>
            </a:lvl1pPr>
            <a:lvl2pPr marL="1588" indent="0">
              <a:buNone/>
              <a:defRPr sz="120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588" indent="0">
              <a:buNone/>
              <a:defRPr sz="1200">
                <a:latin typeface="Open Sans"/>
                <a:cs typeface="Open Sans"/>
              </a:defRPr>
            </a:lvl3pPr>
            <a:lvl4pPr marL="1588" indent="0">
              <a:buNone/>
              <a:defRPr sz="1200">
                <a:latin typeface="Open Sans"/>
                <a:cs typeface="Open Sans"/>
              </a:defRPr>
            </a:lvl4pPr>
            <a:lvl5pPr marL="1588" indent="0">
              <a:buNone/>
              <a:defRPr sz="1200"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0" name="SmartArt Placeholder 21"/>
          <p:cNvSpPr>
            <a:spLocks noGrp="1"/>
          </p:cNvSpPr>
          <p:nvPr>
            <p:ph type="dgm" sz="quarter" idx="23"/>
          </p:nvPr>
        </p:nvSpPr>
        <p:spPr>
          <a:xfrm>
            <a:off x="4374451" y="3419360"/>
            <a:ext cx="2936875" cy="36000"/>
          </a:xfrm>
          <a:prstGeom prst="rect">
            <a:avLst/>
          </a:prstGeom>
          <a:solidFill>
            <a:schemeClr val="bg2"/>
          </a:solidFill>
        </p:spPr>
        <p:txBody>
          <a:bodyPr vert="horz"/>
          <a:lstStyle>
            <a:lvl1pPr marL="0" indent="0">
              <a:buNone/>
              <a:defRPr sz="200"/>
            </a:lvl1pPr>
          </a:lstStyle>
          <a:p>
            <a:endParaRPr lang="en-US"/>
          </a:p>
        </p:txBody>
      </p:sp>
      <p:sp>
        <p:nvSpPr>
          <p:cNvPr id="31" name="Picture Placeholder 25"/>
          <p:cNvSpPr>
            <a:spLocks noGrp="1"/>
          </p:cNvSpPr>
          <p:nvPr>
            <p:ph type="pic" sz="quarter" idx="24"/>
          </p:nvPr>
        </p:nvSpPr>
        <p:spPr>
          <a:xfrm>
            <a:off x="4375150" y="4153373"/>
            <a:ext cx="2936875" cy="1652587"/>
          </a:xfrm>
          <a:prstGeom prst="rect">
            <a:avLst/>
          </a:prstGeom>
          <a:noFill/>
        </p:spPr>
        <p:txBody>
          <a:bodyPr vert="horz"/>
          <a:lstStyle/>
          <a:p>
            <a:endParaRPr lang="en-US"/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25"/>
          </p:nvPr>
        </p:nvSpPr>
        <p:spPr>
          <a:xfrm>
            <a:off x="4375150" y="3454873"/>
            <a:ext cx="2936875" cy="698500"/>
          </a:xfrm>
          <a:prstGeom prst="rect">
            <a:avLst/>
          </a:prstGeom>
        </p:spPr>
        <p:txBody>
          <a:bodyPr vert="horz"/>
          <a:lstStyle>
            <a:lvl1pPr marL="1588" indent="0">
              <a:buNone/>
              <a:defRPr sz="1200" b="1">
                <a:solidFill>
                  <a:srgbClr val="FFFFFF"/>
                </a:solidFill>
                <a:latin typeface="Open Sans"/>
                <a:cs typeface="Open Sans"/>
              </a:defRPr>
            </a:lvl1pPr>
            <a:lvl2pPr marL="1588" indent="0">
              <a:buNone/>
              <a:defRPr sz="120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588" indent="0">
              <a:buNone/>
              <a:defRPr sz="1200">
                <a:latin typeface="Open Sans"/>
                <a:cs typeface="Open Sans"/>
              </a:defRPr>
            </a:lvl3pPr>
            <a:lvl4pPr marL="1588" indent="0">
              <a:buNone/>
              <a:defRPr sz="1200">
                <a:latin typeface="Open Sans"/>
                <a:cs typeface="Open Sans"/>
              </a:defRPr>
            </a:lvl4pPr>
            <a:lvl5pPr marL="1588" indent="0">
              <a:buNone/>
              <a:defRPr sz="1200"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92252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2" cy="334028"/>
          </a:xfrm>
          <a:prstGeom prst="rect">
            <a:avLst/>
          </a:prstGeom>
        </p:spPr>
      </p:pic>
      <p:sp>
        <p:nvSpPr>
          <p:cNvPr id="17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="1" baseline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Footer text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84909" y="752887"/>
            <a:ext cx="1917794" cy="4514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>
                <a:solidFill>
                  <a:srgbClr val="FFFFFF"/>
                </a:solidFill>
              </a:defRPr>
            </a:lvl1pPr>
            <a:lvl2pPr marL="0" indent="0">
              <a:buNone/>
              <a:defRPr sz="1400" b="0">
                <a:solidFill>
                  <a:srgbClr val="FFFFFF"/>
                </a:solidFill>
              </a:defRPr>
            </a:lvl2pPr>
            <a:lvl3pPr marL="0" indent="0">
              <a:buNone/>
              <a:defRPr sz="1400" b="0">
                <a:solidFill>
                  <a:srgbClr val="FFFFFF"/>
                </a:solidFill>
              </a:defRPr>
            </a:lvl3pPr>
            <a:lvl4pPr marL="0" indent="0">
              <a:buNone/>
              <a:defRPr sz="1400" b="0">
                <a:solidFill>
                  <a:srgbClr val="FFFFFF"/>
                </a:solidFill>
              </a:defRPr>
            </a:lvl4pPr>
            <a:lvl5pPr marL="0" indent="0">
              <a:buNone/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SmartArt Placeholder 21"/>
          <p:cNvSpPr>
            <a:spLocks noGrp="1"/>
          </p:cNvSpPr>
          <p:nvPr>
            <p:ph type="dgm" sz="quarter" idx="19"/>
          </p:nvPr>
        </p:nvSpPr>
        <p:spPr>
          <a:xfrm>
            <a:off x="2394997" y="755790"/>
            <a:ext cx="6403827" cy="36000"/>
          </a:xfrm>
          <a:prstGeom prst="rect">
            <a:avLst/>
          </a:prstGeom>
          <a:solidFill>
            <a:schemeClr val="bg2"/>
          </a:solidFill>
        </p:spPr>
        <p:txBody>
          <a:bodyPr vert="horz"/>
          <a:lstStyle>
            <a:lvl1pPr marL="0" indent="0">
              <a:buNone/>
              <a:defRPr sz="200"/>
            </a:lvl1pPr>
          </a:lstStyle>
          <a:p>
            <a:endParaRPr lang="en-US"/>
          </a:p>
        </p:txBody>
      </p:sp>
      <p:sp>
        <p:nvSpPr>
          <p:cNvPr id="27" name="Picture Placeholder 25"/>
          <p:cNvSpPr>
            <a:spLocks noGrp="1"/>
          </p:cNvSpPr>
          <p:nvPr>
            <p:ph type="pic" sz="quarter" idx="21"/>
          </p:nvPr>
        </p:nvSpPr>
        <p:spPr>
          <a:xfrm>
            <a:off x="2395731" y="1489803"/>
            <a:ext cx="6403781" cy="3603424"/>
          </a:xfrm>
          <a:prstGeom prst="rect">
            <a:avLst/>
          </a:prstGeom>
          <a:noFill/>
        </p:spPr>
        <p:txBody>
          <a:bodyPr vert="horz"/>
          <a:lstStyle/>
          <a:p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/>
          </p:nvPr>
        </p:nvSpPr>
        <p:spPr>
          <a:xfrm>
            <a:off x="2395730" y="791302"/>
            <a:ext cx="6403782" cy="1523062"/>
          </a:xfrm>
          <a:prstGeom prst="rect">
            <a:avLst/>
          </a:prstGeom>
        </p:spPr>
        <p:txBody>
          <a:bodyPr vert="horz"/>
          <a:lstStyle>
            <a:lvl1pPr marL="1588" indent="0">
              <a:buNone/>
              <a:defRPr sz="1200" b="1">
                <a:solidFill>
                  <a:srgbClr val="FFFFFF"/>
                </a:solidFill>
                <a:latin typeface="Open Sans"/>
                <a:cs typeface="Open Sans"/>
              </a:defRPr>
            </a:lvl1pPr>
            <a:lvl2pPr marL="1588" indent="0">
              <a:buNone/>
              <a:defRPr sz="120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588" indent="0">
              <a:buNone/>
              <a:defRPr sz="1200">
                <a:latin typeface="Open Sans"/>
                <a:cs typeface="Open Sans"/>
              </a:defRPr>
            </a:lvl3pPr>
            <a:lvl4pPr marL="1588" indent="0">
              <a:buNone/>
              <a:defRPr sz="1200">
                <a:latin typeface="Open Sans"/>
                <a:cs typeface="Open Sans"/>
              </a:defRPr>
            </a:lvl4pPr>
            <a:lvl5pPr marL="1588" indent="0">
              <a:buNone/>
              <a:defRPr sz="1200"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00078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2" cy="334028"/>
          </a:xfrm>
          <a:prstGeom prst="rect">
            <a:avLst/>
          </a:prstGeom>
        </p:spPr>
      </p:pic>
      <p:sp>
        <p:nvSpPr>
          <p:cNvPr id="17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="1" baseline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Footer text</a:t>
            </a:r>
          </a:p>
        </p:txBody>
      </p:sp>
      <p:sp>
        <p:nvSpPr>
          <p:cNvPr id="23" name="SmartArt Placeholder 21"/>
          <p:cNvSpPr>
            <a:spLocks noGrp="1"/>
          </p:cNvSpPr>
          <p:nvPr>
            <p:ph type="dgm" sz="quarter" idx="19"/>
          </p:nvPr>
        </p:nvSpPr>
        <p:spPr>
          <a:xfrm>
            <a:off x="484909" y="374342"/>
            <a:ext cx="8313915" cy="46738"/>
          </a:xfrm>
          <a:prstGeom prst="rect">
            <a:avLst/>
          </a:prstGeom>
          <a:solidFill>
            <a:schemeClr val="bg2"/>
          </a:solidFill>
        </p:spPr>
        <p:txBody>
          <a:bodyPr vert="horz"/>
          <a:lstStyle>
            <a:lvl1pPr marL="0" indent="0">
              <a:buNone/>
              <a:defRPr sz="200"/>
            </a:lvl1pPr>
          </a:lstStyle>
          <a:p>
            <a:endParaRPr lang="en-US"/>
          </a:p>
        </p:txBody>
      </p:sp>
      <p:sp>
        <p:nvSpPr>
          <p:cNvPr id="27" name="Picture Placeholder 25"/>
          <p:cNvSpPr>
            <a:spLocks noGrp="1"/>
          </p:cNvSpPr>
          <p:nvPr>
            <p:ph type="pic" sz="quarter" idx="21"/>
          </p:nvPr>
        </p:nvSpPr>
        <p:spPr>
          <a:xfrm>
            <a:off x="484909" y="1119093"/>
            <a:ext cx="8314603" cy="4678648"/>
          </a:xfrm>
          <a:prstGeom prst="rect">
            <a:avLst/>
          </a:prstGeom>
          <a:noFill/>
        </p:spPr>
        <p:txBody>
          <a:bodyPr vert="horz"/>
          <a:lstStyle/>
          <a:p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/>
          </p:nvPr>
        </p:nvSpPr>
        <p:spPr>
          <a:xfrm>
            <a:off x="484909" y="420592"/>
            <a:ext cx="8314603" cy="698501"/>
          </a:xfrm>
          <a:prstGeom prst="rect">
            <a:avLst/>
          </a:prstGeom>
        </p:spPr>
        <p:txBody>
          <a:bodyPr vert="horz"/>
          <a:lstStyle>
            <a:lvl1pPr marL="1588" indent="0">
              <a:buNone/>
              <a:defRPr sz="1200" b="1">
                <a:solidFill>
                  <a:srgbClr val="FFFFFF"/>
                </a:solidFill>
                <a:latin typeface="Open Sans"/>
                <a:cs typeface="Open Sans"/>
              </a:defRPr>
            </a:lvl1pPr>
            <a:lvl2pPr marL="1588" indent="0">
              <a:buNone/>
              <a:defRPr sz="120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588" indent="0">
              <a:buNone/>
              <a:defRPr sz="1200">
                <a:latin typeface="Open Sans"/>
                <a:cs typeface="Open Sans"/>
              </a:defRPr>
            </a:lvl3pPr>
            <a:lvl4pPr marL="1588" indent="0">
              <a:buNone/>
              <a:defRPr sz="1200">
                <a:latin typeface="Open Sans"/>
                <a:cs typeface="Open Sans"/>
              </a:defRPr>
            </a:lvl4pPr>
            <a:lvl5pPr marL="1588" indent="0">
              <a:buNone/>
              <a:defRPr sz="1200"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1873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3 text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Footer text</a:t>
            </a:r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3351621" y="2195513"/>
            <a:ext cx="2594881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47" name="Text Placeholder 40"/>
          <p:cNvSpPr>
            <a:spLocks noGrp="1"/>
          </p:cNvSpPr>
          <p:nvPr>
            <p:ph type="body" sz="quarter" idx="19" hasCustomPrompt="1"/>
          </p:nvPr>
        </p:nvSpPr>
        <p:spPr>
          <a:xfrm>
            <a:off x="6325419" y="2195513"/>
            <a:ext cx="2474094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2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 text section and Bullet 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20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/>
              <a:t>Footer text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8"/>
          </p:nvPr>
        </p:nvSpPr>
        <p:spPr>
          <a:xfrm>
            <a:off x="3211513" y="2195513"/>
            <a:ext cx="2703512" cy="3662362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vert="horz" lIns="108000" tIns="93600" bIns="93600"/>
          <a:lstStyle>
            <a:lvl1pPr marL="228600" indent="-228600">
              <a:defRPr sz="1400">
                <a:latin typeface="Open Sans Extrabold"/>
                <a:cs typeface="Open Sans Extrabold"/>
              </a:defRPr>
            </a:lvl1pPr>
            <a:lvl2pPr marL="228600" indent="-228600">
              <a:defRPr sz="1400">
                <a:latin typeface="Open Sans Extrabold"/>
                <a:cs typeface="Open Sans Extrabold"/>
              </a:defRPr>
            </a:lvl2pPr>
            <a:lvl3pPr marL="228600" indent="-228600">
              <a:defRPr sz="1400">
                <a:latin typeface="Open Sans Extrabold"/>
                <a:cs typeface="Open Sans Extrabold"/>
              </a:defRPr>
            </a:lvl3pPr>
            <a:lvl4pPr marL="228600" indent="-228600">
              <a:defRPr sz="1400">
                <a:latin typeface="Open Sans Extrabold"/>
                <a:cs typeface="Open Sans Extrabold"/>
              </a:defRPr>
            </a:lvl4pPr>
            <a:lvl5pPr marL="228600" indent="-228600">
              <a:defRPr sz="14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1 text section and Bullet 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4488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2195513"/>
            <a:ext cx="2616605" cy="3662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8"/>
          </p:nvPr>
        </p:nvSpPr>
        <p:spPr>
          <a:xfrm>
            <a:off x="3211513" y="2195513"/>
            <a:ext cx="2703512" cy="3662362"/>
          </a:xfrm>
          <a:prstGeom prst="rect">
            <a:avLst/>
          </a:prstGeom>
          <a:ln w="28575" cmpd="sng">
            <a:solidFill>
              <a:schemeClr val="bg2"/>
            </a:solidFill>
          </a:ln>
        </p:spPr>
        <p:txBody>
          <a:bodyPr vert="horz" lIns="108000" tIns="93600" bIns="93600"/>
          <a:lstStyle>
            <a:lvl1pPr marL="228600" indent="-228600">
              <a:defRPr sz="140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228600" indent="-228600">
              <a:defRPr sz="1400">
                <a:solidFill>
                  <a:srgbClr val="FFFFFF"/>
                </a:solidFill>
                <a:latin typeface="Open Sans Extrabold"/>
                <a:cs typeface="Open Sans Extrabold"/>
              </a:defRPr>
            </a:lvl2pPr>
            <a:lvl3pPr marL="228600" indent="-228600">
              <a:defRPr sz="1400">
                <a:solidFill>
                  <a:srgbClr val="FFFFFF"/>
                </a:solidFill>
                <a:latin typeface="Open Sans Extrabold"/>
                <a:cs typeface="Open Sans Extrabold"/>
              </a:defRPr>
            </a:lvl3pPr>
            <a:lvl4pPr marL="228600" indent="-228600">
              <a:defRPr sz="1400">
                <a:solidFill>
                  <a:srgbClr val="FFFFFF"/>
                </a:solidFill>
                <a:latin typeface="Open Sans Extrabold"/>
                <a:cs typeface="Open Sans Extrabold"/>
              </a:defRPr>
            </a:lvl4pPr>
            <a:lvl5pPr marL="228600" indent="-228600">
              <a:defRPr sz="1400">
                <a:solidFill>
                  <a:srgbClr val="FFFFFF"/>
                </a:solidFill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Footer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4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06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3195483"/>
            <a:ext cx="2616605" cy="26623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/>
              <a:t>Footer text</a:t>
            </a:r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3351621" y="3195483"/>
            <a:ext cx="2594881" cy="26623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54013" y="2019300"/>
            <a:ext cx="6080125" cy="1085850"/>
          </a:xfrm>
          <a:prstGeom prst="rect">
            <a:avLst/>
          </a:prstGeom>
        </p:spPr>
        <p:txBody>
          <a:bodyPr vert="horz"/>
          <a:lstStyle>
            <a:lvl1pPr marL="1588" indent="0">
              <a:buNone/>
              <a:defRPr sz="1600">
                <a:latin typeface="Open Sans Extrabold"/>
                <a:cs typeface="Open Sans Extrabold"/>
              </a:defRPr>
            </a:lvl1pPr>
            <a:lvl2pPr marL="1588" indent="0">
              <a:buNone/>
              <a:defRPr sz="1600">
                <a:latin typeface="Open Sans Extrabold"/>
                <a:cs typeface="Open Sans Extrabold"/>
              </a:defRPr>
            </a:lvl2pPr>
            <a:lvl3pPr marL="1588" indent="0">
              <a:buNone/>
              <a:defRPr sz="1600">
                <a:latin typeface="Open Sans Extrabold"/>
                <a:cs typeface="Open Sans Extrabold"/>
              </a:defRPr>
            </a:lvl3pPr>
            <a:lvl4pPr marL="1588" indent="0">
              <a:buNone/>
              <a:defRPr sz="1600">
                <a:latin typeface="Open Sans Extrabold"/>
                <a:cs typeface="Open Sans Extrabold"/>
              </a:defRPr>
            </a:lvl4pPr>
            <a:lvl5pPr marL="1588" indent="0">
              <a:buNone/>
              <a:defRPr sz="16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6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vie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06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3195483"/>
            <a:ext cx="2616605" cy="26623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3351621" y="3195483"/>
            <a:ext cx="2594881" cy="26623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/>
              <a:t>This is a placeholder subheading</a:t>
            </a:r>
          </a:p>
          <a:p>
            <a:pPr lvl="1"/>
            <a:r>
              <a:rPr lang="en-GB"/>
              <a:t>This is the placeholder body copy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54013" y="2019300"/>
            <a:ext cx="6080125" cy="1085850"/>
          </a:xfrm>
          <a:prstGeom prst="rect">
            <a:avLst/>
          </a:prstGeom>
        </p:spPr>
        <p:txBody>
          <a:bodyPr vert="horz"/>
          <a:lstStyle>
            <a:lvl1pPr marL="1588" indent="0">
              <a:buNone/>
              <a:defRPr sz="160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  <a:lvl2pPr marL="1588" indent="0">
              <a:buNone/>
              <a:defRPr sz="1600">
                <a:solidFill>
                  <a:srgbClr val="FFFFFF"/>
                </a:solidFill>
                <a:latin typeface="Open Sans Extrabold"/>
                <a:cs typeface="Open Sans Extrabold"/>
              </a:defRPr>
            </a:lvl2pPr>
            <a:lvl3pPr marL="1588" indent="0">
              <a:buNone/>
              <a:defRPr sz="1600">
                <a:latin typeface="Open Sans Extrabold"/>
                <a:cs typeface="Open Sans Extrabold"/>
              </a:defRPr>
            </a:lvl3pPr>
            <a:lvl4pPr marL="1588" indent="0">
              <a:buNone/>
              <a:defRPr sz="1600">
                <a:latin typeface="Open Sans Extrabold"/>
                <a:cs typeface="Open Sans Extrabold"/>
              </a:defRPr>
            </a:lvl4pPr>
            <a:lvl5pPr marL="1588" indent="0">
              <a:buNone/>
              <a:defRPr sz="16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US"/>
          </a:p>
        </p:txBody>
      </p:sp>
      <p:sp>
        <p:nvSpPr>
          <p:cNvPr id="8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950065" y="6237289"/>
            <a:ext cx="6849448" cy="334384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Footer text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609" y="6241473"/>
            <a:ext cx="1003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1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28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71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Open Sans Extrabold"/>
          <a:ea typeface="+mj-ea"/>
          <a:cs typeface="Open Sans Extra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Open Sans Extrabold"/>
          <a:ea typeface="+mn-ea"/>
          <a:cs typeface="Open Sans Extra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Open Sans Extrabold"/>
          <a:ea typeface="+mn-ea"/>
          <a:cs typeface="Open Sans Extra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Open Sans Extrabold"/>
          <a:ea typeface="+mn-ea"/>
          <a:cs typeface="Open Sans Extra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82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0" r:id="rId2"/>
    <p:sldLayoutId id="2147483655" r:id="rId3"/>
    <p:sldLayoutId id="2147483696" r:id="rId4"/>
    <p:sldLayoutId id="2147483671" r:id="rId5"/>
    <p:sldLayoutId id="2147483697" r:id="rId6"/>
    <p:sldLayoutId id="2147483698" r:id="rId7"/>
    <p:sldLayoutId id="2147483672" r:id="rId8"/>
    <p:sldLayoutId id="2147483699" r:id="rId9"/>
    <p:sldLayoutId id="2147483673" r:id="rId10"/>
    <p:sldLayoutId id="2147483674" r:id="rId11"/>
    <p:sldLayoutId id="2147483708" r:id="rId12"/>
    <p:sldLayoutId id="2147483712" r:id="rId13"/>
    <p:sldLayoutId id="2147483700" r:id="rId14"/>
    <p:sldLayoutId id="2147483709" r:id="rId15"/>
    <p:sldLayoutId id="2147483701" r:id="rId16"/>
    <p:sldLayoutId id="2147483675" r:id="rId17"/>
    <p:sldLayoutId id="2147483702" r:id="rId18"/>
    <p:sldLayoutId id="2147483710" r:id="rId19"/>
    <p:sldLayoutId id="2147483676" r:id="rId20"/>
    <p:sldLayoutId id="2147483711" r:id="rId21"/>
    <p:sldLayoutId id="2147483683" r:id="rId22"/>
    <p:sldLayoutId id="2147483703" r:id="rId23"/>
    <p:sldLayoutId id="2147483680" r:id="rId24"/>
    <p:sldLayoutId id="2147483704" r:id="rId25"/>
    <p:sldLayoutId id="2147483681" r:id="rId26"/>
    <p:sldLayoutId id="2147483705" r:id="rId27"/>
    <p:sldLayoutId id="2147483682" r:id="rId28"/>
    <p:sldLayoutId id="2147483706" r:id="rId29"/>
    <p:sldLayoutId id="2147483707" r:id="rId30"/>
    <p:sldLayoutId id="2147483684" r:id="rId31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Open Sans Extrabold"/>
          <a:ea typeface="+mj-ea"/>
          <a:cs typeface="Open Sans Extra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Open Sans Extrabold"/>
          <a:ea typeface="+mn-ea"/>
          <a:cs typeface="Open Sans Extra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Open Sans Extrabold"/>
          <a:ea typeface="+mn-ea"/>
          <a:cs typeface="Open Sans Extra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Open Sans Extrabold"/>
          <a:ea typeface="+mn-ea"/>
          <a:cs typeface="Open Sans Extra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25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94" r:id="rId3"/>
    <p:sldLayoutId id="214748369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93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91" r:id="rId4"/>
    <p:sldLayoutId id="2147483692" r:id="rId5"/>
    <p:sldLayoutId id="2147483693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489" y="564017"/>
            <a:ext cx="7754496" cy="1470025"/>
          </a:xfrm>
        </p:spPr>
        <p:txBody>
          <a:bodyPr lIns="91440" tIns="45720" rIns="91440" bIns="45720" anchor="t"/>
          <a:lstStyle/>
          <a:p>
            <a:r>
              <a:rPr lang="en-US" altLang="en-US" sz="3600" b="1">
                <a:solidFill>
                  <a:schemeClr val="tx1"/>
                </a:solidFill>
              </a:rPr>
              <a:t>UCET Forum: </a:t>
            </a:r>
            <a:r>
              <a:rPr lang="en-US" altLang="en-US" sz="3600" b="1" err="1">
                <a:solidFill>
                  <a:schemeClr val="tx1"/>
                </a:solidFill>
              </a:rPr>
              <a:t>OfSTED</a:t>
            </a:r>
            <a:r>
              <a:rPr lang="en-US" altLang="en-US" sz="3600" b="1">
                <a:solidFill>
                  <a:schemeClr val="tx1"/>
                </a:solidFill>
              </a:rPr>
              <a:t> </a:t>
            </a:r>
            <a:endParaRPr lang="en-US" sz="3600" b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78489" y="1891778"/>
            <a:ext cx="7627889" cy="712960"/>
          </a:xfrm>
        </p:spPr>
        <p:txBody>
          <a:bodyPr vert="horz" lIns="91440" tIns="45720" rIns="91440" bIns="45720" anchor="t"/>
          <a:lstStyle/>
          <a:p>
            <a:r>
              <a:rPr lang="en-GB" sz="3200">
                <a:solidFill>
                  <a:schemeClr val="tx2"/>
                </a:solidFill>
                <a:latin typeface="Open Sans "/>
                <a:ea typeface="Verdana"/>
                <a:cs typeface="Verdana" panose="020B0604030504040204" pitchFamily="34" charset="0"/>
              </a:rPr>
              <a:t>Our experiences and reflections from the recent inspection at the University of Northampton</a:t>
            </a:r>
          </a:p>
          <a:p>
            <a:endParaRPr lang="en-GB" sz="2400">
              <a:solidFill>
                <a:schemeClr val="tx2"/>
              </a:solidFill>
              <a:latin typeface="Open Sans 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>
                <a:solidFill>
                  <a:schemeClr val="tx2"/>
                </a:solidFill>
                <a:latin typeface="Open Sans "/>
                <a:ea typeface="Verdana"/>
                <a:cs typeface="Verdana" panose="020B0604030504040204" pitchFamily="34" charset="0"/>
              </a:rPr>
              <a:t>Tuesday 15th November 2022</a:t>
            </a:r>
            <a:endParaRPr lang="en-GB" sz="2400">
              <a:solidFill>
                <a:schemeClr val="tx2"/>
              </a:solidFill>
              <a:latin typeface="Open Sans 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400">
              <a:solidFill>
                <a:schemeClr val="tx2"/>
              </a:solidFill>
              <a:latin typeface="Open Sans 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>
                <a:solidFill>
                  <a:schemeClr val="tx2"/>
                </a:solidFill>
                <a:latin typeface="Open Sans "/>
                <a:ea typeface="Verdana"/>
                <a:cs typeface="Verdana" panose="020B0604030504040204" pitchFamily="34" charset="0"/>
              </a:rPr>
              <a:t>Julian Brown and Sarah Cave</a:t>
            </a:r>
            <a:endParaRPr lang="en-US" sz="2400">
              <a:solidFill>
                <a:schemeClr val="tx2"/>
              </a:solidFill>
              <a:latin typeface="Open Sans "/>
              <a:ea typeface="Verdana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23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22293-F1A5-44C4-A6D5-4B71F0DEC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487" y="550056"/>
            <a:ext cx="8498255" cy="736133"/>
          </a:xfrm>
        </p:spPr>
        <p:txBody>
          <a:bodyPr lIns="91440" tIns="45720" rIns="91440" bIns="45720" anchor="t"/>
          <a:lstStyle/>
          <a:p>
            <a:r>
              <a:rPr lang="en-GB" sz="2800" b="1">
                <a:solidFill>
                  <a:schemeClr val="tx1"/>
                </a:solidFill>
              </a:rPr>
              <a:t>University of Northampton – our context</a:t>
            </a:r>
            <a:endParaRPr lang="en-GB" sz="2800" b="1">
              <a:solidFill>
                <a:schemeClr val="tx1"/>
              </a:solidFill>
              <a:ea typeface="Open Sans Extrabold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22805-06E5-4FE4-8ACB-B4F0EC0B6A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9167" y="1085221"/>
            <a:ext cx="8219357" cy="5104563"/>
          </a:xfrm>
        </p:spPr>
        <p:txBody>
          <a:bodyPr vert="horz" lIns="91440" tIns="45720" rIns="91440" bIns="45720" anchor="t"/>
          <a:lstStyle/>
          <a:p>
            <a:r>
              <a:rPr lang="en-GB" altLang="en-US" sz="2000" b="1">
                <a:solidFill>
                  <a:schemeClr val="tx1"/>
                </a:solidFill>
                <a:latin typeface="Open Sans "/>
              </a:rPr>
              <a:t>Programmes:</a:t>
            </a:r>
          </a:p>
          <a:p>
            <a:r>
              <a:rPr lang="en-GB" altLang="en-US" sz="2000">
                <a:solidFill>
                  <a:schemeClr val="tx1"/>
                </a:solidFill>
                <a:latin typeface="Open Sans "/>
              </a:rPr>
              <a:t>BA Primary (5-11) with QTS – annual enrolment approx. 80 trainees</a:t>
            </a:r>
            <a:endParaRPr lang="en-GB">
              <a:solidFill>
                <a:schemeClr val="tx1"/>
              </a:solidFill>
            </a:endParaRPr>
          </a:p>
          <a:p>
            <a:r>
              <a:rPr lang="en-GB" altLang="en-US" sz="2000">
                <a:solidFill>
                  <a:schemeClr val="tx1"/>
                </a:solidFill>
                <a:latin typeface="Open Sans "/>
              </a:rPr>
              <a:t>PGCE (School Direct and University-based) – annual enrolment approx. 40 trainees</a:t>
            </a:r>
          </a:p>
          <a:p>
            <a:r>
              <a:rPr lang="en-GB" sz="2000">
                <a:solidFill>
                  <a:schemeClr val="tx1"/>
                </a:solidFill>
                <a:ea typeface="Open Sans Extrabold"/>
              </a:rPr>
              <a:t>Partnership Schools approx. 240</a:t>
            </a:r>
            <a:endParaRPr lang="en-GB">
              <a:solidFill>
                <a:schemeClr val="tx1"/>
              </a:solidFill>
            </a:endParaRPr>
          </a:p>
          <a:p>
            <a:endParaRPr lang="en-GB" sz="2000">
              <a:solidFill>
                <a:schemeClr val="tx1"/>
              </a:solidFill>
              <a:ea typeface="Open Sans Extrabold"/>
            </a:endParaRPr>
          </a:p>
          <a:p>
            <a:r>
              <a:rPr lang="en-GB" altLang="en-US" sz="2000" b="1">
                <a:solidFill>
                  <a:schemeClr val="tx1"/>
                </a:solidFill>
                <a:latin typeface="Open Sans "/>
              </a:rPr>
              <a:t>Team:</a:t>
            </a:r>
          </a:p>
          <a:p>
            <a:r>
              <a:rPr lang="en-GB" altLang="en-US" sz="2000">
                <a:solidFill>
                  <a:schemeClr val="tx1"/>
                </a:solidFill>
                <a:latin typeface="Open Sans "/>
              </a:rPr>
              <a:t>Leadership Team (ITT)</a:t>
            </a:r>
          </a:p>
          <a:p>
            <a:r>
              <a:rPr lang="en-GB" altLang="en-US" sz="2000">
                <a:solidFill>
                  <a:schemeClr val="tx1"/>
                </a:solidFill>
                <a:latin typeface="Open Sans "/>
              </a:rPr>
              <a:t>Curriculum Leads (all primary subjects)</a:t>
            </a:r>
          </a:p>
          <a:p>
            <a:r>
              <a:rPr lang="en-GB" altLang="en-US" sz="2000">
                <a:solidFill>
                  <a:schemeClr val="tx1"/>
                </a:solidFill>
                <a:latin typeface="Open Sans "/>
              </a:rPr>
              <a:t>Year Leaders (BA Primary only)</a:t>
            </a:r>
          </a:p>
          <a:p>
            <a:endParaRPr lang="en-GB" altLang="en-US" sz="2000">
              <a:solidFill>
                <a:schemeClr val="tx1"/>
              </a:solidFill>
              <a:latin typeface="Open Sans "/>
            </a:endParaRPr>
          </a:p>
          <a:p>
            <a:r>
              <a:rPr lang="en-GB" altLang="en-US" sz="2000" b="1">
                <a:solidFill>
                  <a:schemeClr val="tx1"/>
                </a:solidFill>
                <a:latin typeface="Open Sans "/>
              </a:rPr>
              <a:t>Preparation:</a:t>
            </a:r>
          </a:p>
          <a:p>
            <a:r>
              <a:rPr lang="en-GB" altLang="en-US" sz="2000">
                <a:solidFill>
                  <a:schemeClr val="tx1"/>
                </a:solidFill>
                <a:latin typeface="Open Sans "/>
              </a:rPr>
              <a:t>Pilot Ofsted</a:t>
            </a:r>
            <a:endParaRPr lang="en-GB">
              <a:solidFill>
                <a:schemeClr val="tx1"/>
              </a:solidFill>
            </a:endParaRPr>
          </a:p>
          <a:p>
            <a:r>
              <a:rPr lang="en-GB" altLang="en-US" sz="2000">
                <a:solidFill>
                  <a:schemeClr val="tx1"/>
                </a:solidFill>
                <a:latin typeface="Open Sans "/>
              </a:rPr>
              <a:t>DfE ‘health check’ visit </a:t>
            </a:r>
          </a:p>
          <a:p>
            <a:endParaRPr lang="en-GB" altLang="en-US" sz="2000">
              <a:solidFill>
                <a:schemeClr val="accent5"/>
              </a:solidFill>
            </a:endParaRPr>
          </a:p>
          <a:p>
            <a:endParaRPr lang="en-GB" altLang="en-US" sz="2000">
              <a:solidFill>
                <a:schemeClr val="accent5"/>
              </a:solidFill>
            </a:endParaRPr>
          </a:p>
          <a:p>
            <a:endParaRPr lang="en-GB" sz="20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46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068C5-AD39-435D-B505-90B096935C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t"/>
          <a:lstStyle/>
          <a:p>
            <a:r>
              <a:rPr lang="en-GB" sz="2800" b="1">
                <a:solidFill>
                  <a:schemeClr val="tx1"/>
                </a:solidFill>
              </a:rPr>
              <a:t>Before…</a:t>
            </a:r>
            <a:endParaRPr lang="en-GB" sz="2800" b="1">
              <a:solidFill>
                <a:schemeClr val="tx1"/>
              </a:solidFill>
              <a:ea typeface="Open Sans Extrabold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761CD-74AB-4244-9AF0-4565423DF4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94" y="994918"/>
            <a:ext cx="8156611" cy="5174770"/>
          </a:xfrm>
        </p:spPr>
        <p:txBody>
          <a:bodyPr vert="horz" lIns="91440" tIns="45720" rIns="91440" bIns="45720" anchor="t"/>
          <a:lstStyle/>
          <a:p>
            <a:r>
              <a:rPr lang="en-GB" sz="2400" b="1">
                <a:solidFill>
                  <a:schemeClr val="accent5"/>
                </a:solidFill>
                <a:ea typeface="Open Sans Extrabold"/>
              </a:rPr>
              <a:t>Leadership</a:t>
            </a:r>
            <a:endParaRPr lang="en-GB" sz="2400" b="1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err="1">
                <a:solidFill>
                  <a:schemeClr val="tx1"/>
                </a:solidFill>
                <a:latin typeface="Open Sans "/>
              </a:rPr>
              <a:t>OfSTED</a:t>
            </a:r>
            <a:r>
              <a:rPr lang="en-GB" sz="2400">
                <a:solidFill>
                  <a:schemeClr val="tx1"/>
                </a:solidFill>
                <a:latin typeface="Open Sans "/>
              </a:rPr>
              <a:t>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tx1"/>
                </a:solidFill>
                <a:ea typeface="Open Sans Extrabold"/>
              </a:rPr>
              <a:t>UCET feedback – knowing what to expect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tx1"/>
                </a:solidFill>
                <a:latin typeface="Open Sans "/>
              </a:rPr>
              <a:t>Data (e.g. IDSR, Curriculum Audits, retention/progression data/EE reports...)</a:t>
            </a:r>
            <a:endParaRPr lang="en-GB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tx1"/>
                </a:solidFill>
                <a:latin typeface="Open Sans "/>
              </a:rPr>
              <a:t>Development Plan – own the narrative</a:t>
            </a:r>
          </a:p>
          <a:p>
            <a:r>
              <a:rPr lang="en-GB" sz="2400" b="1">
                <a:solidFill>
                  <a:schemeClr val="accent5"/>
                </a:solidFill>
                <a:latin typeface="Open Sans "/>
              </a:rPr>
              <a:t>Teamwork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tx1"/>
                </a:solidFill>
                <a:latin typeface="Open Sans "/>
              </a:rPr>
              <a:t>Team meetings – consistency of approach/terminology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tx1"/>
                </a:solidFill>
                <a:latin typeface="Open Sans "/>
              </a:rPr>
              <a:t>Mock deep dive interviews – in pairs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tx1"/>
                </a:solidFill>
                <a:latin typeface="Open Sans "/>
              </a:rPr>
              <a:t>Peer support – within and across the teams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err="1">
                <a:solidFill>
                  <a:schemeClr val="tx1"/>
                </a:solidFill>
                <a:latin typeface="Open Sans "/>
              </a:rPr>
              <a:t>Mocksted</a:t>
            </a:r>
            <a:r>
              <a:rPr lang="en-GB" sz="2400">
                <a:solidFill>
                  <a:schemeClr val="tx1"/>
                </a:solidFill>
                <a:latin typeface="Open Sans "/>
              </a:rPr>
              <a:t>/preparation of files </a:t>
            </a:r>
          </a:p>
          <a:p>
            <a:endParaRPr lang="en-GB" sz="2400">
              <a:solidFill>
                <a:schemeClr val="tx1"/>
              </a:solidFill>
            </a:endParaRPr>
          </a:p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158183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068C5-AD39-435D-B505-90B096935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488" y="168218"/>
            <a:ext cx="6048930" cy="1470025"/>
          </a:xfrm>
        </p:spPr>
        <p:txBody>
          <a:bodyPr lIns="91440" tIns="45720" rIns="91440" bIns="45720" anchor="t"/>
          <a:lstStyle/>
          <a:p>
            <a:r>
              <a:rPr lang="en-GB" sz="2800" b="1">
                <a:solidFill>
                  <a:schemeClr val="tx1"/>
                </a:solidFill>
              </a:rPr>
              <a:t>During…</a:t>
            </a:r>
            <a:endParaRPr lang="en-GB" sz="2800" b="1">
              <a:solidFill>
                <a:schemeClr val="tx1"/>
              </a:solidFill>
              <a:ea typeface="Open Sans Extrabold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761CD-74AB-4244-9AF0-4565423DF4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4488" y="786089"/>
            <a:ext cx="8156611" cy="5395834"/>
          </a:xfrm>
        </p:spPr>
        <p:txBody>
          <a:bodyPr vert="horz" lIns="91440" tIns="45720" rIns="91440" bIns="45720" anchor="t"/>
          <a:lstStyle/>
          <a:p>
            <a:r>
              <a:rPr lang="en-GB" b="1">
                <a:solidFill>
                  <a:schemeClr val="accent5"/>
                </a:solidFill>
                <a:latin typeface="Open Sans "/>
              </a:rPr>
              <a:t>Leadership</a:t>
            </a:r>
            <a:r>
              <a:rPr lang="en-GB">
                <a:solidFill>
                  <a:schemeClr val="tx1"/>
                </a:solidFill>
                <a:latin typeface="Open Sans 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err="1">
                <a:solidFill>
                  <a:schemeClr val="tx1"/>
                </a:solidFill>
                <a:latin typeface="Open Sans "/>
              </a:rPr>
              <a:t>OfSTED</a:t>
            </a:r>
            <a:r>
              <a:rPr lang="en-GB">
                <a:solidFill>
                  <a:schemeClr val="tx1"/>
                </a:solidFill>
                <a:latin typeface="Open Sans "/>
              </a:rPr>
              <a:t> Framework</a:t>
            </a:r>
            <a:endParaRPr lang="en-US">
              <a:solidFill>
                <a:schemeClr val="tx1"/>
              </a:solidFill>
              <a:ea typeface="Open Sans Extra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Open Sans "/>
              </a:rPr>
              <a:t>'Educationally focused conversation' – own the narrative (they will follow up what you say)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Open Sans "/>
              </a:rPr>
              <a:t>Timeframe – overview of the process/changing schedule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Open Sans "/>
              </a:rPr>
              <a:t>Expectations of meeting stakeholders (SLT/curriculum leads/mentors/placements lead/PDG/current students/ECTs/head teachers)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ea typeface="Open Sans Extrabold"/>
              </a:rPr>
              <a:t>Contingencies for other commitments (what can be ‘bumped’)</a:t>
            </a:r>
            <a:endParaRPr lang="en-GB">
              <a:solidFill>
                <a:schemeClr val="tx1"/>
              </a:solidFill>
              <a:latin typeface="Open Sans 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Open Sans "/>
              </a:rPr>
              <a:t>Questionnaire distribution/follow up</a:t>
            </a:r>
          </a:p>
          <a:p>
            <a:r>
              <a:rPr lang="en-GB" b="1">
                <a:solidFill>
                  <a:schemeClr val="accent5"/>
                </a:solidFill>
                <a:latin typeface="Open Sans "/>
              </a:rPr>
              <a:t>Teamwork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Open Sans "/>
              </a:rPr>
              <a:t>Review of materials (teaching/teaching resources/assignments/mentor training materials/PDG minutes/compliance documentation/student voice minutes/EE reports/online portfolios for placements)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Open Sans "/>
              </a:rPr>
              <a:t>Wider awareness of the process and support (Faculty/ULT/IT/Learn Tech)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Open Sans "/>
              </a:rPr>
              <a:t>Shared documentation/organisation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Open Sans "/>
              </a:rPr>
              <a:t>Regular update points in the team – picking up themes/trends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Open Sans "/>
              </a:rPr>
              <a:t>Communication channels and shared space (staff/schools/students/ECTs/PDG/Partnership Admin Team)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>
              <a:solidFill>
                <a:schemeClr val="tx1"/>
              </a:solidFill>
              <a:latin typeface="Open Sans 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>
              <a:solidFill>
                <a:schemeClr val="tx1"/>
              </a:solidFill>
              <a:latin typeface="Open Sans 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>
              <a:solidFill>
                <a:schemeClr val="tx1"/>
              </a:solidFill>
              <a:latin typeface="Open Sans 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>
              <a:solidFill>
                <a:schemeClr val="tx1"/>
              </a:solidFill>
              <a:latin typeface="Open Sans "/>
            </a:endParaRPr>
          </a:p>
          <a:p>
            <a:endParaRPr lang="en-GB">
              <a:solidFill>
                <a:schemeClr val="tx1"/>
              </a:solidFill>
              <a:ea typeface="Open Sans Extrabold"/>
            </a:endParaRPr>
          </a:p>
          <a:p>
            <a:endParaRPr lang="en-GB">
              <a:ea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765389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068C5-AD39-435D-B505-90B096935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488" y="168218"/>
            <a:ext cx="6048930" cy="1470025"/>
          </a:xfrm>
        </p:spPr>
        <p:txBody>
          <a:bodyPr lIns="91440" tIns="45720" rIns="91440" bIns="45720" anchor="t"/>
          <a:lstStyle/>
          <a:p>
            <a:r>
              <a:rPr lang="en-GB" sz="2800" b="1">
                <a:solidFill>
                  <a:schemeClr val="tx1"/>
                </a:solidFill>
              </a:rPr>
              <a:t>After…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761CD-74AB-4244-9AF0-4565423DF4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4488" y="809778"/>
            <a:ext cx="8156611" cy="5395834"/>
          </a:xfrm>
        </p:spPr>
        <p:txBody>
          <a:bodyPr vert="horz"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tx1"/>
                </a:solidFill>
                <a:latin typeface="Open Sans "/>
              </a:rPr>
              <a:t>Final feedback to SLT</a:t>
            </a:r>
            <a:endParaRPr lang="en-US" sz="2800">
              <a:solidFill>
                <a:schemeClr val="tx1"/>
              </a:solidFill>
              <a:ea typeface="Open Sans Extra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tx1"/>
                </a:solidFill>
                <a:latin typeface="Open Sans "/>
              </a:rPr>
              <a:t>Final feedback (all staff)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tx1"/>
                </a:solidFill>
                <a:latin typeface="Open Sans "/>
              </a:rPr>
              <a:t>Draft report (opportunity to respond)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tx1"/>
                </a:solidFill>
                <a:latin typeface="Open Sans "/>
              </a:rPr>
              <a:t>Final report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tx1"/>
                </a:solidFill>
                <a:ea typeface="Open Sans Extrabold"/>
              </a:rPr>
              <a:t>Take time to celebrate the end of the process/successes/what you do well</a:t>
            </a:r>
            <a:endParaRPr lang="en-GB" sz="2800">
              <a:solidFill>
                <a:schemeClr val="tx1"/>
              </a:solidFill>
              <a:latin typeface="Open Sans "/>
            </a:endParaRPr>
          </a:p>
          <a:p>
            <a:endParaRPr lang="en-GB" sz="2800">
              <a:solidFill>
                <a:schemeClr val="tx1"/>
              </a:solidFill>
              <a:latin typeface="Open Sans "/>
            </a:endParaRPr>
          </a:p>
          <a:p>
            <a:endParaRPr lang="en-GB" sz="2800">
              <a:solidFill>
                <a:schemeClr val="tx1"/>
              </a:solidFill>
              <a:latin typeface="Open Sans 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solidFill>
                <a:schemeClr val="tx1"/>
              </a:solidFill>
              <a:latin typeface="Open Sans "/>
              <a:ea typeface="Open Sans Extrabold"/>
            </a:endParaRPr>
          </a:p>
          <a:p>
            <a:endParaRPr lang="en-GB" sz="2000">
              <a:solidFill>
                <a:srgbClr val="000000"/>
              </a:solidFill>
              <a:ea typeface="Open Sans Extrabold"/>
            </a:endParaRPr>
          </a:p>
          <a:p>
            <a:endParaRPr lang="en-GB" sz="2000">
              <a:ea typeface="Open Sans Extrabold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E7BF9D86-5F1E-C29F-D551-34D78FAB95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580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D8735-3954-31D0-6FEC-CEF8EAA4A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t"/>
          <a:lstStyle/>
          <a:p>
            <a:r>
              <a:rPr lang="en-US" b="1">
                <a:solidFill>
                  <a:schemeClr val="tx1"/>
                </a:solidFill>
                <a:ea typeface="Open Sans Extrabold"/>
              </a:rPr>
              <a:t>Final Reflections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19377-8F1E-68DA-8C9D-C9CA075364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9332" y="1591440"/>
            <a:ext cx="7058314" cy="3662362"/>
          </a:xfrm>
        </p:spPr>
        <p:txBody>
          <a:bodyPr vert="horz" lIns="91440" tIns="45720" rIns="91440" bIns="45720" anchor="t"/>
          <a:lstStyle/>
          <a:p>
            <a:r>
              <a:rPr lang="en-US" sz="2800" b="1">
                <a:solidFill>
                  <a:schemeClr val="tx1"/>
                </a:solidFill>
                <a:ea typeface="Open Sans Extrabold"/>
              </a:rPr>
              <a:t>Team approach</a:t>
            </a:r>
          </a:p>
          <a:p>
            <a:endParaRPr lang="en-US" sz="2800" b="1">
              <a:solidFill>
                <a:schemeClr val="tx1"/>
              </a:solidFill>
              <a:ea typeface="Open Sans Extrabold"/>
            </a:endParaRPr>
          </a:p>
          <a:p>
            <a:r>
              <a:rPr lang="en-US" sz="2800" b="1">
                <a:solidFill>
                  <a:schemeClr val="tx1"/>
                </a:solidFill>
                <a:ea typeface="Open Sans Extrabold"/>
              </a:rPr>
              <a:t>Coherence</a:t>
            </a:r>
          </a:p>
          <a:p>
            <a:endParaRPr lang="en-US" sz="2800" b="1">
              <a:solidFill>
                <a:schemeClr val="tx1"/>
              </a:solidFill>
              <a:ea typeface="Open Sans Extrabold"/>
            </a:endParaRPr>
          </a:p>
          <a:p>
            <a:r>
              <a:rPr lang="en-US" sz="2800" b="1">
                <a:solidFill>
                  <a:schemeClr val="tx1"/>
                </a:solidFill>
                <a:ea typeface="Open Sans Extrabold"/>
              </a:rPr>
              <a:t>Keep perspective and take time out for you</a:t>
            </a:r>
          </a:p>
        </p:txBody>
      </p:sp>
    </p:spTree>
    <p:extLst>
      <p:ext uri="{BB962C8B-B14F-4D97-AF65-F5344CB8AC3E}">
        <p14:creationId xmlns:p14="http://schemas.microsoft.com/office/powerpoint/2010/main" val="2897080726"/>
      </p:ext>
    </p:extLst>
  </p:cSld>
  <p:clrMapOvr>
    <a:masterClrMapping/>
  </p:clrMapOvr>
</p:sld>
</file>

<file path=ppt/theme/theme1.xml><?xml version="1.0" encoding="utf-8"?>
<a:theme xmlns:a="http://schemas.openxmlformats.org/drawingml/2006/main" name="1_Overview Pages">
  <a:themeElements>
    <a:clrScheme name="UON Colour Theme 201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BB0C9"/>
      </a:accent1>
      <a:accent2>
        <a:srgbClr val="E2231A"/>
      </a:accent2>
      <a:accent3>
        <a:srgbClr val="EEDC00"/>
      </a:accent3>
      <a:accent4>
        <a:srgbClr val="D163CE"/>
      </a:accent4>
      <a:accent5>
        <a:srgbClr val="0071CE"/>
      </a:accent5>
      <a:accent6>
        <a:srgbClr val="3BB0C9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xt Based Slides">
  <a:themeElements>
    <a:clrScheme name="UON Colour Theme 201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BB0C9"/>
      </a:accent1>
      <a:accent2>
        <a:srgbClr val="E2231A"/>
      </a:accent2>
      <a:accent3>
        <a:srgbClr val="EEDC00"/>
      </a:accent3>
      <a:accent4>
        <a:srgbClr val="D163CE"/>
      </a:accent4>
      <a:accent5>
        <a:srgbClr val="0071CE"/>
      </a:accent5>
      <a:accent6>
        <a:srgbClr val="3BB0C9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ase Studies">
  <a:themeElements>
    <a:clrScheme name="UON Colour Theme 201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BB0C9"/>
      </a:accent1>
      <a:accent2>
        <a:srgbClr val="E2231A"/>
      </a:accent2>
      <a:accent3>
        <a:srgbClr val="EEDC00"/>
      </a:accent3>
      <a:accent4>
        <a:srgbClr val="D163CE"/>
      </a:accent4>
      <a:accent5>
        <a:srgbClr val="0071CE"/>
      </a:accent5>
      <a:accent6>
        <a:srgbClr val="3BB0C9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Inset Image Pages">
  <a:themeElements>
    <a:clrScheme name="UON Colour Theme 201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BB0C9"/>
      </a:accent1>
      <a:accent2>
        <a:srgbClr val="E2231A"/>
      </a:accent2>
      <a:accent3>
        <a:srgbClr val="EEDC00"/>
      </a:accent3>
      <a:accent4>
        <a:srgbClr val="D163CE"/>
      </a:accent4>
      <a:accent5>
        <a:srgbClr val="0071CE"/>
      </a:accent5>
      <a:accent6>
        <a:srgbClr val="3BB0C9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95883a-d786-4b4f-a5c8-93a53e2574e9">
      <Terms xmlns="http://schemas.microsoft.com/office/infopath/2007/PartnerControls"/>
    </lcf76f155ced4ddcb4097134ff3c332f>
    <TaxCatchAll xmlns="3c323e8f-b349-459e-99de-466e326f23a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3D52AC5EFC34CA92E8D6091DF89C8" ma:contentTypeVersion="15" ma:contentTypeDescription="Create a new document." ma:contentTypeScope="" ma:versionID="9cbff150964d7d31ddf086f80b2d5bcc">
  <xsd:schema xmlns:xsd="http://www.w3.org/2001/XMLSchema" xmlns:xs="http://www.w3.org/2001/XMLSchema" xmlns:p="http://schemas.microsoft.com/office/2006/metadata/properties" xmlns:ns2="3995883a-d786-4b4f-a5c8-93a53e2574e9" xmlns:ns3="3c323e8f-b349-459e-99de-466e326f23a6" targetNamespace="http://schemas.microsoft.com/office/2006/metadata/properties" ma:root="true" ma:fieldsID="da094f6b1a8d30fe8e341d2132a1b6fe" ns2:_="" ns3:_="">
    <xsd:import namespace="3995883a-d786-4b4f-a5c8-93a53e2574e9"/>
    <xsd:import namespace="3c323e8f-b349-459e-99de-466e326f23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95883a-d786-4b4f-a5c8-93a53e2574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2e29533-ce21-4a72-8119-d08375b93a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23e8f-b349-459e-99de-466e326f23a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2454f3-7b2c-42cd-8942-0b44d0a08ad4}" ma:internalName="TaxCatchAll" ma:showField="CatchAllData" ma:web="3c323e8f-b349-459e-99de-466e326f23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version>
  <revision id="1.1.46558.0"/>
</version>
</file>

<file path=customXml/itemProps1.xml><?xml version="1.0" encoding="utf-8"?>
<ds:datastoreItem xmlns:ds="http://schemas.openxmlformats.org/officeDocument/2006/customXml" ds:itemID="{99AEFCC8-166C-4A96-AB11-9A3E880A57C9}">
  <ds:schemaRefs>
    <ds:schemaRef ds:uri="b65918d8-bf03-4456-99d5-50a297b819d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6375B1F-F237-41F6-A392-5F45AFE72D66}"/>
</file>

<file path=customXml/itemProps3.xml><?xml version="1.0" encoding="utf-8"?>
<ds:datastoreItem xmlns:ds="http://schemas.openxmlformats.org/officeDocument/2006/customXml" ds:itemID="{1DD5899A-0B09-4505-9C0E-98DB4C4D33D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AC1C85E-8D88-44C1-80C1-93FB397E3A4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UON Master Slides</Template>
  <TotalTime>1</TotalTime>
  <Words>373</Words>
  <Application>Microsoft Office PowerPoint</Application>
  <PresentationFormat>On-screen Show (4:3)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Open Sans</vt:lpstr>
      <vt:lpstr>Open Sans </vt:lpstr>
      <vt:lpstr>Open Sans Extrabold</vt:lpstr>
      <vt:lpstr>Verdana</vt:lpstr>
      <vt:lpstr>1_Overview Pages</vt:lpstr>
      <vt:lpstr>Text Based Slides</vt:lpstr>
      <vt:lpstr>Case Studies</vt:lpstr>
      <vt:lpstr>Inset Image Pages</vt:lpstr>
      <vt:lpstr>UCET Forum: OfSTED </vt:lpstr>
      <vt:lpstr>University of Northampton – our context</vt:lpstr>
      <vt:lpstr>Before…</vt:lpstr>
      <vt:lpstr>During…</vt:lpstr>
      <vt:lpstr>After…</vt:lpstr>
      <vt:lpstr>Final Reflections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your new presentation template</dc:title>
  <dc:creator>Brown Julian</dc:creator>
  <cp:lastModifiedBy>Max Fincher</cp:lastModifiedBy>
  <cp:revision>1</cp:revision>
  <cp:lastPrinted>2017-09-11T14:59:51Z</cp:lastPrinted>
  <dcterms:created xsi:type="dcterms:W3CDTF">2017-08-14T08:56:17Z</dcterms:created>
  <dcterms:modified xsi:type="dcterms:W3CDTF">2022-11-15T13:04:10Z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0x0101008953D52AC5EFC34CA92E8D6091DF89C8</vt:lpwstr>
  </property>
</Properties>
</file>