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1EBAF-FB98-41A5-B2A9-1185800A612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A8E56E1-5EC1-4A9D-A80C-FB75AD0F7CA9}">
      <dgm:prSet/>
      <dgm:spPr/>
      <dgm:t>
        <a:bodyPr/>
        <a:lstStyle/>
        <a:p>
          <a:r>
            <a:rPr lang="en-US"/>
            <a:t>85% of UEL students are from BAME backgrounds</a:t>
          </a:r>
        </a:p>
      </dgm:t>
    </dgm:pt>
    <dgm:pt modelId="{808F52EC-56CF-4D1D-BD3F-F3CC475657DB}" type="parTrans" cxnId="{FB1FE1D3-8975-4340-AEA8-75AE60C61412}">
      <dgm:prSet/>
      <dgm:spPr/>
      <dgm:t>
        <a:bodyPr/>
        <a:lstStyle/>
        <a:p>
          <a:endParaRPr lang="en-US"/>
        </a:p>
      </dgm:t>
    </dgm:pt>
    <dgm:pt modelId="{E849F8C6-4D66-43E2-886A-1E2854D31B89}" type="sibTrans" cxnId="{FB1FE1D3-8975-4340-AEA8-75AE60C61412}">
      <dgm:prSet/>
      <dgm:spPr/>
      <dgm:t>
        <a:bodyPr/>
        <a:lstStyle/>
        <a:p>
          <a:endParaRPr lang="en-US"/>
        </a:p>
      </dgm:t>
    </dgm:pt>
    <dgm:pt modelId="{6C565439-7AB5-4A1A-BA54-DB270054A246}">
      <dgm:prSet/>
      <dgm:spPr/>
      <dgm:t>
        <a:bodyPr/>
        <a:lstStyle/>
        <a:p>
          <a:r>
            <a:rPr lang="en-US"/>
            <a:t>PG – 90% are from BAME backgrounds</a:t>
          </a:r>
        </a:p>
      </dgm:t>
    </dgm:pt>
    <dgm:pt modelId="{89A98E1B-6315-4B2E-A1DB-348E4B15D8BC}" type="parTrans" cxnId="{62D3F834-A95B-444B-A72F-DDFD2D14BE3C}">
      <dgm:prSet/>
      <dgm:spPr/>
      <dgm:t>
        <a:bodyPr/>
        <a:lstStyle/>
        <a:p>
          <a:endParaRPr lang="en-US"/>
        </a:p>
      </dgm:t>
    </dgm:pt>
    <dgm:pt modelId="{6C96652D-CBAF-4E9F-A94F-E42319DE6E6F}" type="sibTrans" cxnId="{62D3F834-A95B-444B-A72F-DDFD2D14BE3C}">
      <dgm:prSet/>
      <dgm:spPr/>
      <dgm:t>
        <a:bodyPr/>
        <a:lstStyle/>
        <a:p>
          <a:endParaRPr lang="en-US"/>
        </a:p>
      </dgm:t>
    </dgm:pt>
    <dgm:pt modelId="{AF622798-6979-4B33-8C63-249F3AABA288}">
      <dgm:prSet/>
      <dgm:spPr/>
      <dgm:t>
        <a:bodyPr/>
        <a:lstStyle/>
        <a:p>
          <a:r>
            <a:rPr lang="en-US"/>
            <a:t>Leadership Capacity </a:t>
          </a:r>
        </a:p>
      </dgm:t>
    </dgm:pt>
    <dgm:pt modelId="{21F0BDE5-3A55-4BB7-B300-E3F71AFE296A}" type="parTrans" cxnId="{C1A862F3-29E2-492B-AFF2-4FEB0BE514E2}">
      <dgm:prSet/>
      <dgm:spPr/>
      <dgm:t>
        <a:bodyPr/>
        <a:lstStyle/>
        <a:p>
          <a:endParaRPr lang="en-US"/>
        </a:p>
      </dgm:t>
    </dgm:pt>
    <dgm:pt modelId="{12F72015-AEE9-4BE4-96C9-CC810EE98E61}" type="sibTrans" cxnId="{C1A862F3-29E2-492B-AFF2-4FEB0BE514E2}">
      <dgm:prSet/>
      <dgm:spPr/>
      <dgm:t>
        <a:bodyPr/>
        <a:lstStyle/>
        <a:p>
          <a:endParaRPr lang="en-US"/>
        </a:p>
      </dgm:t>
    </dgm:pt>
    <dgm:pt modelId="{C688060C-855E-4BD4-8A4B-A901781B7D1B}">
      <dgm:prSet/>
      <dgm:spPr/>
      <dgm:t>
        <a:bodyPr/>
        <a:lstStyle/>
        <a:p>
          <a:r>
            <a:rPr lang="en-US"/>
            <a:t>3.1% of heads in schools are from BME backgrounds compared to the pupil population of 31.4% in primary and 27.9% of secondary (DfE, 2016)</a:t>
          </a:r>
        </a:p>
      </dgm:t>
    </dgm:pt>
    <dgm:pt modelId="{2A5A549D-1C66-44CE-88C3-661B1B0ED0C2}" type="parTrans" cxnId="{6EFEA422-016E-4D76-8AD9-B6C6CA214D12}">
      <dgm:prSet/>
      <dgm:spPr/>
      <dgm:t>
        <a:bodyPr/>
        <a:lstStyle/>
        <a:p>
          <a:endParaRPr lang="en-US"/>
        </a:p>
      </dgm:t>
    </dgm:pt>
    <dgm:pt modelId="{B8ABFAC5-090E-41F3-BDC6-B456B7A8EB01}" type="sibTrans" cxnId="{6EFEA422-016E-4D76-8AD9-B6C6CA214D12}">
      <dgm:prSet/>
      <dgm:spPr/>
      <dgm:t>
        <a:bodyPr/>
        <a:lstStyle/>
        <a:p>
          <a:endParaRPr lang="en-US"/>
        </a:p>
      </dgm:t>
    </dgm:pt>
    <dgm:pt modelId="{61F8DFDB-D5D5-4B01-94A7-13AE0127D77D}">
      <dgm:prSet/>
      <dgm:spPr/>
      <dgm:t>
        <a:bodyPr/>
        <a:lstStyle/>
        <a:p>
          <a:r>
            <a:rPr lang="en-US"/>
            <a:t>Important to develop leadership teams that mirror the communities they serve.</a:t>
          </a:r>
        </a:p>
      </dgm:t>
    </dgm:pt>
    <dgm:pt modelId="{F552BD6B-3FDD-47B3-97E3-DEADDC74AA52}" type="parTrans" cxnId="{8E6C06A7-9030-4F1E-A698-33EAA80958A1}">
      <dgm:prSet/>
      <dgm:spPr/>
      <dgm:t>
        <a:bodyPr/>
        <a:lstStyle/>
        <a:p>
          <a:endParaRPr lang="en-US"/>
        </a:p>
      </dgm:t>
    </dgm:pt>
    <dgm:pt modelId="{8BD67A17-30E0-4F11-9404-19E3EFA6B309}" type="sibTrans" cxnId="{8E6C06A7-9030-4F1E-A698-33EAA80958A1}">
      <dgm:prSet/>
      <dgm:spPr/>
      <dgm:t>
        <a:bodyPr/>
        <a:lstStyle/>
        <a:p>
          <a:endParaRPr lang="en-US"/>
        </a:p>
      </dgm:t>
    </dgm:pt>
    <dgm:pt modelId="{74845859-5425-4241-8232-187B38AAD9F7}" type="pres">
      <dgm:prSet presAssocID="{F7C1EBAF-FB98-41A5-B2A9-1185800A6127}" presName="linear" presStyleCnt="0">
        <dgm:presLayoutVars>
          <dgm:animLvl val="lvl"/>
          <dgm:resizeHandles val="exact"/>
        </dgm:presLayoutVars>
      </dgm:prSet>
      <dgm:spPr/>
    </dgm:pt>
    <dgm:pt modelId="{C47A12DA-9041-49B8-A73B-1E9B156E4909}" type="pres">
      <dgm:prSet presAssocID="{BA8E56E1-5EC1-4A9D-A80C-FB75AD0F7CA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C8A9CFF-BEE5-42B4-BB28-4BA632F54FAF}" type="pres">
      <dgm:prSet presAssocID="{E849F8C6-4D66-43E2-886A-1E2854D31B89}" presName="spacer" presStyleCnt="0"/>
      <dgm:spPr/>
    </dgm:pt>
    <dgm:pt modelId="{0F6F8D08-993A-4BC3-9A1B-CC487A1BA96C}" type="pres">
      <dgm:prSet presAssocID="{6C565439-7AB5-4A1A-BA54-DB270054A2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E8A5152-7484-4813-AEDA-075DA089436C}" type="pres">
      <dgm:prSet presAssocID="{6C96652D-CBAF-4E9F-A94F-E42319DE6E6F}" presName="spacer" presStyleCnt="0"/>
      <dgm:spPr/>
    </dgm:pt>
    <dgm:pt modelId="{BFFD13B0-5753-4A19-9446-87D0C77EF19B}" type="pres">
      <dgm:prSet presAssocID="{AF622798-6979-4B33-8C63-249F3AABA2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EF7F1E1-792F-4FFF-A9FA-969E9BF21B47}" type="pres">
      <dgm:prSet presAssocID="{12F72015-AEE9-4BE4-96C9-CC810EE98E61}" presName="spacer" presStyleCnt="0"/>
      <dgm:spPr/>
    </dgm:pt>
    <dgm:pt modelId="{289C1C83-24A4-4E3F-B375-0F00113C97D5}" type="pres">
      <dgm:prSet presAssocID="{C688060C-855E-4BD4-8A4B-A901781B7D1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31760E-492A-4136-B75C-116C5B2CB49E}" type="pres">
      <dgm:prSet presAssocID="{B8ABFAC5-090E-41F3-BDC6-B456B7A8EB01}" presName="spacer" presStyleCnt="0"/>
      <dgm:spPr/>
    </dgm:pt>
    <dgm:pt modelId="{D41D050C-0568-41C9-A2F2-89DA50C8BB9F}" type="pres">
      <dgm:prSet presAssocID="{61F8DFDB-D5D5-4B01-94A7-13AE0127D77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EFEA422-016E-4D76-8AD9-B6C6CA214D12}" srcId="{F7C1EBAF-FB98-41A5-B2A9-1185800A6127}" destId="{C688060C-855E-4BD4-8A4B-A901781B7D1B}" srcOrd="3" destOrd="0" parTransId="{2A5A549D-1C66-44CE-88C3-661B1B0ED0C2}" sibTransId="{B8ABFAC5-090E-41F3-BDC6-B456B7A8EB01}"/>
    <dgm:cxn modelId="{7C408D28-C379-449F-BF5F-7D9BA3E17ACC}" type="presOf" srcId="{BA8E56E1-5EC1-4A9D-A80C-FB75AD0F7CA9}" destId="{C47A12DA-9041-49B8-A73B-1E9B156E4909}" srcOrd="0" destOrd="0" presId="urn:microsoft.com/office/officeart/2005/8/layout/vList2"/>
    <dgm:cxn modelId="{62D3F834-A95B-444B-A72F-DDFD2D14BE3C}" srcId="{F7C1EBAF-FB98-41A5-B2A9-1185800A6127}" destId="{6C565439-7AB5-4A1A-BA54-DB270054A246}" srcOrd="1" destOrd="0" parTransId="{89A98E1B-6315-4B2E-A1DB-348E4B15D8BC}" sibTransId="{6C96652D-CBAF-4E9F-A94F-E42319DE6E6F}"/>
    <dgm:cxn modelId="{FB805F5B-E3C1-48FC-85EB-46D1ACD334D2}" type="presOf" srcId="{6C565439-7AB5-4A1A-BA54-DB270054A246}" destId="{0F6F8D08-993A-4BC3-9A1B-CC487A1BA96C}" srcOrd="0" destOrd="0" presId="urn:microsoft.com/office/officeart/2005/8/layout/vList2"/>
    <dgm:cxn modelId="{5F8A065F-60CD-4AEE-AF09-C43FB1297C13}" type="presOf" srcId="{C688060C-855E-4BD4-8A4B-A901781B7D1B}" destId="{289C1C83-24A4-4E3F-B375-0F00113C97D5}" srcOrd="0" destOrd="0" presId="urn:microsoft.com/office/officeart/2005/8/layout/vList2"/>
    <dgm:cxn modelId="{8A353383-6FBD-4D95-9099-E1702014AD3B}" type="presOf" srcId="{61F8DFDB-D5D5-4B01-94A7-13AE0127D77D}" destId="{D41D050C-0568-41C9-A2F2-89DA50C8BB9F}" srcOrd="0" destOrd="0" presId="urn:microsoft.com/office/officeart/2005/8/layout/vList2"/>
    <dgm:cxn modelId="{8E6C06A7-9030-4F1E-A698-33EAA80958A1}" srcId="{F7C1EBAF-FB98-41A5-B2A9-1185800A6127}" destId="{61F8DFDB-D5D5-4B01-94A7-13AE0127D77D}" srcOrd="4" destOrd="0" parTransId="{F552BD6B-3FDD-47B3-97E3-DEADDC74AA52}" sibTransId="{8BD67A17-30E0-4F11-9404-19E3EFA6B309}"/>
    <dgm:cxn modelId="{73D9F8AD-9EF5-4364-A939-969BB5A5ED75}" type="presOf" srcId="{F7C1EBAF-FB98-41A5-B2A9-1185800A6127}" destId="{74845859-5425-4241-8232-187B38AAD9F7}" srcOrd="0" destOrd="0" presId="urn:microsoft.com/office/officeart/2005/8/layout/vList2"/>
    <dgm:cxn modelId="{FB1FE1D3-8975-4340-AEA8-75AE60C61412}" srcId="{F7C1EBAF-FB98-41A5-B2A9-1185800A6127}" destId="{BA8E56E1-5EC1-4A9D-A80C-FB75AD0F7CA9}" srcOrd="0" destOrd="0" parTransId="{808F52EC-56CF-4D1D-BD3F-F3CC475657DB}" sibTransId="{E849F8C6-4D66-43E2-886A-1E2854D31B89}"/>
    <dgm:cxn modelId="{214D7FDA-2CEC-4D76-8B67-09C98CD6B7C3}" type="presOf" srcId="{AF622798-6979-4B33-8C63-249F3AABA288}" destId="{BFFD13B0-5753-4A19-9446-87D0C77EF19B}" srcOrd="0" destOrd="0" presId="urn:microsoft.com/office/officeart/2005/8/layout/vList2"/>
    <dgm:cxn modelId="{C1A862F3-29E2-492B-AFF2-4FEB0BE514E2}" srcId="{F7C1EBAF-FB98-41A5-B2A9-1185800A6127}" destId="{AF622798-6979-4B33-8C63-249F3AABA288}" srcOrd="2" destOrd="0" parTransId="{21F0BDE5-3A55-4BB7-B300-E3F71AFE296A}" sibTransId="{12F72015-AEE9-4BE4-96C9-CC810EE98E61}"/>
    <dgm:cxn modelId="{F94840A8-FE4A-4B73-A614-4C47A1B306B3}" type="presParOf" srcId="{74845859-5425-4241-8232-187B38AAD9F7}" destId="{C47A12DA-9041-49B8-A73B-1E9B156E4909}" srcOrd="0" destOrd="0" presId="urn:microsoft.com/office/officeart/2005/8/layout/vList2"/>
    <dgm:cxn modelId="{43C85FE2-FB4C-4AAD-A32D-344D6870D16B}" type="presParOf" srcId="{74845859-5425-4241-8232-187B38AAD9F7}" destId="{FC8A9CFF-BEE5-42B4-BB28-4BA632F54FAF}" srcOrd="1" destOrd="0" presId="urn:microsoft.com/office/officeart/2005/8/layout/vList2"/>
    <dgm:cxn modelId="{7FE74457-02C4-49D1-8CC5-1621B0A3EE7F}" type="presParOf" srcId="{74845859-5425-4241-8232-187B38AAD9F7}" destId="{0F6F8D08-993A-4BC3-9A1B-CC487A1BA96C}" srcOrd="2" destOrd="0" presId="urn:microsoft.com/office/officeart/2005/8/layout/vList2"/>
    <dgm:cxn modelId="{6D8A6981-7C99-4A84-A1E2-E6926FE50433}" type="presParOf" srcId="{74845859-5425-4241-8232-187B38AAD9F7}" destId="{1E8A5152-7484-4813-AEDA-075DA089436C}" srcOrd="3" destOrd="0" presId="urn:microsoft.com/office/officeart/2005/8/layout/vList2"/>
    <dgm:cxn modelId="{6DBDAEFF-64E1-4826-894F-76B164088EB3}" type="presParOf" srcId="{74845859-5425-4241-8232-187B38AAD9F7}" destId="{BFFD13B0-5753-4A19-9446-87D0C77EF19B}" srcOrd="4" destOrd="0" presId="urn:microsoft.com/office/officeart/2005/8/layout/vList2"/>
    <dgm:cxn modelId="{3AB57D20-D602-49F1-BDE4-4146460ED163}" type="presParOf" srcId="{74845859-5425-4241-8232-187B38AAD9F7}" destId="{0EF7F1E1-792F-4FFF-A9FA-969E9BF21B47}" srcOrd="5" destOrd="0" presId="urn:microsoft.com/office/officeart/2005/8/layout/vList2"/>
    <dgm:cxn modelId="{08243AA3-9764-40D9-8232-DB3931826EA6}" type="presParOf" srcId="{74845859-5425-4241-8232-187B38AAD9F7}" destId="{289C1C83-24A4-4E3F-B375-0F00113C97D5}" srcOrd="6" destOrd="0" presId="urn:microsoft.com/office/officeart/2005/8/layout/vList2"/>
    <dgm:cxn modelId="{52A75541-DEAB-45AB-97B8-4527DD7ADD7A}" type="presParOf" srcId="{74845859-5425-4241-8232-187B38AAD9F7}" destId="{4831760E-492A-4136-B75C-116C5B2CB49E}" srcOrd="7" destOrd="0" presId="urn:microsoft.com/office/officeart/2005/8/layout/vList2"/>
    <dgm:cxn modelId="{2E380711-CF53-42DF-903F-7FC212A4978E}" type="presParOf" srcId="{74845859-5425-4241-8232-187B38AAD9F7}" destId="{D41D050C-0568-41C9-A2F2-89DA50C8BB9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6A3E6-DEBD-4FBB-B508-0F5E82BE13D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CE9C71-DBF6-47E0-B039-CFF9F45FF2E0}">
      <dgm:prSet/>
      <dgm:spPr/>
      <dgm:t>
        <a:bodyPr/>
        <a:lstStyle/>
        <a:p>
          <a:r>
            <a:rPr lang="en-US"/>
            <a:t>Develop mentors and coaches on a Stage 1, 2 and 3 coaching and mentoring course </a:t>
          </a:r>
        </a:p>
      </dgm:t>
    </dgm:pt>
    <dgm:pt modelId="{2A067193-9934-4F6C-84B3-EBF5AAD45453}" type="parTrans" cxnId="{8D5BE6E6-6794-4276-B826-E7AD8768650B}">
      <dgm:prSet/>
      <dgm:spPr/>
      <dgm:t>
        <a:bodyPr/>
        <a:lstStyle/>
        <a:p>
          <a:endParaRPr lang="en-US"/>
        </a:p>
      </dgm:t>
    </dgm:pt>
    <dgm:pt modelId="{1747D9C6-2D14-41FB-A0AA-7B4B3D2B41B0}" type="sibTrans" cxnId="{8D5BE6E6-6794-4276-B826-E7AD8768650B}">
      <dgm:prSet/>
      <dgm:spPr/>
      <dgm:t>
        <a:bodyPr/>
        <a:lstStyle/>
        <a:p>
          <a:endParaRPr lang="en-US"/>
        </a:p>
      </dgm:t>
    </dgm:pt>
    <dgm:pt modelId="{D182945C-6C27-4809-93F4-AB2BBBDD0B72}">
      <dgm:prSet/>
      <dgm:spPr/>
      <dgm:t>
        <a:bodyPr/>
        <a:lstStyle/>
        <a:p>
          <a:r>
            <a:rPr lang="en-US"/>
            <a:t>A scaffolded approach to mentoring and coaching </a:t>
          </a:r>
        </a:p>
      </dgm:t>
    </dgm:pt>
    <dgm:pt modelId="{7E41FC63-ACD8-449D-990A-73B83C3411FA}" type="parTrans" cxnId="{8CBE5E6E-8E7E-4276-BB8C-2814BA713E15}">
      <dgm:prSet/>
      <dgm:spPr/>
      <dgm:t>
        <a:bodyPr/>
        <a:lstStyle/>
        <a:p>
          <a:endParaRPr lang="en-US"/>
        </a:p>
      </dgm:t>
    </dgm:pt>
    <dgm:pt modelId="{9E267EFC-ECBD-44C8-9FAF-5A8DE2BC2ED6}" type="sibTrans" cxnId="{8CBE5E6E-8E7E-4276-BB8C-2814BA713E15}">
      <dgm:prSet/>
      <dgm:spPr/>
      <dgm:t>
        <a:bodyPr/>
        <a:lstStyle/>
        <a:p>
          <a:endParaRPr lang="en-US"/>
        </a:p>
      </dgm:t>
    </dgm:pt>
    <dgm:pt modelId="{41EFB1CB-1C32-43EC-BD77-392DEA8101EF}">
      <dgm:prSet/>
      <dgm:spPr/>
      <dgm:t>
        <a:bodyPr/>
        <a:lstStyle/>
        <a:p>
          <a:r>
            <a:rPr lang="en-US"/>
            <a:t>Outlining how relationships evolve and how the relationship and support needs to develop</a:t>
          </a:r>
        </a:p>
      </dgm:t>
    </dgm:pt>
    <dgm:pt modelId="{48130EFF-E957-4A4F-B0D9-D88B749F6217}" type="parTrans" cxnId="{616AA769-9128-4565-A14D-D58CAA321A0C}">
      <dgm:prSet/>
      <dgm:spPr/>
      <dgm:t>
        <a:bodyPr/>
        <a:lstStyle/>
        <a:p>
          <a:endParaRPr lang="en-US"/>
        </a:p>
      </dgm:t>
    </dgm:pt>
    <dgm:pt modelId="{42BBA628-79D6-4B25-9611-889761FECFBC}" type="sibTrans" cxnId="{616AA769-9128-4565-A14D-D58CAA321A0C}">
      <dgm:prSet/>
      <dgm:spPr/>
      <dgm:t>
        <a:bodyPr/>
        <a:lstStyle/>
        <a:p>
          <a:endParaRPr lang="en-US"/>
        </a:p>
      </dgm:t>
    </dgm:pt>
    <dgm:pt modelId="{7F59AA54-0252-417D-AAFD-855E8EDF63B8}">
      <dgm:prSet/>
      <dgm:spPr/>
      <dgm:t>
        <a:bodyPr/>
        <a:lstStyle/>
        <a:p>
          <a:r>
            <a:rPr lang="en-US"/>
            <a:t>How mentors and coaches need to progress with mentees based on their needs on the continuum of coaching and mentoring. </a:t>
          </a:r>
        </a:p>
      </dgm:t>
    </dgm:pt>
    <dgm:pt modelId="{CBE109BB-BCCF-43D2-ADF5-8E8EF507A58F}" type="parTrans" cxnId="{24572AC9-C1C2-45AD-9736-9EE56015847A}">
      <dgm:prSet/>
      <dgm:spPr/>
      <dgm:t>
        <a:bodyPr/>
        <a:lstStyle/>
        <a:p>
          <a:endParaRPr lang="en-US"/>
        </a:p>
      </dgm:t>
    </dgm:pt>
    <dgm:pt modelId="{FE0F481C-9581-4066-9414-AA5997AF8E03}" type="sibTrans" cxnId="{24572AC9-C1C2-45AD-9736-9EE56015847A}">
      <dgm:prSet/>
      <dgm:spPr/>
      <dgm:t>
        <a:bodyPr/>
        <a:lstStyle/>
        <a:p>
          <a:endParaRPr lang="en-US"/>
        </a:p>
      </dgm:t>
    </dgm:pt>
    <dgm:pt modelId="{6FB1F105-5245-4928-933F-68DCDA4981F0}" type="pres">
      <dgm:prSet presAssocID="{D306A3E6-DEBD-4FBB-B508-0F5E82BE13DB}" presName="diagram" presStyleCnt="0">
        <dgm:presLayoutVars>
          <dgm:dir/>
          <dgm:resizeHandles val="exact"/>
        </dgm:presLayoutVars>
      </dgm:prSet>
      <dgm:spPr/>
    </dgm:pt>
    <dgm:pt modelId="{5DF9E59B-B8DD-4AB1-9097-CD11F53DCAA8}" type="pres">
      <dgm:prSet presAssocID="{B1CE9C71-DBF6-47E0-B039-CFF9F45FF2E0}" presName="node" presStyleLbl="node1" presStyleIdx="0" presStyleCnt="4">
        <dgm:presLayoutVars>
          <dgm:bulletEnabled val="1"/>
        </dgm:presLayoutVars>
      </dgm:prSet>
      <dgm:spPr/>
    </dgm:pt>
    <dgm:pt modelId="{23A5B2AA-D232-487A-BA79-F0DB9530FA29}" type="pres">
      <dgm:prSet presAssocID="{1747D9C6-2D14-41FB-A0AA-7B4B3D2B41B0}" presName="sibTrans" presStyleCnt="0"/>
      <dgm:spPr/>
    </dgm:pt>
    <dgm:pt modelId="{7E8370A8-7FBC-46F2-BE72-42D3EC5ACE95}" type="pres">
      <dgm:prSet presAssocID="{D182945C-6C27-4809-93F4-AB2BBBDD0B72}" presName="node" presStyleLbl="node1" presStyleIdx="1" presStyleCnt="4">
        <dgm:presLayoutVars>
          <dgm:bulletEnabled val="1"/>
        </dgm:presLayoutVars>
      </dgm:prSet>
      <dgm:spPr/>
    </dgm:pt>
    <dgm:pt modelId="{BF7D136F-1E42-4D57-AF3D-C7E55AFE4175}" type="pres">
      <dgm:prSet presAssocID="{9E267EFC-ECBD-44C8-9FAF-5A8DE2BC2ED6}" presName="sibTrans" presStyleCnt="0"/>
      <dgm:spPr/>
    </dgm:pt>
    <dgm:pt modelId="{C788BA51-BEA5-4636-9A23-819B3B8F3342}" type="pres">
      <dgm:prSet presAssocID="{41EFB1CB-1C32-43EC-BD77-392DEA8101EF}" presName="node" presStyleLbl="node1" presStyleIdx="2" presStyleCnt="4">
        <dgm:presLayoutVars>
          <dgm:bulletEnabled val="1"/>
        </dgm:presLayoutVars>
      </dgm:prSet>
      <dgm:spPr/>
    </dgm:pt>
    <dgm:pt modelId="{CECD11AA-18C6-4289-85C4-8382194632DD}" type="pres">
      <dgm:prSet presAssocID="{42BBA628-79D6-4B25-9611-889761FECFBC}" presName="sibTrans" presStyleCnt="0"/>
      <dgm:spPr/>
    </dgm:pt>
    <dgm:pt modelId="{39EEFB86-9AB7-4D77-92FA-0597D0C5FFA0}" type="pres">
      <dgm:prSet presAssocID="{7F59AA54-0252-417D-AAFD-855E8EDF63B8}" presName="node" presStyleLbl="node1" presStyleIdx="3" presStyleCnt="4">
        <dgm:presLayoutVars>
          <dgm:bulletEnabled val="1"/>
        </dgm:presLayoutVars>
      </dgm:prSet>
      <dgm:spPr/>
    </dgm:pt>
  </dgm:ptLst>
  <dgm:cxnLst>
    <dgm:cxn modelId="{93F12A0E-7A89-47BA-A8A9-ADA2377E5E6A}" type="presOf" srcId="{B1CE9C71-DBF6-47E0-B039-CFF9F45FF2E0}" destId="{5DF9E59B-B8DD-4AB1-9097-CD11F53DCAA8}" srcOrd="0" destOrd="0" presId="urn:microsoft.com/office/officeart/2005/8/layout/default"/>
    <dgm:cxn modelId="{F9D62A15-98B2-4683-80C8-96EE69ABFC56}" type="presOf" srcId="{D182945C-6C27-4809-93F4-AB2BBBDD0B72}" destId="{7E8370A8-7FBC-46F2-BE72-42D3EC5ACE95}" srcOrd="0" destOrd="0" presId="urn:microsoft.com/office/officeart/2005/8/layout/default"/>
    <dgm:cxn modelId="{616AA769-9128-4565-A14D-D58CAA321A0C}" srcId="{D306A3E6-DEBD-4FBB-B508-0F5E82BE13DB}" destId="{41EFB1CB-1C32-43EC-BD77-392DEA8101EF}" srcOrd="2" destOrd="0" parTransId="{48130EFF-E957-4A4F-B0D9-D88B749F6217}" sibTransId="{42BBA628-79D6-4B25-9611-889761FECFBC}"/>
    <dgm:cxn modelId="{8CBE5E6E-8E7E-4276-BB8C-2814BA713E15}" srcId="{D306A3E6-DEBD-4FBB-B508-0F5E82BE13DB}" destId="{D182945C-6C27-4809-93F4-AB2BBBDD0B72}" srcOrd="1" destOrd="0" parTransId="{7E41FC63-ACD8-449D-990A-73B83C3411FA}" sibTransId="{9E267EFC-ECBD-44C8-9FAF-5A8DE2BC2ED6}"/>
    <dgm:cxn modelId="{24572AC9-C1C2-45AD-9736-9EE56015847A}" srcId="{D306A3E6-DEBD-4FBB-B508-0F5E82BE13DB}" destId="{7F59AA54-0252-417D-AAFD-855E8EDF63B8}" srcOrd="3" destOrd="0" parTransId="{CBE109BB-BCCF-43D2-ADF5-8E8EF507A58F}" sibTransId="{FE0F481C-9581-4066-9414-AA5997AF8E03}"/>
    <dgm:cxn modelId="{41AC98D6-EF5A-44F5-AE5C-EFAFE9D984B5}" type="presOf" srcId="{D306A3E6-DEBD-4FBB-B508-0F5E82BE13DB}" destId="{6FB1F105-5245-4928-933F-68DCDA4981F0}" srcOrd="0" destOrd="0" presId="urn:microsoft.com/office/officeart/2005/8/layout/default"/>
    <dgm:cxn modelId="{41C3B8D8-3EB4-4175-9238-146E0F8E6C72}" type="presOf" srcId="{7F59AA54-0252-417D-AAFD-855E8EDF63B8}" destId="{39EEFB86-9AB7-4D77-92FA-0597D0C5FFA0}" srcOrd="0" destOrd="0" presId="urn:microsoft.com/office/officeart/2005/8/layout/default"/>
    <dgm:cxn modelId="{8D5BE6E6-6794-4276-B826-E7AD8768650B}" srcId="{D306A3E6-DEBD-4FBB-B508-0F5E82BE13DB}" destId="{B1CE9C71-DBF6-47E0-B039-CFF9F45FF2E0}" srcOrd="0" destOrd="0" parTransId="{2A067193-9934-4F6C-84B3-EBF5AAD45453}" sibTransId="{1747D9C6-2D14-41FB-A0AA-7B4B3D2B41B0}"/>
    <dgm:cxn modelId="{732A96EF-2D6E-443D-BD7B-FC7E6A9EE875}" type="presOf" srcId="{41EFB1CB-1C32-43EC-BD77-392DEA8101EF}" destId="{C788BA51-BEA5-4636-9A23-819B3B8F3342}" srcOrd="0" destOrd="0" presId="urn:microsoft.com/office/officeart/2005/8/layout/default"/>
    <dgm:cxn modelId="{AB2C676B-CEE0-4069-B435-88795FA3C1C7}" type="presParOf" srcId="{6FB1F105-5245-4928-933F-68DCDA4981F0}" destId="{5DF9E59B-B8DD-4AB1-9097-CD11F53DCAA8}" srcOrd="0" destOrd="0" presId="urn:microsoft.com/office/officeart/2005/8/layout/default"/>
    <dgm:cxn modelId="{DCA5DDFD-6DE5-494B-8261-CDCC813B9269}" type="presParOf" srcId="{6FB1F105-5245-4928-933F-68DCDA4981F0}" destId="{23A5B2AA-D232-487A-BA79-F0DB9530FA29}" srcOrd="1" destOrd="0" presId="urn:microsoft.com/office/officeart/2005/8/layout/default"/>
    <dgm:cxn modelId="{AEC353D2-15BB-40F3-900F-EC5B789459BA}" type="presParOf" srcId="{6FB1F105-5245-4928-933F-68DCDA4981F0}" destId="{7E8370A8-7FBC-46F2-BE72-42D3EC5ACE95}" srcOrd="2" destOrd="0" presId="urn:microsoft.com/office/officeart/2005/8/layout/default"/>
    <dgm:cxn modelId="{1760BF20-A54E-4DBA-BBBC-39D878441DB7}" type="presParOf" srcId="{6FB1F105-5245-4928-933F-68DCDA4981F0}" destId="{BF7D136F-1E42-4D57-AF3D-C7E55AFE4175}" srcOrd="3" destOrd="0" presId="urn:microsoft.com/office/officeart/2005/8/layout/default"/>
    <dgm:cxn modelId="{66C49BA5-A5F7-4185-89F0-1B105E3F1290}" type="presParOf" srcId="{6FB1F105-5245-4928-933F-68DCDA4981F0}" destId="{C788BA51-BEA5-4636-9A23-819B3B8F3342}" srcOrd="4" destOrd="0" presId="urn:microsoft.com/office/officeart/2005/8/layout/default"/>
    <dgm:cxn modelId="{35EA12C7-30C8-4EF4-93A0-7AB20180CF51}" type="presParOf" srcId="{6FB1F105-5245-4928-933F-68DCDA4981F0}" destId="{CECD11AA-18C6-4289-85C4-8382194632DD}" srcOrd="5" destOrd="0" presId="urn:microsoft.com/office/officeart/2005/8/layout/default"/>
    <dgm:cxn modelId="{82E60130-58B2-47E2-BD54-252D07F9CC5B}" type="presParOf" srcId="{6FB1F105-5245-4928-933F-68DCDA4981F0}" destId="{39EEFB86-9AB7-4D77-92FA-0597D0C5FFA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F7D1B-C584-4585-A118-95186A6216D6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E5AB74-D02E-40A5-BCA3-4C9A3FE94EEB}">
      <dgm:prSet/>
      <dgm:spPr/>
      <dgm:t>
        <a:bodyPr/>
        <a:lstStyle/>
        <a:p>
          <a:r>
            <a:rPr lang="en-US"/>
            <a:t>Mentors/ coaches need support too, as they often need to reflect on what took place in the mentoring and coaching sessions</a:t>
          </a:r>
        </a:p>
      </dgm:t>
    </dgm:pt>
    <dgm:pt modelId="{18D30441-96C8-4B7A-AF98-D6D133147FED}" type="parTrans" cxnId="{F7C85D4B-08AE-4077-A37D-C30D8F5EF283}">
      <dgm:prSet/>
      <dgm:spPr/>
      <dgm:t>
        <a:bodyPr/>
        <a:lstStyle/>
        <a:p>
          <a:endParaRPr lang="en-US"/>
        </a:p>
      </dgm:t>
    </dgm:pt>
    <dgm:pt modelId="{3920B1F1-70D0-4E6F-8FAD-A878563164E5}" type="sibTrans" cxnId="{F7C85D4B-08AE-4077-A37D-C30D8F5EF283}">
      <dgm:prSet/>
      <dgm:spPr/>
      <dgm:t>
        <a:bodyPr/>
        <a:lstStyle/>
        <a:p>
          <a:endParaRPr lang="en-US"/>
        </a:p>
      </dgm:t>
    </dgm:pt>
    <dgm:pt modelId="{DBA8B6B5-8090-470A-9B1D-62CFA6EC8A50}">
      <dgm:prSet/>
      <dgm:spPr/>
      <dgm:t>
        <a:bodyPr/>
        <a:lstStyle/>
        <a:p>
          <a:r>
            <a:rPr lang="en-US"/>
            <a:t>Supervision was put in place one a month </a:t>
          </a:r>
        </a:p>
      </dgm:t>
    </dgm:pt>
    <dgm:pt modelId="{8B89DF6F-7C82-454F-A7E0-15707B574811}" type="parTrans" cxnId="{D7518CF3-2777-45B9-B9F4-A8601231A8AE}">
      <dgm:prSet/>
      <dgm:spPr/>
      <dgm:t>
        <a:bodyPr/>
        <a:lstStyle/>
        <a:p>
          <a:endParaRPr lang="en-US"/>
        </a:p>
      </dgm:t>
    </dgm:pt>
    <dgm:pt modelId="{64C2FCDA-2DB5-433A-96A6-8867CD34156C}" type="sibTrans" cxnId="{D7518CF3-2777-45B9-B9F4-A8601231A8AE}">
      <dgm:prSet/>
      <dgm:spPr/>
      <dgm:t>
        <a:bodyPr/>
        <a:lstStyle/>
        <a:p>
          <a:endParaRPr lang="en-US"/>
        </a:p>
      </dgm:t>
    </dgm:pt>
    <dgm:pt modelId="{6B17577F-2076-4265-82BB-E641024CF8B8}" type="pres">
      <dgm:prSet presAssocID="{1EAF7D1B-C584-4585-A118-95186A6216D6}" presName="cycle" presStyleCnt="0">
        <dgm:presLayoutVars>
          <dgm:dir/>
          <dgm:resizeHandles val="exact"/>
        </dgm:presLayoutVars>
      </dgm:prSet>
      <dgm:spPr/>
    </dgm:pt>
    <dgm:pt modelId="{4EC88624-2579-435A-9043-28D4FCBA827B}" type="pres">
      <dgm:prSet presAssocID="{A7E5AB74-D02E-40A5-BCA3-4C9A3FE94EEB}" presName="node" presStyleLbl="node1" presStyleIdx="0" presStyleCnt="2">
        <dgm:presLayoutVars>
          <dgm:bulletEnabled val="1"/>
        </dgm:presLayoutVars>
      </dgm:prSet>
      <dgm:spPr/>
    </dgm:pt>
    <dgm:pt modelId="{9A10B95C-3CA0-4C5C-B3C1-3ADBA1E07CDE}" type="pres">
      <dgm:prSet presAssocID="{3920B1F1-70D0-4E6F-8FAD-A878563164E5}" presName="sibTrans" presStyleLbl="sibTrans2D1" presStyleIdx="0" presStyleCnt="2"/>
      <dgm:spPr/>
    </dgm:pt>
    <dgm:pt modelId="{FE46B963-13D8-4031-9C85-86BC3EB243E5}" type="pres">
      <dgm:prSet presAssocID="{3920B1F1-70D0-4E6F-8FAD-A878563164E5}" presName="connectorText" presStyleLbl="sibTrans2D1" presStyleIdx="0" presStyleCnt="2"/>
      <dgm:spPr/>
    </dgm:pt>
    <dgm:pt modelId="{210FD682-51E0-4623-AE01-1100FC9B0B80}" type="pres">
      <dgm:prSet presAssocID="{DBA8B6B5-8090-470A-9B1D-62CFA6EC8A50}" presName="node" presStyleLbl="node1" presStyleIdx="1" presStyleCnt="2">
        <dgm:presLayoutVars>
          <dgm:bulletEnabled val="1"/>
        </dgm:presLayoutVars>
      </dgm:prSet>
      <dgm:spPr/>
    </dgm:pt>
    <dgm:pt modelId="{69360C07-7F24-4F79-9CC6-840FABBC1DED}" type="pres">
      <dgm:prSet presAssocID="{64C2FCDA-2DB5-433A-96A6-8867CD34156C}" presName="sibTrans" presStyleLbl="sibTrans2D1" presStyleIdx="1" presStyleCnt="2"/>
      <dgm:spPr/>
    </dgm:pt>
    <dgm:pt modelId="{701E2B2D-FCA6-4E8A-B8EA-9D7C8BDAC69F}" type="pres">
      <dgm:prSet presAssocID="{64C2FCDA-2DB5-433A-96A6-8867CD34156C}" presName="connectorText" presStyleLbl="sibTrans2D1" presStyleIdx="1" presStyleCnt="2"/>
      <dgm:spPr/>
    </dgm:pt>
  </dgm:ptLst>
  <dgm:cxnLst>
    <dgm:cxn modelId="{7E48D525-39CE-435C-BCDC-BCC3E0E52756}" type="presOf" srcId="{DBA8B6B5-8090-470A-9B1D-62CFA6EC8A50}" destId="{210FD682-51E0-4623-AE01-1100FC9B0B80}" srcOrd="0" destOrd="0" presId="urn:microsoft.com/office/officeart/2005/8/layout/cycle2"/>
    <dgm:cxn modelId="{99A2F727-BCE4-49BF-BE5B-B62809B5086B}" type="presOf" srcId="{3920B1F1-70D0-4E6F-8FAD-A878563164E5}" destId="{9A10B95C-3CA0-4C5C-B3C1-3ADBA1E07CDE}" srcOrd="0" destOrd="0" presId="urn:microsoft.com/office/officeart/2005/8/layout/cycle2"/>
    <dgm:cxn modelId="{C0780C38-2C33-4EB3-8B43-780FB4695CC4}" type="presOf" srcId="{64C2FCDA-2DB5-433A-96A6-8867CD34156C}" destId="{701E2B2D-FCA6-4E8A-B8EA-9D7C8BDAC69F}" srcOrd="1" destOrd="0" presId="urn:microsoft.com/office/officeart/2005/8/layout/cycle2"/>
    <dgm:cxn modelId="{F7C85D4B-08AE-4077-A37D-C30D8F5EF283}" srcId="{1EAF7D1B-C584-4585-A118-95186A6216D6}" destId="{A7E5AB74-D02E-40A5-BCA3-4C9A3FE94EEB}" srcOrd="0" destOrd="0" parTransId="{18D30441-96C8-4B7A-AF98-D6D133147FED}" sibTransId="{3920B1F1-70D0-4E6F-8FAD-A878563164E5}"/>
    <dgm:cxn modelId="{85C0914B-F497-451E-BCA6-175B042ABF90}" type="presOf" srcId="{A7E5AB74-D02E-40A5-BCA3-4C9A3FE94EEB}" destId="{4EC88624-2579-435A-9043-28D4FCBA827B}" srcOrd="0" destOrd="0" presId="urn:microsoft.com/office/officeart/2005/8/layout/cycle2"/>
    <dgm:cxn modelId="{FE7CEA4B-6827-430F-99AE-05C99F4B22FE}" type="presOf" srcId="{3920B1F1-70D0-4E6F-8FAD-A878563164E5}" destId="{FE46B963-13D8-4031-9C85-86BC3EB243E5}" srcOrd="1" destOrd="0" presId="urn:microsoft.com/office/officeart/2005/8/layout/cycle2"/>
    <dgm:cxn modelId="{0B8F4D78-DE5C-4615-A4E5-A3F311B73B82}" type="presOf" srcId="{64C2FCDA-2DB5-433A-96A6-8867CD34156C}" destId="{69360C07-7F24-4F79-9CC6-840FABBC1DED}" srcOrd="0" destOrd="0" presId="urn:microsoft.com/office/officeart/2005/8/layout/cycle2"/>
    <dgm:cxn modelId="{3951BE8A-0462-45AA-B0F1-8BD70125703C}" type="presOf" srcId="{1EAF7D1B-C584-4585-A118-95186A6216D6}" destId="{6B17577F-2076-4265-82BB-E641024CF8B8}" srcOrd="0" destOrd="0" presId="urn:microsoft.com/office/officeart/2005/8/layout/cycle2"/>
    <dgm:cxn modelId="{D7518CF3-2777-45B9-B9F4-A8601231A8AE}" srcId="{1EAF7D1B-C584-4585-A118-95186A6216D6}" destId="{DBA8B6B5-8090-470A-9B1D-62CFA6EC8A50}" srcOrd="1" destOrd="0" parTransId="{8B89DF6F-7C82-454F-A7E0-15707B574811}" sibTransId="{64C2FCDA-2DB5-433A-96A6-8867CD34156C}"/>
    <dgm:cxn modelId="{2871E153-6323-4C92-836A-BA32D469EFA1}" type="presParOf" srcId="{6B17577F-2076-4265-82BB-E641024CF8B8}" destId="{4EC88624-2579-435A-9043-28D4FCBA827B}" srcOrd="0" destOrd="0" presId="urn:microsoft.com/office/officeart/2005/8/layout/cycle2"/>
    <dgm:cxn modelId="{98B36F39-E52D-4FE0-9121-80BAA3767D83}" type="presParOf" srcId="{6B17577F-2076-4265-82BB-E641024CF8B8}" destId="{9A10B95C-3CA0-4C5C-B3C1-3ADBA1E07CDE}" srcOrd="1" destOrd="0" presId="urn:microsoft.com/office/officeart/2005/8/layout/cycle2"/>
    <dgm:cxn modelId="{67CF5235-8BC7-4958-BD4F-E5004D3D7419}" type="presParOf" srcId="{9A10B95C-3CA0-4C5C-B3C1-3ADBA1E07CDE}" destId="{FE46B963-13D8-4031-9C85-86BC3EB243E5}" srcOrd="0" destOrd="0" presId="urn:microsoft.com/office/officeart/2005/8/layout/cycle2"/>
    <dgm:cxn modelId="{B226378D-26AF-457A-9C25-A5C304B9EEFD}" type="presParOf" srcId="{6B17577F-2076-4265-82BB-E641024CF8B8}" destId="{210FD682-51E0-4623-AE01-1100FC9B0B80}" srcOrd="2" destOrd="0" presId="urn:microsoft.com/office/officeart/2005/8/layout/cycle2"/>
    <dgm:cxn modelId="{C93A7640-6AA5-4583-9A1F-FC3F5A7141AC}" type="presParOf" srcId="{6B17577F-2076-4265-82BB-E641024CF8B8}" destId="{69360C07-7F24-4F79-9CC6-840FABBC1DED}" srcOrd="3" destOrd="0" presId="urn:microsoft.com/office/officeart/2005/8/layout/cycle2"/>
    <dgm:cxn modelId="{A095C27C-BE77-4F9A-B143-1B064EACD42C}" type="presParOf" srcId="{69360C07-7F24-4F79-9CC6-840FABBC1DED}" destId="{701E2B2D-FCA6-4E8A-B8EA-9D7C8BDAC69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186A30-8C99-4152-B8F7-4D0501D3297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4FFEB3-EBDC-421B-9651-6726FA03F15A}">
      <dgm:prSet/>
      <dgm:spPr/>
      <dgm:t>
        <a:bodyPr/>
        <a:lstStyle/>
        <a:p>
          <a:r>
            <a:rPr lang="en-US"/>
            <a:t>We drew on supervision practices used by the Association of Coaching</a:t>
          </a:r>
        </a:p>
      </dgm:t>
    </dgm:pt>
    <dgm:pt modelId="{9E14844D-3548-4F84-BE22-572CC67ABA4D}" type="parTrans" cxnId="{6A99C91D-FBB7-41CC-8499-5204FE992F79}">
      <dgm:prSet/>
      <dgm:spPr/>
      <dgm:t>
        <a:bodyPr/>
        <a:lstStyle/>
        <a:p>
          <a:endParaRPr lang="en-US"/>
        </a:p>
      </dgm:t>
    </dgm:pt>
    <dgm:pt modelId="{5370D111-62F6-4654-96A6-25BE9F4C82EB}" type="sibTrans" cxnId="{6A99C91D-FBB7-41CC-8499-5204FE992F79}">
      <dgm:prSet/>
      <dgm:spPr/>
      <dgm:t>
        <a:bodyPr/>
        <a:lstStyle/>
        <a:p>
          <a:endParaRPr lang="en-US"/>
        </a:p>
      </dgm:t>
    </dgm:pt>
    <dgm:pt modelId="{28F220C0-BD6A-48F1-9CE4-52A8024E290E}">
      <dgm:prSet/>
      <dgm:spPr/>
      <dgm:t>
        <a:bodyPr/>
        <a:lstStyle/>
        <a:p>
          <a:r>
            <a:rPr lang="en-US"/>
            <a:t>It was also felt by coaches and mentors that they want a learning element in the session, where they were keen to continue to develop their coaching skills in a safe space.</a:t>
          </a:r>
        </a:p>
      </dgm:t>
    </dgm:pt>
    <dgm:pt modelId="{EB66F75F-5041-45A6-82A9-D9304E082E04}" type="parTrans" cxnId="{5D3FBBE7-5834-4DAE-A8F9-53FD69F85854}">
      <dgm:prSet/>
      <dgm:spPr/>
      <dgm:t>
        <a:bodyPr/>
        <a:lstStyle/>
        <a:p>
          <a:endParaRPr lang="en-US"/>
        </a:p>
      </dgm:t>
    </dgm:pt>
    <dgm:pt modelId="{CDA060F2-38C4-480E-A1E3-EAE798278D3E}" type="sibTrans" cxnId="{5D3FBBE7-5834-4DAE-A8F9-53FD69F85854}">
      <dgm:prSet/>
      <dgm:spPr/>
      <dgm:t>
        <a:bodyPr/>
        <a:lstStyle/>
        <a:p>
          <a:endParaRPr lang="en-US"/>
        </a:p>
      </dgm:t>
    </dgm:pt>
    <dgm:pt modelId="{94BC81E2-5976-4B6D-9C01-756986E0EAFD}">
      <dgm:prSet/>
      <dgm:spPr/>
      <dgm:t>
        <a:bodyPr/>
        <a:lstStyle/>
        <a:p>
          <a:r>
            <a:rPr lang="en-US" dirty="0"/>
            <a:t>Networking opportunities to share practice – 47 trained coaches</a:t>
          </a:r>
        </a:p>
      </dgm:t>
    </dgm:pt>
    <dgm:pt modelId="{32608CFB-8BF1-40FB-9EE3-4A54D4CA39AC}" type="parTrans" cxnId="{BF8DBC15-69C6-41F5-93D1-5E007702D868}">
      <dgm:prSet/>
      <dgm:spPr/>
      <dgm:t>
        <a:bodyPr/>
        <a:lstStyle/>
        <a:p>
          <a:endParaRPr lang="en-US"/>
        </a:p>
      </dgm:t>
    </dgm:pt>
    <dgm:pt modelId="{E6A4C8B9-5395-40B6-894D-206116C18EED}" type="sibTrans" cxnId="{BF8DBC15-69C6-41F5-93D1-5E007702D868}">
      <dgm:prSet/>
      <dgm:spPr/>
      <dgm:t>
        <a:bodyPr/>
        <a:lstStyle/>
        <a:p>
          <a:endParaRPr lang="en-US"/>
        </a:p>
      </dgm:t>
    </dgm:pt>
    <dgm:pt modelId="{43F9EEE6-5F31-4EE2-BE62-CB59886CB009}">
      <dgm:prSet/>
      <dgm:spPr/>
      <dgm:t>
        <a:bodyPr/>
        <a:lstStyle/>
        <a:p>
          <a:r>
            <a:rPr lang="en-US"/>
            <a:t>Co-constructive learning experiences </a:t>
          </a:r>
        </a:p>
      </dgm:t>
    </dgm:pt>
    <dgm:pt modelId="{2FEE4936-E37F-44FF-B1D3-82DAE7F9CE31}" type="parTrans" cxnId="{71A0ADC0-9FF0-413A-9DF3-B1C9A9B17256}">
      <dgm:prSet/>
      <dgm:spPr/>
      <dgm:t>
        <a:bodyPr/>
        <a:lstStyle/>
        <a:p>
          <a:endParaRPr lang="en-US"/>
        </a:p>
      </dgm:t>
    </dgm:pt>
    <dgm:pt modelId="{7F183E05-BF17-415B-941B-2D174B19710A}" type="sibTrans" cxnId="{71A0ADC0-9FF0-413A-9DF3-B1C9A9B17256}">
      <dgm:prSet/>
      <dgm:spPr/>
      <dgm:t>
        <a:bodyPr/>
        <a:lstStyle/>
        <a:p>
          <a:endParaRPr lang="en-US"/>
        </a:p>
      </dgm:t>
    </dgm:pt>
    <dgm:pt modelId="{955F2A3C-2CDC-45A2-A758-7769A043CBE2}" type="pres">
      <dgm:prSet presAssocID="{C9186A30-8C99-4152-B8F7-4D0501D32979}" presName="linear" presStyleCnt="0">
        <dgm:presLayoutVars>
          <dgm:animLvl val="lvl"/>
          <dgm:resizeHandles val="exact"/>
        </dgm:presLayoutVars>
      </dgm:prSet>
      <dgm:spPr/>
    </dgm:pt>
    <dgm:pt modelId="{C5A6380E-7FCF-47D2-92B5-D7E7553E9066}" type="pres">
      <dgm:prSet presAssocID="{8E4FFEB3-EBDC-421B-9651-6726FA03F15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978CF2-2BF1-426B-ACB0-8D34E046349D}" type="pres">
      <dgm:prSet presAssocID="{5370D111-62F6-4654-96A6-25BE9F4C82EB}" presName="spacer" presStyleCnt="0"/>
      <dgm:spPr/>
    </dgm:pt>
    <dgm:pt modelId="{27371F89-1CAF-4E96-8F16-F22679AFED6D}" type="pres">
      <dgm:prSet presAssocID="{28F220C0-BD6A-48F1-9CE4-52A8024E29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1E5CAFC-BAEB-454C-BCF1-774F6BE14E19}" type="pres">
      <dgm:prSet presAssocID="{CDA060F2-38C4-480E-A1E3-EAE798278D3E}" presName="spacer" presStyleCnt="0"/>
      <dgm:spPr/>
    </dgm:pt>
    <dgm:pt modelId="{86FC5B5D-8018-462C-B26E-924DB2B11222}" type="pres">
      <dgm:prSet presAssocID="{94BC81E2-5976-4B6D-9C01-756986E0EAF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73A14A-B2F0-4183-B95B-F5C4A7A82A66}" type="pres">
      <dgm:prSet presAssocID="{E6A4C8B9-5395-40B6-894D-206116C18EED}" presName="spacer" presStyleCnt="0"/>
      <dgm:spPr/>
    </dgm:pt>
    <dgm:pt modelId="{A4C59A4D-D4B8-4F10-9298-873C8A8FEA2F}" type="pres">
      <dgm:prSet presAssocID="{43F9EEE6-5F31-4EE2-BE62-CB59886CB00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F8DBC15-69C6-41F5-93D1-5E007702D868}" srcId="{C9186A30-8C99-4152-B8F7-4D0501D32979}" destId="{94BC81E2-5976-4B6D-9C01-756986E0EAFD}" srcOrd="2" destOrd="0" parTransId="{32608CFB-8BF1-40FB-9EE3-4A54D4CA39AC}" sibTransId="{E6A4C8B9-5395-40B6-894D-206116C18EED}"/>
    <dgm:cxn modelId="{045B821A-42D6-4AB3-9513-9465792654CD}" type="presOf" srcId="{43F9EEE6-5F31-4EE2-BE62-CB59886CB009}" destId="{A4C59A4D-D4B8-4F10-9298-873C8A8FEA2F}" srcOrd="0" destOrd="0" presId="urn:microsoft.com/office/officeart/2005/8/layout/vList2"/>
    <dgm:cxn modelId="{6A99C91D-FBB7-41CC-8499-5204FE992F79}" srcId="{C9186A30-8C99-4152-B8F7-4D0501D32979}" destId="{8E4FFEB3-EBDC-421B-9651-6726FA03F15A}" srcOrd="0" destOrd="0" parTransId="{9E14844D-3548-4F84-BE22-572CC67ABA4D}" sibTransId="{5370D111-62F6-4654-96A6-25BE9F4C82EB}"/>
    <dgm:cxn modelId="{2809452E-3FEF-425C-B879-B823D378B5F9}" type="presOf" srcId="{8E4FFEB3-EBDC-421B-9651-6726FA03F15A}" destId="{C5A6380E-7FCF-47D2-92B5-D7E7553E9066}" srcOrd="0" destOrd="0" presId="urn:microsoft.com/office/officeart/2005/8/layout/vList2"/>
    <dgm:cxn modelId="{94CCC33D-AF98-4ABC-BAD7-9684F0DB37DB}" type="presOf" srcId="{94BC81E2-5976-4B6D-9C01-756986E0EAFD}" destId="{86FC5B5D-8018-462C-B26E-924DB2B11222}" srcOrd="0" destOrd="0" presId="urn:microsoft.com/office/officeart/2005/8/layout/vList2"/>
    <dgm:cxn modelId="{71A0ADC0-9FF0-413A-9DF3-B1C9A9B17256}" srcId="{C9186A30-8C99-4152-B8F7-4D0501D32979}" destId="{43F9EEE6-5F31-4EE2-BE62-CB59886CB009}" srcOrd="3" destOrd="0" parTransId="{2FEE4936-E37F-44FF-B1D3-82DAE7F9CE31}" sibTransId="{7F183E05-BF17-415B-941B-2D174B19710A}"/>
    <dgm:cxn modelId="{B7C458D6-6BC0-4413-9275-CC064CEE6339}" type="presOf" srcId="{28F220C0-BD6A-48F1-9CE4-52A8024E290E}" destId="{27371F89-1CAF-4E96-8F16-F22679AFED6D}" srcOrd="0" destOrd="0" presId="urn:microsoft.com/office/officeart/2005/8/layout/vList2"/>
    <dgm:cxn modelId="{5D3FBBE7-5834-4DAE-A8F9-53FD69F85854}" srcId="{C9186A30-8C99-4152-B8F7-4D0501D32979}" destId="{28F220C0-BD6A-48F1-9CE4-52A8024E290E}" srcOrd="1" destOrd="0" parTransId="{EB66F75F-5041-45A6-82A9-D9304E082E04}" sibTransId="{CDA060F2-38C4-480E-A1E3-EAE798278D3E}"/>
    <dgm:cxn modelId="{BF0B10ED-1850-43B7-B97D-4C1150D9C39E}" type="presOf" srcId="{C9186A30-8C99-4152-B8F7-4D0501D32979}" destId="{955F2A3C-2CDC-45A2-A758-7769A043CBE2}" srcOrd="0" destOrd="0" presId="urn:microsoft.com/office/officeart/2005/8/layout/vList2"/>
    <dgm:cxn modelId="{E760AADB-5A6F-4144-AC15-2D57C2322D9F}" type="presParOf" srcId="{955F2A3C-2CDC-45A2-A758-7769A043CBE2}" destId="{C5A6380E-7FCF-47D2-92B5-D7E7553E9066}" srcOrd="0" destOrd="0" presId="urn:microsoft.com/office/officeart/2005/8/layout/vList2"/>
    <dgm:cxn modelId="{05501EBE-DEFE-433F-96C6-9F6521C68E7F}" type="presParOf" srcId="{955F2A3C-2CDC-45A2-A758-7769A043CBE2}" destId="{1C978CF2-2BF1-426B-ACB0-8D34E046349D}" srcOrd="1" destOrd="0" presId="urn:microsoft.com/office/officeart/2005/8/layout/vList2"/>
    <dgm:cxn modelId="{4789B131-6BB5-49F6-AC38-05FD0571777F}" type="presParOf" srcId="{955F2A3C-2CDC-45A2-A758-7769A043CBE2}" destId="{27371F89-1CAF-4E96-8F16-F22679AFED6D}" srcOrd="2" destOrd="0" presId="urn:microsoft.com/office/officeart/2005/8/layout/vList2"/>
    <dgm:cxn modelId="{3ADD064B-427C-4DFD-B0C8-1CBBD61BB305}" type="presParOf" srcId="{955F2A3C-2CDC-45A2-A758-7769A043CBE2}" destId="{31E5CAFC-BAEB-454C-BCF1-774F6BE14E19}" srcOrd="3" destOrd="0" presId="urn:microsoft.com/office/officeart/2005/8/layout/vList2"/>
    <dgm:cxn modelId="{F69444EE-0BB2-4248-A4A9-ACEC90B96670}" type="presParOf" srcId="{955F2A3C-2CDC-45A2-A758-7769A043CBE2}" destId="{86FC5B5D-8018-462C-B26E-924DB2B11222}" srcOrd="4" destOrd="0" presId="urn:microsoft.com/office/officeart/2005/8/layout/vList2"/>
    <dgm:cxn modelId="{574FF240-860C-4EF6-BF9D-A7DEBB5780B8}" type="presParOf" srcId="{955F2A3C-2CDC-45A2-A758-7769A043CBE2}" destId="{F173A14A-B2F0-4183-B95B-F5C4A7A82A66}" srcOrd="5" destOrd="0" presId="urn:microsoft.com/office/officeart/2005/8/layout/vList2"/>
    <dgm:cxn modelId="{3E3C77CD-524F-436A-BCCA-884B3A32D2F5}" type="presParOf" srcId="{955F2A3C-2CDC-45A2-A758-7769A043CBE2}" destId="{A4C59A4D-D4B8-4F10-9298-873C8A8FEA2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933C87-0340-4D97-BD8F-ADDF34109F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BFDE2C0-68DD-4DE9-B08C-DE2D88FDC454}">
      <dgm:prSet/>
      <dgm:spPr/>
      <dgm:t>
        <a:bodyPr/>
        <a:lstStyle/>
        <a:p>
          <a:r>
            <a:rPr lang="en-US"/>
            <a:t>Peer to Peer Coaching/ mentoring</a:t>
          </a:r>
        </a:p>
      </dgm:t>
    </dgm:pt>
    <dgm:pt modelId="{499C2B1B-F591-489C-973C-A98C233A25B0}" type="parTrans" cxnId="{2AFB4FDC-0D43-43B5-B076-04BD676664B3}">
      <dgm:prSet/>
      <dgm:spPr/>
      <dgm:t>
        <a:bodyPr/>
        <a:lstStyle/>
        <a:p>
          <a:endParaRPr lang="en-US"/>
        </a:p>
      </dgm:t>
    </dgm:pt>
    <dgm:pt modelId="{A9916CA0-2215-434D-BBF3-CC9AE4A41247}" type="sibTrans" cxnId="{2AFB4FDC-0D43-43B5-B076-04BD676664B3}">
      <dgm:prSet/>
      <dgm:spPr/>
      <dgm:t>
        <a:bodyPr/>
        <a:lstStyle/>
        <a:p>
          <a:endParaRPr lang="en-US"/>
        </a:p>
      </dgm:t>
    </dgm:pt>
    <dgm:pt modelId="{DEAD9188-7F9D-4247-A291-FB37B7F48715}">
      <dgm:prSet/>
      <dgm:spPr/>
      <dgm:t>
        <a:bodyPr/>
        <a:lstStyle/>
        <a:p>
          <a:r>
            <a:rPr lang="en-US"/>
            <a:t>Leadership progression</a:t>
          </a:r>
        </a:p>
      </dgm:t>
    </dgm:pt>
    <dgm:pt modelId="{70CD108A-ADD4-4953-8AB5-799C07321BA3}" type="parTrans" cxnId="{15AB2D95-E389-4C54-BB85-7493E2231D7A}">
      <dgm:prSet/>
      <dgm:spPr/>
      <dgm:t>
        <a:bodyPr/>
        <a:lstStyle/>
        <a:p>
          <a:endParaRPr lang="en-US"/>
        </a:p>
      </dgm:t>
    </dgm:pt>
    <dgm:pt modelId="{7CA5C7C4-98DD-41E6-ADA7-044B70600820}" type="sibTrans" cxnId="{15AB2D95-E389-4C54-BB85-7493E2231D7A}">
      <dgm:prSet/>
      <dgm:spPr/>
      <dgm:t>
        <a:bodyPr/>
        <a:lstStyle/>
        <a:p>
          <a:endParaRPr lang="en-US"/>
        </a:p>
      </dgm:t>
    </dgm:pt>
    <dgm:pt modelId="{3EADACB4-F8F6-46A3-9688-ECE2A7B1CF87}">
      <dgm:prSet/>
      <dgm:spPr/>
      <dgm:t>
        <a:bodyPr/>
        <a:lstStyle/>
        <a:p>
          <a:r>
            <a:rPr lang="en-US"/>
            <a:t>Career Events </a:t>
          </a:r>
        </a:p>
      </dgm:t>
    </dgm:pt>
    <dgm:pt modelId="{40576199-26B2-4184-BD59-41E7EB79CE8D}" type="parTrans" cxnId="{3ABEFBCF-02EC-47A1-B9AA-491C44FCDB5A}">
      <dgm:prSet/>
      <dgm:spPr/>
      <dgm:t>
        <a:bodyPr/>
        <a:lstStyle/>
        <a:p>
          <a:endParaRPr lang="en-US"/>
        </a:p>
      </dgm:t>
    </dgm:pt>
    <dgm:pt modelId="{DD0EE3A1-7FF9-49E5-B8EE-92B5CC6D8B38}" type="sibTrans" cxnId="{3ABEFBCF-02EC-47A1-B9AA-491C44FCDB5A}">
      <dgm:prSet/>
      <dgm:spPr/>
      <dgm:t>
        <a:bodyPr/>
        <a:lstStyle/>
        <a:p>
          <a:endParaRPr lang="en-US"/>
        </a:p>
      </dgm:t>
    </dgm:pt>
    <dgm:pt modelId="{7FA65220-CA42-41A4-998B-C163B15C8D76}">
      <dgm:prSet/>
      <dgm:spPr/>
      <dgm:t>
        <a:bodyPr/>
        <a:lstStyle/>
        <a:p>
          <a:r>
            <a:rPr lang="en-US"/>
            <a:t>Greater Confidence </a:t>
          </a:r>
        </a:p>
      </dgm:t>
    </dgm:pt>
    <dgm:pt modelId="{D8915354-4E3D-45A2-B991-8EC46FA98AB8}" type="parTrans" cxnId="{72C2ED74-F8DE-4632-AF95-FD7D6E08532D}">
      <dgm:prSet/>
      <dgm:spPr/>
      <dgm:t>
        <a:bodyPr/>
        <a:lstStyle/>
        <a:p>
          <a:endParaRPr lang="en-US"/>
        </a:p>
      </dgm:t>
    </dgm:pt>
    <dgm:pt modelId="{FA8BA6CF-9B4B-4DFE-A363-069DCB7E05F2}" type="sibTrans" cxnId="{72C2ED74-F8DE-4632-AF95-FD7D6E08532D}">
      <dgm:prSet/>
      <dgm:spPr/>
      <dgm:t>
        <a:bodyPr/>
        <a:lstStyle/>
        <a:p>
          <a:endParaRPr lang="en-US"/>
        </a:p>
      </dgm:t>
    </dgm:pt>
    <dgm:pt modelId="{62A9A5E9-B216-4202-B9B3-AA50441ADF8A}">
      <dgm:prSet/>
      <dgm:spPr/>
      <dgm:t>
        <a:bodyPr/>
        <a:lstStyle/>
        <a:p>
          <a:r>
            <a:rPr lang="en-US"/>
            <a:t>Safe learning spaces</a:t>
          </a:r>
        </a:p>
      </dgm:t>
    </dgm:pt>
    <dgm:pt modelId="{74A8EBCD-A185-4459-99D8-B0CD7336F7F8}" type="parTrans" cxnId="{466F2DF5-53DB-431E-835D-4D537B315807}">
      <dgm:prSet/>
      <dgm:spPr/>
      <dgm:t>
        <a:bodyPr/>
        <a:lstStyle/>
        <a:p>
          <a:endParaRPr lang="en-US"/>
        </a:p>
      </dgm:t>
    </dgm:pt>
    <dgm:pt modelId="{DA9C5BBD-45B8-4444-B271-9BDA14736A61}" type="sibTrans" cxnId="{466F2DF5-53DB-431E-835D-4D537B315807}">
      <dgm:prSet/>
      <dgm:spPr/>
      <dgm:t>
        <a:bodyPr/>
        <a:lstStyle/>
        <a:p>
          <a:endParaRPr lang="en-US"/>
        </a:p>
      </dgm:t>
    </dgm:pt>
    <dgm:pt modelId="{FCBC84BB-EE79-4E45-9FC2-202918F83C62}">
      <dgm:prSet/>
      <dgm:spPr/>
      <dgm:t>
        <a:bodyPr/>
        <a:lstStyle/>
        <a:p>
          <a:r>
            <a:rPr lang="en-US"/>
            <a:t>Better conversations</a:t>
          </a:r>
        </a:p>
      </dgm:t>
    </dgm:pt>
    <dgm:pt modelId="{F59D306D-E635-4544-A8F1-931A7F328700}" type="parTrans" cxnId="{E47D2A70-92F8-4BC7-96B9-0FBE69198781}">
      <dgm:prSet/>
      <dgm:spPr/>
      <dgm:t>
        <a:bodyPr/>
        <a:lstStyle/>
        <a:p>
          <a:endParaRPr lang="en-US"/>
        </a:p>
      </dgm:t>
    </dgm:pt>
    <dgm:pt modelId="{2E786A52-09A7-4FB4-83EF-B4D60A19B743}" type="sibTrans" cxnId="{E47D2A70-92F8-4BC7-96B9-0FBE69198781}">
      <dgm:prSet/>
      <dgm:spPr/>
      <dgm:t>
        <a:bodyPr/>
        <a:lstStyle/>
        <a:p>
          <a:endParaRPr lang="en-US"/>
        </a:p>
      </dgm:t>
    </dgm:pt>
    <dgm:pt modelId="{C1FFF77C-F2B3-4134-BCE4-FFA21416855F}">
      <dgm:prSet/>
      <dgm:spPr/>
      <dgm:t>
        <a:bodyPr/>
        <a:lstStyle/>
        <a:p>
          <a:r>
            <a:rPr lang="en-US"/>
            <a:t>Collaborative professionalism </a:t>
          </a:r>
        </a:p>
      </dgm:t>
    </dgm:pt>
    <dgm:pt modelId="{02365D2A-7709-446A-B387-5F515FBB14D3}" type="parTrans" cxnId="{6FC39F7D-DE73-44AD-9737-006A51B121D1}">
      <dgm:prSet/>
      <dgm:spPr/>
      <dgm:t>
        <a:bodyPr/>
        <a:lstStyle/>
        <a:p>
          <a:endParaRPr lang="en-US"/>
        </a:p>
      </dgm:t>
    </dgm:pt>
    <dgm:pt modelId="{8C81FD0A-AC00-40C8-8D13-52852A811D68}" type="sibTrans" cxnId="{6FC39F7D-DE73-44AD-9737-006A51B121D1}">
      <dgm:prSet/>
      <dgm:spPr/>
      <dgm:t>
        <a:bodyPr/>
        <a:lstStyle/>
        <a:p>
          <a:endParaRPr lang="en-US"/>
        </a:p>
      </dgm:t>
    </dgm:pt>
    <dgm:pt modelId="{0106F308-61F2-4F3C-95F8-DB8D23174B09}" type="pres">
      <dgm:prSet presAssocID="{7D933C87-0340-4D97-BD8F-ADDF34109F01}" presName="linear" presStyleCnt="0">
        <dgm:presLayoutVars>
          <dgm:animLvl val="lvl"/>
          <dgm:resizeHandles val="exact"/>
        </dgm:presLayoutVars>
      </dgm:prSet>
      <dgm:spPr/>
    </dgm:pt>
    <dgm:pt modelId="{B03A0CC2-AADF-439D-86EC-F1E8A1B1C88C}" type="pres">
      <dgm:prSet presAssocID="{6BFDE2C0-68DD-4DE9-B08C-DE2D88FDC45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6A0DDDD-DCAB-4615-BCFE-7F82EF02D8A1}" type="pres">
      <dgm:prSet presAssocID="{A9916CA0-2215-434D-BBF3-CC9AE4A41247}" presName="spacer" presStyleCnt="0"/>
      <dgm:spPr/>
    </dgm:pt>
    <dgm:pt modelId="{28822654-6EC5-42C6-8FAC-ADF6BE4E4345}" type="pres">
      <dgm:prSet presAssocID="{DEAD9188-7F9D-4247-A291-FB37B7F4871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26DA5D3-F5E0-48F3-AA8C-17E45B36BA15}" type="pres">
      <dgm:prSet presAssocID="{7CA5C7C4-98DD-41E6-ADA7-044B70600820}" presName="spacer" presStyleCnt="0"/>
      <dgm:spPr/>
    </dgm:pt>
    <dgm:pt modelId="{6C6CF0FA-BD5A-442A-8DF4-4EA1DE2FF4B1}" type="pres">
      <dgm:prSet presAssocID="{3EADACB4-F8F6-46A3-9688-ECE2A7B1CF8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8FD4545-0609-4FF3-92D6-943327E330DE}" type="pres">
      <dgm:prSet presAssocID="{DD0EE3A1-7FF9-49E5-B8EE-92B5CC6D8B38}" presName="spacer" presStyleCnt="0"/>
      <dgm:spPr/>
    </dgm:pt>
    <dgm:pt modelId="{0C0599B4-BE41-4F1F-8D68-74B23559E930}" type="pres">
      <dgm:prSet presAssocID="{7FA65220-CA42-41A4-998B-C163B15C8D7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072CA55-84A4-404E-B6BB-10093B088A73}" type="pres">
      <dgm:prSet presAssocID="{FA8BA6CF-9B4B-4DFE-A363-069DCB7E05F2}" presName="spacer" presStyleCnt="0"/>
      <dgm:spPr/>
    </dgm:pt>
    <dgm:pt modelId="{E10C8081-97B5-46E8-AD04-925264BC72A2}" type="pres">
      <dgm:prSet presAssocID="{62A9A5E9-B216-4202-B9B3-AA50441ADF8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7EE511D-C7AD-4921-BF66-35E34D21D939}" type="pres">
      <dgm:prSet presAssocID="{DA9C5BBD-45B8-4444-B271-9BDA14736A61}" presName="spacer" presStyleCnt="0"/>
      <dgm:spPr/>
    </dgm:pt>
    <dgm:pt modelId="{0F2A7A02-154B-4DF6-8790-817E9677462F}" type="pres">
      <dgm:prSet presAssocID="{FCBC84BB-EE79-4E45-9FC2-202918F83C6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634F544-C3DA-49A4-B5D1-7C64E26D1E12}" type="pres">
      <dgm:prSet presAssocID="{2E786A52-09A7-4FB4-83EF-B4D60A19B743}" presName="spacer" presStyleCnt="0"/>
      <dgm:spPr/>
    </dgm:pt>
    <dgm:pt modelId="{71D24F49-2744-455F-98F4-335444F1F079}" type="pres">
      <dgm:prSet presAssocID="{C1FFF77C-F2B3-4134-BCE4-FFA21416855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58ABA14-60DE-4234-A4A5-9F236BC75FCA}" type="presOf" srcId="{7D933C87-0340-4D97-BD8F-ADDF34109F01}" destId="{0106F308-61F2-4F3C-95F8-DB8D23174B09}" srcOrd="0" destOrd="0" presId="urn:microsoft.com/office/officeart/2005/8/layout/vList2"/>
    <dgm:cxn modelId="{CEA54344-D218-4C66-B76B-9206FEFB0202}" type="presOf" srcId="{6BFDE2C0-68DD-4DE9-B08C-DE2D88FDC454}" destId="{B03A0CC2-AADF-439D-86EC-F1E8A1B1C88C}" srcOrd="0" destOrd="0" presId="urn:microsoft.com/office/officeart/2005/8/layout/vList2"/>
    <dgm:cxn modelId="{8C314C6D-E82B-424B-8162-14CC1A1410FD}" type="presOf" srcId="{DEAD9188-7F9D-4247-A291-FB37B7F48715}" destId="{28822654-6EC5-42C6-8FAC-ADF6BE4E4345}" srcOrd="0" destOrd="0" presId="urn:microsoft.com/office/officeart/2005/8/layout/vList2"/>
    <dgm:cxn modelId="{E47D2A70-92F8-4BC7-96B9-0FBE69198781}" srcId="{7D933C87-0340-4D97-BD8F-ADDF34109F01}" destId="{FCBC84BB-EE79-4E45-9FC2-202918F83C62}" srcOrd="5" destOrd="0" parTransId="{F59D306D-E635-4544-A8F1-931A7F328700}" sibTransId="{2E786A52-09A7-4FB4-83EF-B4D60A19B743}"/>
    <dgm:cxn modelId="{72C2ED74-F8DE-4632-AF95-FD7D6E08532D}" srcId="{7D933C87-0340-4D97-BD8F-ADDF34109F01}" destId="{7FA65220-CA42-41A4-998B-C163B15C8D76}" srcOrd="3" destOrd="0" parTransId="{D8915354-4E3D-45A2-B991-8EC46FA98AB8}" sibTransId="{FA8BA6CF-9B4B-4DFE-A363-069DCB7E05F2}"/>
    <dgm:cxn modelId="{6FC39F7D-DE73-44AD-9737-006A51B121D1}" srcId="{7D933C87-0340-4D97-BD8F-ADDF34109F01}" destId="{C1FFF77C-F2B3-4134-BCE4-FFA21416855F}" srcOrd="6" destOrd="0" parTransId="{02365D2A-7709-446A-B387-5F515FBB14D3}" sibTransId="{8C81FD0A-AC00-40C8-8D13-52852A811D68}"/>
    <dgm:cxn modelId="{88E3348E-57E9-4B81-BF3F-2B1984AF50C5}" type="presOf" srcId="{FCBC84BB-EE79-4E45-9FC2-202918F83C62}" destId="{0F2A7A02-154B-4DF6-8790-817E9677462F}" srcOrd="0" destOrd="0" presId="urn:microsoft.com/office/officeart/2005/8/layout/vList2"/>
    <dgm:cxn modelId="{15AB2D95-E389-4C54-BB85-7493E2231D7A}" srcId="{7D933C87-0340-4D97-BD8F-ADDF34109F01}" destId="{DEAD9188-7F9D-4247-A291-FB37B7F48715}" srcOrd="1" destOrd="0" parTransId="{70CD108A-ADD4-4953-8AB5-799C07321BA3}" sibTransId="{7CA5C7C4-98DD-41E6-ADA7-044B70600820}"/>
    <dgm:cxn modelId="{7C93ACC7-88B1-4269-8138-5FFB80FBDCAF}" type="presOf" srcId="{7FA65220-CA42-41A4-998B-C163B15C8D76}" destId="{0C0599B4-BE41-4F1F-8D68-74B23559E930}" srcOrd="0" destOrd="0" presId="urn:microsoft.com/office/officeart/2005/8/layout/vList2"/>
    <dgm:cxn modelId="{3ABEFBCF-02EC-47A1-B9AA-491C44FCDB5A}" srcId="{7D933C87-0340-4D97-BD8F-ADDF34109F01}" destId="{3EADACB4-F8F6-46A3-9688-ECE2A7B1CF87}" srcOrd="2" destOrd="0" parTransId="{40576199-26B2-4184-BD59-41E7EB79CE8D}" sibTransId="{DD0EE3A1-7FF9-49E5-B8EE-92B5CC6D8B38}"/>
    <dgm:cxn modelId="{53D82FD7-33BD-42F2-9B2A-E2F61F9188D2}" type="presOf" srcId="{C1FFF77C-F2B3-4134-BCE4-FFA21416855F}" destId="{71D24F49-2744-455F-98F4-335444F1F079}" srcOrd="0" destOrd="0" presId="urn:microsoft.com/office/officeart/2005/8/layout/vList2"/>
    <dgm:cxn modelId="{2AFB4FDC-0D43-43B5-B076-04BD676664B3}" srcId="{7D933C87-0340-4D97-BD8F-ADDF34109F01}" destId="{6BFDE2C0-68DD-4DE9-B08C-DE2D88FDC454}" srcOrd="0" destOrd="0" parTransId="{499C2B1B-F591-489C-973C-A98C233A25B0}" sibTransId="{A9916CA0-2215-434D-BBF3-CC9AE4A41247}"/>
    <dgm:cxn modelId="{49BCB6F1-1D0C-413B-87B2-01F165F2521A}" type="presOf" srcId="{3EADACB4-F8F6-46A3-9688-ECE2A7B1CF87}" destId="{6C6CF0FA-BD5A-442A-8DF4-4EA1DE2FF4B1}" srcOrd="0" destOrd="0" presId="urn:microsoft.com/office/officeart/2005/8/layout/vList2"/>
    <dgm:cxn modelId="{466F2DF5-53DB-431E-835D-4D537B315807}" srcId="{7D933C87-0340-4D97-BD8F-ADDF34109F01}" destId="{62A9A5E9-B216-4202-B9B3-AA50441ADF8A}" srcOrd="4" destOrd="0" parTransId="{74A8EBCD-A185-4459-99D8-B0CD7336F7F8}" sibTransId="{DA9C5BBD-45B8-4444-B271-9BDA14736A61}"/>
    <dgm:cxn modelId="{BF07A3F7-3032-4FDE-986F-4D05586F79C5}" type="presOf" srcId="{62A9A5E9-B216-4202-B9B3-AA50441ADF8A}" destId="{E10C8081-97B5-46E8-AD04-925264BC72A2}" srcOrd="0" destOrd="0" presId="urn:microsoft.com/office/officeart/2005/8/layout/vList2"/>
    <dgm:cxn modelId="{5A53B53A-0271-4B6F-AD91-0590A6235200}" type="presParOf" srcId="{0106F308-61F2-4F3C-95F8-DB8D23174B09}" destId="{B03A0CC2-AADF-439D-86EC-F1E8A1B1C88C}" srcOrd="0" destOrd="0" presId="urn:microsoft.com/office/officeart/2005/8/layout/vList2"/>
    <dgm:cxn modelId="{3A3BCCD2-65D2-4984-B57E-0EAF7E59C60C}" type="presParOf" srcId="{0106F308-61F2-4F3C-95F8-DB8D23174B09}" destId="{D6A0DDDD-DCAB-4615-BCFE-7F82EF02D8A1}" srcOrd="1" destOrd="0" presId="urn:microsoft.com/office/officeart/2005/8/layout/vList2"/>
    <dgm:cxn modelId="{5427C015-8F95-4BA8-BAEF-DC0F2285F605}" type="presParOf" srcId="{0106F308-61F2-4F3C-95F8-DB8D23174B09}" destId="{28822654-6EC5-42C6-8FAC-ADF6BE4E4345}" srcOrd="2" destOrd="0" presId="urn:microsoft.com/office/officeart/2005/8/layout/vList2"/>
    <dgm:cxn modelId="{A22AD075-09F9-4573-888A-13935AF0BAF2}" type="presParOf" srcId="{0106F308-61F2-4F3C-95F8-DB8D23174B09}" destId="{226DA5D3-F5E0-48F3-AA8C-17E45B36BA15}" srcOrd="3" destOrd="0" presId="urn:microsoft.com/office/officeart/2005/8/layout/vList2"/>
    <dgm:cxn modelId="{43C6A898-E5F8-49A6-A169-BF158C957F9B}" type="presParOf" srcId="{0106F308-61F2-4F3C-95F8-DB8D23174B09}" destId="{6C6CF0FA-BD5A-442A-8DF4-4EA1DE2FF4B1}" srcOrd="4" destOrd="0" presId="urn:microsoft.com/office/officeart/2005/8/layout/vList2"/>
    <dgm:cxn modelId="{47C259BD-F8D8-4664-B323-8EAFF4D44F24}" type="presParOf" srcId="{0106F308-61F2-4F3C-95F8-DB8D23174B09}" destId="{C8FD4545-0609-4FF3-92D6-943327E330DE}" srcOrd="5" destOrd="0" presId="urn:microsoft.com/office/officeart/2005/8/layout/vList2"/>
    <dgm:cxn modelId="{C0C94135-354E-4314-ADB0-C5D9D1C8CC10}" type="presParOf" srcId="{0106F308-61F2-4F3C-95F8-DB8D23174B09}" destId="{0C0599B4-BE41-4F1F-8D68-74B23559E930}" srcOrd="6" destOrd="0" presId="urn:microsoft.com/office/officeart/2005/8/layout/vList2"/>
    <dgm:cxn modelId="{04FAAEED-E7AA-4532-8064-57895D001E3D}" type="presParOf" srcId="{0106F308-61F2-4F3C-95F8-DB8D23174B09}" destId="{0072CA55-84A4-404E-B6BB-10093B088A73}" srcOrd="7" destOrd="0" presId="urn:microsoft.com/office/officeart/2005/8/layout/vList2"/>
    <dgm:cxn modelId="{34F87DC3-E357-42C1-975D-EC09581045DA}" type="presParOf" srcId="{0106F308-61F2-4F3C-95F8-DB8D23174B09}" destId="{E10C8081-97B5-46E8-AD04-925264BC72A2}" srcOrd="8" destOrd="0" presId="urn:microsoft.com/office/officeart/2005/8/layout/vList2"/>
    <dgm:cxn modelId="{6DF3B4BB-7694-4356-8543-DC283622B44E}" type="presParOf" srcId="{0106F308-61F2-4F3C-95F8-DB8D23174B09}" destId="{F7EE511D-C7AD-4921-BF66-35E34D21D939}" srcOrd="9" destOrd="0" presId="urn:microsoft.com/office/officeart/2005/8/layout/vList2"/>
    <dgm:cxn modelId="{1AD7415E-337C-48E7-A2F3-86A001D832F3}" type="presParOf" srcId="{0106F308-61F2-4F3C-95F8-DB8D23174B09}" destId="{0F2A7A02-154B-4DF6-8790-817E9677462F}" srcOrd="10" destOrd="0" presId="urn:microsoft.com/office/officeart/2005/8/layout/vList2"/>
    <dgm:cxn modelId="{3BE66758-5FFF-488E-9300-CE2771B61A45}" type="presParOf" srcId="{0106F308-61F2-4F3C-95F8-DB8D23174B09}" destId="{B634F544-C3DA-49A4-B5D1-7C64E26D1E12}" srcOrd="11" destOrd="0" presId="urn:microsoft.com/office/officeart/2005/8/layout/vList2"/>
    <dgm:cxn modelId="{611D7DA5-7041-4DB5-9FE1-09B3A34DF873}" type="presParOf" srcId="{0106F308-61F2-4F3C-95F8-DB8D23174B09}" destId="{71D24F49-2744-455F-98F4-335444F1F07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E98EB8-BCF9-4B2A-BC26-5EE6EA7E42B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01DE28A-A41D-4AF0-B439-532C72F0BA8D}">
      <dgm:prSet/>
      <dgm:spPr/>
      <dgm:t>
        <a:bodyPr/>
        <a:lstStyle/>
        <a:p>
          <a:r>
            <a:rPr lang="en-GB" i="1" dirty="0"/>
            <a:t>‘Coaching has been a great way to </a:t>
          </a:r>
          <a:r>
            <a:rPr lang="en-GB" b="1" i="1" dirty="0"/>
            <a:t>explore my emotions, and give me time and room to explore my leadership role</a:t>
          </a:r>
          <a:r>
            <a:rPr lang="en-GB" i="1" dirty="0"/>
            <a:t>…. my sessions gave me the freedom to speak </a:t>
          </a:r>
          <a:r>
            <a:rPr lang="en-GB" b="1" i="1" dirty="0"/>
            <a:t>freely and honestly</a:t>
          </a:r>
          <a:r>
            <a:rPr lang="en-GB" i="1" dirty="0"/>
            <a:t>.’</a:t>
          </a:r>
          <a:endParaRPr lang="en-US" dirty="0"/>
        </a:p>
      </dgm:t>
    </dgm:pt>
    <dgm:pt modelId="{00CC81A1-1AE2-41C0-AEE9-CE2C39EAE3A9}" type="parTrans" cxnId="{488AB48B-04B0-4D79-A1E6-0F6321EA884A}">
      <dgm:prSet/>
      <dgm:spPr/>
      <dgm:t>
        <a:bodyPr/>
        <a:lstStyle/>
        <a:p>
          <a:endParaRPr lang="en-US"/>
        </a:p>
      </dgm:t>
    </dgm:pt>
    <dgm:pt modelId="{96D52472-6974-4C37-B52F-9C09E8CE5969}" type="sibTrans" cxnId="{488AB48B-04B0-4D79-A1E6-0F6321EA884A}">
      <dgm:prSet/>
      <dgm:spPr/>
      <dgm:t>
        <a:bodyPr/>
        <a:lstStyle/>
        <a:p>
          <a:endParaRPr lang="en-US"/>
        </a:p>
      </dgm:t>
    </dgm:pt>
    <dgm:pt modelId="{C5B67407-43B7-45C5-8B3D-07AA0C4C7C12}">
      <dgm:prSet/>
      <dgm:spPr/>
      <dgm:t>
        <a:bodyPr/>
        <a:lstStyle/>
        <a:p>
          <a:r>
            <a:rPr lang="en-GB" i="1"/>
            <a:t>‘Coaching provided me with some form of </a:t>
          </a:r>
          <a:r>
            <a:rPr lang="en-GB" b="1" i="1"/>
            <a:t>escapism where I could realign with my moral purpose </a:t>
          </a:r>
          <a:r>
            <a:rPr lang="en-GB" i="1"/>
            <a:t>and my coach led me to me </a:t>
          </a:r>
          <a:r>
            <a:rPr lang="en-GB" b="1" i="1"/>
            <a:t>to acknowledge that leading with compassion in this difficult time was the right thing to do</a:t>
          </a:r>
          <a:r>
            <a:rPr lang="en-GB" i="1"/>
            <a:t>.’ </a:t>
          </a:r>
          <a:endParaRPr lang="en-US"/>
        </a:p>
      </dgm:t>
    </dgm:pt>
    <dgm:pt modelId="{45CDC60D-B000-4370-A56F-EB24A20844BD}" type="parTrans" cxnId="{0EECA41C-BF8D-49D0-819B-8DA6DE54D9D4}">
      <dgm:prSet/>
      <dgm:spPr/>
      <dgm:t>
        <a:bodyPr/>
        <a:lstStyle/>
        <a:p>
          <a:endParaRPr lang="en-US"/>
        </a:p>
      </dgm:t>
    </dgm:pt>
    <dgm:pt modelId="{2BBECCC3-D2D4-4430-8602-C73CC35FBFFD}" type="sibTrans" cxnId="{0EECA41C-BF8D-49D0-819B-8DA6DE54D9D4}">
      <dgm:prSet/>
      <dgm:spPr/>
      <dgm:t>
        <a:bodyPr/>
        <a:lstStyle/>
        <a:p>
          <a:endParaRPr lang="en-US"/>
        </a:p>
      </dgm:t>
    </dgm:pt>
    <dgm:pt modelId="{B0AF8190-7A48-44E3-BE8A-4D2EBEDC88D3}">
      <dgm:prSet/>
      <dgm:spPr/>
      <dgm:t>
        <a:bodyPr/>
        <a:lstStyle/>
        <a:p>
          <a:r>
            <a:rPr lang="en-GB" i="1"/>
            <a:t>‘My sessions reminded me that in order to be able to continue to lead people through these times, I had to ensure </a:t>
          </a:r>
          <a:r>
            <a:rPr lang="en-GB" b="1" i="1"/>
            <a:t>that I also looked after myself. Regular coaching sessions was one way that I could ensure that I was doing just that</a:t>
          </a:r>
          <a:r>
            <a:rPr lang="en-GB" i="1"/>
            <a:t>.’</a:t>
          </a:r>
          <a:endParaRPr lang="en-US"/>
        </a:p>
      </dgm:t>
    </dgm:pt>
    <dgm:pt modelId="{1CEFE6A6-4AD5-4B7B-9F37-74880FE5A7C8}" type="parTrans" cxnId="{E830F1DA-246E-41D9-9CA3-1C909ACA1773}">
      <dgm:prSet/>
      <dgm:spPr/>
      <dgm:t>
        <a:bodyPr/>
        <a:lstStyle/>
        <a:p>
          <a:endParaRPr lang="en-US"/>
        </a:p>
      </dgm:t>
    </dgm:pt>
    <dgm:pt modelId="{BCC461CF-DD9D-4174-BA8D-016A26915D82}" type="sibTrans" cxnId="{E830F1DA-246E-41D9-9CA3-1C909ACA1773}">
      <dgm:prSet/>
      <dgm:spPr/>
      <dgm:t>
        <a:bodyPr/>
        <a:lstStyle/>
        <a:p>
          <a:endParaRPr lang="en-US"/>
        </a:p>
      </dgm:t>
    </dgm:pt>
    <dgm:pt modelId="{4BD14853-E53B-4A2F-9066-9D7F3D4AF0E3}" type="pres">
      <dgm:prSet presAssocID="{4CE98EB8-BCF9-4B2A-BC26-5EE6EA7E42BA}" presName="linear" presStyleCnt="0">
        <dgm:presLayoutVars>
          <dgm:animLvl val="lvl"/>
          <dgm:resizeHandles val="exact"/>
        </dgm:presLayoutVars>
      </dgm:prSet>
      <dgm:spPr/>
    </dgm:pt>
    <dgm:pt modelId="{A584F337-24D2-452E-9E70-0E13A276D33B}" type="pres">
      <dgm:prSet presAssocID="{601DE28A-A41D-4AF0-B439-532C72F0BA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EF58EC-9D23-4118-87D7-5A50D44D43FF}" type="pres">
      <dgm:prSet presAssocID="{96D52472-6974-4C37-B52F-9C09E8CE5969}" presName="spacer" presStyleCnt="0"/>
      <dgm:spPr/>
    </dgm:pt>
    <dgm:pt modelId="{6B42FD16-4F7C-46B7-B84B-B598732A5A03}" type="pres">
      <dgm:prSet presAssocID="{C5B67407-43B7-45C5-8B3D-07AA0C4C7C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6ECFB2-2C6A-4E20-B503-FDB9C7A36D3B}" type="pres">
      <dgm:prSet presAssocID="{2BBECCC3-D2D4-4430-8602-C73CC35FBFFD}" presName="spacer" presStyleCnt="0"/>
      <dgm:spPr/>
    </dgm:pt>
    <dgm:pt modelId="{6D9D8A99-BC96-45B2-A28A-BC66E49CEBF5}" type="pres">
      <dgm:prSet presAssocID="{B0AF8190-7A48-44E3-BE8A-4D2EBEDC88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400E11-3FD8-4C47-85F0-BB0519326AF9}" type="presOf" srcId="{B0AF8190-7A48-44E3-BE8A-4D2EBEDC88D3}" destId="{6D9D8A99-BC96-45B2-A28A-BC66E49CEBF5}" srcOrd="0" destOrd="0" presId="urn:microsoft.com/office/officeart/2005/8/layout/vList2"/>
    <dgm:cxn modelId="{0EECA41C-BF8D-49D0-819B-8DA6DE54D9D4}" srcId="{4CE98EB8-BCF9-4B2A-BC26-5EE6EA7E42BA}" destId="{C5B67407-43B7-45C5-8B3D-07AA0C4C7C12}" srcOrd="1" destOrd="0" parTransId="{45CDC60D-B000-4370-A56F-EB24A20844BD}" sibTransId="{2BBECCC3-D2D4-4430-8602-C73CC35FBFFD}"/>
    <dgm:cxn modelId="{44EB2745-7F1D-4B69-BE3A-0B1FE2E4C948}" type="presOf" srcId="{601DE28A-A41D-4AF0-B439-532C72F0BA8D}" destId="{A584F337-24D2-452E-9E70-0E13A276D33B}" srcOrd="0" destOrd="0" presId="urn:microsoft.com/office/officeart/2005/8/layout/vList2"/>
    <dgm:cxn modelId="{942D447D-FEBD-4C71-A81E-1A6C7F869990}" type="presOf" srcId="{4CE98EB8-BCF9-4B2A-BC26-5EE6EA7E42BA}" destId="{4BD14853-E53B-4A2F-9066-9D7F3D4AF0E3}" srcOrd="0" destOrd="0" presId="urn:microsoft.com/office/officeart/2005/8/layout/vList2"/>
    <dgm:cxn modelId="{488AB48B-04B0-4D79-A1E6-0F6321EA884A}" srcId="{4CE98EB8-BCF9-4B2A-BC26-5EE6EA7E42BA}" destId="{601DE28A-A41D-4AF0-B439-532C72F0BA8D}" srcOrd="0" destOrd="0" parTransId="{00CC81A1-1AE2-41C0-AEE9-CE2C39EAE3A9}" sibTransId="{96D52472-6974-4C37-B52F-9C09E8CE5969}"/>
    <dgm:cxn modelId="{A7FDE2B5-5E66-4977-A2CF-58E08435B873}" type="presOf" srcId="{C5B67407-43B7-45C5-8B3D-07AA0C4C7C12}" destId="{6B42FD16-4F7C-46B7-B84B-B598732A5A03}" srcOrd="0" destOrd="0" presId="urn:microsoft.com/office/officeart/2005/8/layout/vList2"/>
    <dgm:cxn modelId="{E830F1DA-246E-41D9-9CA3-1C909ACA1773}" srcId="{4CE98EB8-BCF9-4B2A-BC26-5EE6EA7E42BA}" destId="{B0AF8190-7A48-44E3-BE8A-4D2EBEDC88D3}" srcOrd="2" destOrd="0" parTransId="{1CEFE6A6-4AD5-4B7B-9F37-74880FE5A7C8}" sibTransId="{BCC461CF-DD9D-4174-BA8D-016A26915D82}"/>
    <dgm:cxn modelId="{04E35848-C609-448B-B777-28D6524FAEE8}" type="presParOf" srcId="{4BD14853-E53B-4A2F-9066-9D7F3D4AF0E3}" destId="{A584F337-24D2-452E-9E70-0E13A276D33B}" srcOrd="0" destOrd="0" presId="urn:microsoft.com/office/officeart/2005/8/layout/vList2"/>
    <dgm:cxn modelId="{57FA0C44-8A1A-4061-A12E-E36C61782C8D}" type="presParOf" srcId="{4BD14853-E53B-4A2F-9066-9D7F3D4AF0E3}" destId="{16EF58EC-9D23-4118-87D7-5A50D44D43FF}" srcOrd="1" destOrd="0" presId="urn:microsoft.com/office/officeart/2005/8/layout/vList2"/>
    <dgm:cxn modelId="{C4882217-3943-4418-8CEF-A36E10081A75}" type="presParOf" srcId="{4BD14853-E53B-4A2F-9066-9D7F3D4AF0E3}" destId="{6B42FD16-4F7C-46B7-B84B-B598732A5A03}" srcOrd="2" destOrd="0" presId="urn:microsoft.com/office/officeart/2005/8/layout/vList2"/>
    <dgm:cxn modelId="{B49FCA64-2446-4C87-B409-3763E59E704C}" type="presParOf" srcId="{4BD14853-E53B-4A2F-9066-9D7F3D4AF0E3}" destId="{0D6ECFB2-2C6A-4E20-B503-FDB9C7A36D3B}" srcOrd="3" destOrd="0" presId="urn:microsoft.com/office/officeart/2005/8/layout/vList2"/>
    <dgm:cxn modelId="{00AEA900-F3BD-4631-974B-353C4F13C6E0}" type="presParOf" srcId="{4BD14853-E53B-4A2F-9066-9D7F3D4AF0E3}" destId="{6D9D8A99-BC96-45B2-A28A-BC66E49CEB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849D74-487D-4E57-808D-40E74D8CA179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C399C49-F0AA-4F1C-AA95-DA2AE540E6C1}">
      <dgm:prSet/>
      <dgm:spPr/>
      <dgm:t>
        <a:bodyPr/>
        <a:lstStyle/>
        <a:p>
          <a:r>
            <a:rPr lang="en-US"/>
            <a:t>Continue</a:t>
          </a:r>
        </a:p>
      </dgm:t>
    </dgm:pt>
    <dgm:pt modelId="{A5F1D1C5-0C84-4A49-B91B-2573BB66D4A3}" type="parTrans" cxnId="{51E54A5B-B69D-4828-90B1-161F7881B567}">
      <dgm:prSet/>
      <dgm:spPr/>
      <dgm:t>
        <a:bodyPr/>
        <a:lstStyle/>
        <a:p>
          <a:endParaRPr lang="en-US"/>
        </a:p>
      </dgm:t>
    </dgm:pt>
    <dgm:pt modelId="{AD5A7E59-97B7-4BA3-9C66-5030320BDCE9}" type="sibTrans" cxnId="{51E54A5B-B69D-4828-90B1-161F7881B567}">
      <dgm:prSet/>
      <dgm:spPr/>
      <dgm:t>
        <a:bodyPr/>
        <a:lstStyle/>
        <a:p>
          <a:endParaRPr lang="en-US"/>
        </a:p>
      </dgm:t>
    </dgm:pt>
    <dgm:pt modelId="{2E48B3CA-ADFE-44C1-9C96-C5D427CF6C65}">
      <dgm:prSet/>
      <dgm:spPr/>
      <dgm:t>
        <a:bodyPr/>
        <a:lstStyle/>
        <a:p>
          <a:r>
            <a:rPr lang="en-US"/>
            <a:t>Continue to build on capacity </a:t>
          </a:r>
        </a:p>
      </dgm:t>
    </dgm:pt>
    <dgm:pt modelId="{89C4FDEE-6EDE-4011-9AAB-6C43239BD37C}" type="parTrans" cxnId="{E46DA9BF-6ED8-425B-85FB-C8E3DFCD9ECA}">
      <dgm:prSet/>
      <dgm:spPr/>
      <dgm:t>
        <a:bodyPr/>
        <a:lstStyle/>
        <a:p>
          <a:endParaRPr lang="en-US"/>
        </a:p>
      </dgm:t>
    </dgm:pt>
    <dgm:pt modelId="{E6F6A4F4-1581-4726-B6CA-5A55ABB4E2D4}" type="sibTrans" cxnId="{E46DA9BF-6ED8-425B-85FB-C8E3DFCD9ECA}">
      <dgm:prSet/>
      <dgm:spPr/>
      <dgm:t>
        <a:bodyPr/>
        <a:lstStyle/>
        <a:p>
          <a:endParaRPr lang="en-US"/>
        </a:p>
      </dgm:t>
    </dgm:pt>
    <dgm:pt modelId="{D4748618-F27E-4C4A-B2B3-35C347C9C079}">
      <dgm:prSet/>
      <dgm:spPr/>
      <dgm:t>
        <a:bodyPr/>
        <a:lstStyle/>
        <a:p>
          <a:r>
            <a:rPr lang="en-US"/>
            <a:t>Continue</a:t>
          </a:r>
        </a:p>
      </dgm:t>
    </dgm:pt>
    <dgm:pt modelId="{ABF1D235-5040-49C6-9160-4D85C5331E71}" type="parTrans" cxnId="{8CD72903-69AA-4B2B-997B-D7DC49E43CB6}">
      <dgm:prSet/>
      <dgm:spPr/>
      <dgm:t>
        <a:bodyPr/>
        <a:lstStyle/>
        <a:p>
          <a:endParaRPr lang="en-US"/>
        </a:p>
      </dgm:t>
    </dgm:pt>
    <dgm:pt modelId="{5EDE4052-8673-458C-9E43-54D4E2CA1937}" type="sibTrans" cxnId="{8CD72903-69AA-4B2B-997B-D7DC49E43CB6}">
      <dgm:prSet/>
      <dgm:spPr/>
      <dgm:t>
        <a:bodyPr/>
        <a:lstStyle/>
        <a:p>
          <a:endParaRPr lang="en-US"/>
        </a:p>
      </dgm:t>
    </dgm:pt>
    <dgm:pt modelId="{0C237CB6-F2EF-4399-AD78-893B5EAC32E6}">
      <dgm:prSet/>
      <dgm:spPr/>
      <dgm:t>
        <a:bodyPr/>
        <a:lstStyle/>
        <a:p>
          <a:r>
            <a:rPr lang="en-US"/>
            <a:t>Continue to refine the supervision practices</a:t>
          </a:r>
        </a:p>
      </dgm:t>
    </dgm:pt>
    <dgm:pt modelId="{364F1C6A-2F17-4438-9DA7-D570C7B147D8}" type="parTrans" cxnId="{741DCCC1-147B-4B8F-8AF9-41229C6B7DCC}">
      <dgm:prSet/>
      <dgm:spPr/>
      <dgm:t>
        <a:bodyPr/>
        <a:lstStyle/>
        <a:p>
          <a:endParaRPr lang="en-US"/>
        </a:p>
      </dgm:t>
    </dgm:pt>
    <dgm:pt modelId="{10C24708-22E5-40C0-8F6A-318598F0A51B}" type="sibTrans" cxnId="{741DCCC1-147B-4B8F-8AF9-41229C6B7DCC}">
      <dgm:prSet/>
      <dgm:spPr/>
      <dgm:t>
        <a:bodyPr/>
        <a:lstStyle/>
        <a:p>
          <a:endParaRPr lang="en-US"/>
        </a:p>
      </dgm:t>
    </dgm:pt>
    <dgm:pt modelId="{28E9C6A6-2597-46BC-84B7-3FF50C9AA0FD}">
      <dgm:prSet/>
      <dgm:spPr/>
      <dgm:t>
        <a:bodyPr/>
        <a:lstStyle/>
        <a:p>
          <a:r>
            <a:rPr lang="en-US"/>
            <a:t>Empower</a:t>
          </a:r>
        </a:p>
      </dgm:t>
    </dgm:pt>
    <dgm:pt modelId="{19B8BB03-F033-4CA7-8F23-0F47B5053764}" type="parTrans" cxnId="{31E2C08A-48CA-40E9-A48A-55E813C82B87}">
      <dgm:prSet/>
      <dgm:spPr/>
      <dgm:t>
        <a:bodyPr/>
        <a:lstStyle/>
        <a:p>
          <a:endParaRPr lang="en-US"/>
        </a:p>
      </dgm:t>
    </dgm:pt>
    <dgm:pt modelId="{1D5EFEB3-61C2-41E8-A5A3-FF6F86328B87}" type="sibTrans" cxnId="{31E2C08A-48CA-40E9-A48A-55E813C82B87}">
      <dgm:prSet/>
      <dgm:spPr/>
      <dgm:t>
        <a:bodyPr/>
        <a:lstStyle/>
        <a:p>
          <a:endParaRPr lang="en-US"/>
        </a:p>
      </dgm:t>
    </dgm:pt>
    <dgm:pt modelId="{82367A86-7593-41ED-8E83-D866350D3B73}">
      <dgm:prSet/>
      <dgm:spPr/>
      <dgm:t>
        <a:bodyPr/>
        <a:lstStyle/>
        <a:p>
          <a:r>
            <a:rPr lang="en-US"/>
            <a:t>Empower coaches and mentors to lead as part of the network leadership model</a:t>
          </a:r>
        </a:p>
      </dgm:t>
    </dgm:pt>
    <dgm:pt modelId="{1B13F86D-E773-48A4-BFF7-1842B481D28E}" type="parTrans" cxnId="{FA6F2C51-E032-476F-A822-8FC4A9BC7FA1}">
      <dgm:prSet/>
      <dgm:spPr/>
      <dgm:t>
        <a:bodyPr/>
        <a:lstStyle/>
        <a:p>
          <a:endParaRPr lang="en-US"/>
        </a:p>
      </dgm:t>
    </dgm:pt>
    <dgm:pt modelId="{69DFF6FD-B2C6-465E-92DE-C1137A809635}" type="sibTrans" cxnId="{FA6F2C51-E032-476F-A822-8FC4A9BC7FA1}">
      <dgm:prSet/>
      <dgm:spPr/>
      <dgm:t>
        <a:bodyPr/>
        <a:lstStyle/>
        <a:p>
          <a:endParaRPr lang="en-US"/>
        </a:p>
      </dgm:t>
    </dgm:pt>
    <dgm:pt modelId="{01F1AC81-69D4-4412-BF9A-C48D26D176CE}" type="pres">
      <dgm:prSet presAssocID="{69849D74-487D-4E57-808D-40E74D8CA179}" presName="Name0" presStyleCnt="0">
        <dgm:presLayoutVars>
          <dgm:dir/>
          <dgm:animLvl val="lvl"/>
          <dgm:resizeHandles val="exact"/>
        </dgm:presLayoutVars>
      </dgm:prSet>
      <dgm:spPr/>
    </dgm:pt>
    <dgm:pt modelId="{98D671BE-BDC7-4C28-94AF-7B12EF370354}" type="pres">
      <dgm:prSet presAssocID="{BC399C49-F0AA-4F1C-AA95-DA2AE540E6C1}" presName="composite" presStyleCnt="0"/>
      <dgm:spPr/>
    </dgm:pt>
    <dgm:pt modelId="{04FDFAD2-5C4D-41AF-A8FE-29538B3C262D}" type="pres">
      <dgm:prSet presAssocID="{BC399C49-F0AA-4F1C-AA95-DA2AE540E6C1}" presName="parTx" presStyleLbl="alignNode1" presStyleIdx="0" presStyleCnt="3">
        <dgm:presLayoutVars>
          <dgm:chMax val="0"/>
          <dgm:chPref val="0"/>
        </dgm:presLayoutVars>
      </dgm:prSet>
      <dgm:spPr/>
    </dgm:pt>
    <dgm:pt modelId="{4DFFB68C-4B1C-4EBB-BAB5-65D8417BE547}" type="pres">
      <dgm:prSet presAssocID="{BC399C49-F0AA-4F1C-AA95-DA2AE540E6C1}" presName="desTx" presStyleLbl="alignAccFollowNode1" presStyleIdx="0" presStyleCnt="3">
        <dgm:presLayoutVars/>
      </dgm:prSet>
      <dgm:spPr/>
    </dgm:pt>
    <dgm:pt modelId="{39434B71-E317-48A8-A304-C51FF87EC264}" type="pres">
      <dgm:prSet presAssocID="{AD5A7E59-97B7-4BA3-9C66-5030320BDCE9}" presName="space" presStyleCnt="0"/>
      <dgm:spPr/>
    </dgm:pt>
    <dgm:pt modelId="{88FAB806-A63B-4EC9-996F-0488FD09DDFD}" type="pres">
      <dgm:prSet presAssocID="{D4748618-F27E-4C4A-B2B3-35C347C9C079}" presName="composite" presStyleCnt="0"/>
      <dgm:spPr/>
    </dgm:pt>
    <dgm:pt modelId="{7A3DF7D3-93E7-43E6-AD77-29C65FCEF6E9}" type="pres">
      <dgm:prSet presAssocID="{D4748618-F27E-4C4A-B2B3-35C347C9C079}" presName="parTx" presStyleLbl="alignNode1" presStyleIdx="1" presStyleCnt="3">
        <dgm:presLayoutVars>
          <dgm:chMax val="0"/>
          <dgm:chPref val="0"/>
        </dgm:presLayoutVars>
      </dgm:prSet>
      <dgm:spPr/>
    </dgm:pt>
    <dgm:pt modelId="{8335A437-BC6E-4D97-90B6-1792B930F3D9}" type="pres">
      <dgm:prSet presAssocID="{D4748618-F27E-4C4A-B2B3-35C347C9C079}" presName="desTx" presStyleLbl="alignAccFollowNode1" presStyleIdx="1" presStyleCnt="3">
        <dgm:presLayoutVars/>
      </dgm:prSet>
      <dgm:spPr/>
    </dgm:pt>
    <dgm:pt modelId="{B5A19B2B-028B-473D-8963-31C67C91186E}" type="pres">
      <dgm:prSet presAssocID="{5EDE4052-8673-458C-9E43-54D4E2CA1937}" presName="space" presStyleCnt="0"/>
      <dgm:spPr/>
    </dgm:pt>
    <dgm:pt modelId="{6D7714FF-5C9A-4F8F-9DB1-15709965D89C}" type="pres">
      <dgm:prSet presAssocID="{28E9C6A6-2597-46BC-84B7-3FF50C9AA0FD}" presName="composite" presStyleCnt="0"/>
      <dgm:spPr/>
    </dgm:pt>
    <dgm:pt modelId="{82BAC79F-4B6B-4EB8-BD27-826ED08F3E26}" type="pres">
      <dgm:prSet presAssocID="{28E9C6A6-2597-46BC-84B7-3FF50C9AA0FD}" presName="parTx" presStyleLbl="alignNode1" presStyleIdx="2" presStyleCnt="3">
        <dgm:presLayoutVars>
          <dgm:chMax val="0"/>
          <dgm:chPref val="0"/>
        </dgm:presLayoutVars>
      </dgm:prSet>
      <dgm:spPr/>
    </dgm:pt>
    <dgm:pt modelId="{9CCD964D-4408-459C-B4BD-BE7352DAAAEF}" type="pres">
      <dgm:prSet presAssocID="{28E9C6A6-2597-46BC-84B7-3FF50C9AA0FD}" presName="desTx" presStyleLbl="alignAccFollowNode1" presStyleIdx="2" presStyleCnt="3">
        <dgm:presLayoutVars/>
      </dgm:prSet>
      <dgm:spPr/>
    </dgm:pt>
  </dgm:ptLst>
  <dgm:cxnLst>
    <dgm:cxn modelId="{8CD72903-69AA-4B2B-997B-D7DC49E43CB6}" srcId="{69849D74-487D-4E57-808D-40E74D8CA179}" destId="{D4748618-F27E-4C4A-B2B3-35C347C9C079}" srcOrd="1" destOrd="0" parTransId="{ABF1D235-5040-49C6-9160-4D85C5331E71}" sibTransId="{5EDE4052-8673-458C-9E43-54D4E2CA1937}"/>
    <dgm:cxn modelId="{F12CEA1D-1415-42E9-906E-EA90C1BECD4A}" type="presOf" srcId="{28E9C6A6-2597-46BC-84B7-3FF50C9AA0FD}" destId="{82BAC79F-4B6B-4EB8-BD27-826ED08F3E26}" srcOrd="0" destOrd="0" presId="urn:microsoft.com/office/officeart/2016/7/layout/ChevronBlockProcess"/>
    <dgm:cxn modelId="{0FC50A3A-46F9-470D-A736-0EB9AC8FEA91}" type="presOf" srcId="{82367A86-7593-41ED-8E83-D866350D3B73}" destId="{9CCD964D-4408-459C-B4BD-BE7352DAAAEF}" srcOrd="0" destOrd="0" presId="urn:microsoft.com/office/officeart/2016/7/layout/ChevronBlockProcess"/>
    <dgm:cxn modelId="{51E54A5B-B69D-4828-90B1-161F7881B567}" srcId="{69849D74-487D-4E57-808D-40E74D8CA179}" destId="{BC399C49-F0AA-4F1C-AA95-DA2AE540E6C1}" srcOrd="0" destOrd="0" parTransId="{A5F1D1C5-0C84-4A49-B91B-2573BB66D4A3}" sibTransId="{AD5A7E59-97B7-4BA3-9C66-5030320BDCE9}"/>
    <dgm:cxn modelId="{47EAF665-26D2-4972-9CBD-C18EB75016F6}" type="presOf" srcId="{BC399C49-F0AA-4F1C-AA95-DA2AE540E6C1}" destId="{04FDFAD2-5C4D-41AF-A8FE-29538B3C262D}" srcOrd="0" destOrd="0" presId="urn:microsoft.com/office/officeart/2016/7/layout/ChevronBlockProcess"/>
    <dgm:cxn modelId="{3CCF024C-8615-4B52-BA62-C8F756D5DB1D}" type="presOf" srcId="{D4748618-F27E-4C4A-B2B3-35C347C9C079}" destId="{7A3DF7D3-93E7-43E6-AD77-29C65FCEF6E9}" srcOrd="0" destOrd="0" presId="urn:microsoft.com/office/officeart/2016/7/layout/ChevronBlockProcess"/>
    <dgm:cxn modelId="{FA6F2C51-E032-476F-A822-8FC4A9BC7FA1}" srcId="{28E9C6A6-2597-46BC-84B7-3FF50C9AA0FD}" destId="{82367A86-7593-41ED-8E83-D866350D3B73}" srcOrd="0" destOrd="0" parTransId="{1B13F86D-E773-48A4-BFF7-1842B481D28E}" sibTransId="{69DFF6FD-B2C6-465E-92DE-C1137A809635}"/>
    <dgm:cxn modelId="{31E2C08A-48CA-40E9-A48A-55E813C82B87}" srcId="{69849D74-487D-4E57-808D-40E74D8CA179}" destId="{28E9C6A6-2597-46BC-84B7-3FF50C9AA0FD}" srcOrd="2" destOrd="0" parTransId="{19B8BB03-F033-4CA7-8F23-0F47B5053764}" sibTransId="{1D5EFEB3-61C2-41E8-A5A3-FF6F86328B87}"/>
    <dgm:cxn modelId="{2E270AA2-E92F-491C-AB06-342F97B2913E}" type="presOf" srcId="{0C237CB6-F2EF-4399-AD78-893B5EAC32E6}" destId="{8335A437-BC6E-4D97-90B6-1792B930F3D9}" srcOrd="0" destOrd="0" presId="urn:microsoft.com/office/officeart/2016/7/layout/ChevronBlockProcess"/>
    <dgm:cxn modelId="{E46DA9BF-6ED8-425B-85FB-C8E3DFCD9ECA}" srcId="{BC399C49-F0AA-4F1C-AA95-DA2AE540E6C1}" destId="{2E48B3CA-ADFE-44C1-9C96-C5D427CF6C65}" srcOrd="0" destOrd="0" parTransId="{89C4FDEE-6EDE-4011-9AAB-6C43239BD37C}" sibTransId="{E6F6A4F4-1581-4726-B6CA-5A55ABB4E2D4}"/>
    <dgm:cxn modelId="{741DCCC1-147B-4B8F-8AF9-41229C6B7DCC}" srcId="{D4748618-F27E-4C4A-B2B3-35C347C9C079}" destId="{0C237CB6-F2EF-4399-AD78-893B5EAC32E6}" srcOrd="0" destOrd="0" parTransId="{364F1C6A-2F17-4438-9DA7-D570C7B147D8}" sibTransId="{10C24708-22E5-40C0-8F6A-318598F0A51B}"/>
    <dgm:cxn modelId="{FC6B1EC8-8623-48A6-A4A5-5196B94BE0B5}" type="presOf" srcId="{69849D74-487D-4E57-808D-40E74D8CA179}" destId="{01F1AC81-69D4-4412-BF9A-C48D26D176CE}" srcOrd="0" destOrd="0" presId="urn:microsoft.com/office/officeart/2016/7/layout/ChevronBlockProcess"/>
    <dgm:cxn modelId="{C70787CD-FDA0-4496-9EBD-D2F275DC1B43}" type="presOf" srcId="{2E48B3CA-ADFE-44C1-9C96-C5D427CF6C65}" destId="{4DFFB68C-4B1C-4EBB-BAB5-65D8417BE547}" srcOrd="0" destOrd="0" presId="urn:microsoft.com/office/officeart/2016/7/layout/ChevronBlockProcess"/>
    <dgm:cxn modelId="{AEDC9800-F3EA-4AA8-83D3-8846B006393D}" type="presParOf" srcId="{01F1AC81-69D4-4412-BF9A-C48D26D176CE}" destId="{98D671BE-BDC7-4C28-94AF-7B12EF370354}" srcOrd="0" destOrd="0" presId="urn:microsoft.com/office/officeart/2016/7/layout/ChevronBlockProcess"/>
    <dgm:cxn modelId="{6AB11788-7D7F-4FD4-9F30-E5A78DAA23AB}" type="presParOf" srcId="{98D671BE-BDC7-4C28-94AF-7B12EF370354}" destId="{04FDFAD2-5C4D-41AF-A8FE-29538B3C262D}" srcOrd="0" destOrd="0" presId="urn:microsoft.com/office/officeart/2016/7/layout/ChevronBlockProcess"/>
    <dgm:cxn modelId="{4236AE3C-4280-44D0-A554-0CBF4D43E517}" type="presParOf" srcId="{98D671BE-BDC7-4C28-94AF-7B12EF370354}" destId="{4DFFB68C-4B1C-4EBB-BAB5-65D8417BE547}" srcOrd="1" destOrd="0" presId="urn:microsoft.com/office/officeart/2016/7/layout/ChevronBlockProcess"/>
    <dgm:cxn modelId="{7393DA30-4485-4F62-A1E1-D5E5BFD5A04B}" type="presParOf" srcId="{01F1AC81-69D4-4412-BF9A-C48D26D176CE}" destId="{39434B71-E317-48A8-A304-C51FF87EC264}" srcOrd="1" destOrd="0" presId="urn:microsoft.com/office/officeart/2016/7/layout/ChevronBlockProcess"/>
    <dgm:cxn modelId="{FBFD4C0E-EDC8-474A-9CA0-50FD7095A49F}" type="presParOf" srcId="{01F1AC81-69D4-4412-BF9A-C48D26D176CE}" destId="{88FAB806-A63B-4EC9-996F-0488FD09DDFD}" srcOrd="2" destOrd="0" presId="urn:microsoft.com/office/officeart/2016/7/layout/ChevronBlockProcess"/>
    <dgm:cxn modelId="{0883B605-627F-4DEE-9847-53AB20B75F48}" type="presParOf" srcId="{88FAB806-A63B-4EC9-996F-0488FD09DDFD}" destId="{7A3DF7D3-93E7-43E6-AD77-29C65FCEF6E9}" srcOrd="0" destOrd="0" presId="urn:microsoft.com/office/officeart/2016/7/layout/ChevronBlockProcess"/>
    <dgm:cxn modelId="{903E5770-ECDD-4792-ABFC-FE1D4AD6D602}" type="presParOf" srcId="{88FAB806-A63B-4EC9-996F-0488FD09DDFD}" destId="{8335A437-BC6E-4D97-90B6-1792B930F3D9}" srcOrd="1" destOrd="0" presId="urn:microsoft.com/office/officeart/2016/7/layout/ChevronBlockProcess"/>
    <dgm:cxn modelId="{E35EDF41-D253-4596-8650-B2D9B232CD38}" type="presParOf" srcId="{01F1AC81-69D4-4412-BF9A-C48D26D176CE}" destId="{B5A19B2B-028B-473D-8963-31C67C91186E}" srcOrd="3" destOrd="0" presId="urn:microsoft.com/office/officeart/2016/7/layout/ChevronBlockProcess"/>
    <dgm:cxn modelId="{E806A8E6-8AA9-4FF7-9B45-5B672A187240}" type="presParOf" srcId="{01F1AC81-69D4-4412-BF9A-C48D26D176CE}" destId="{6D7714FF-5C9A-4F8F-9DB1-15709965D89C}" srcOrd="4" destOrd="0" presId="urn:microsoft.com/office/officeart/2016/7/layout/ChevronBlockProcess"/>
    <dgm:cxn modelId="{766BC9BF-F852-45A1-8B0D-639D7B85493A}" type="presParOf" srcId="{6D7714FF-5C9A-4F8F-9DB1-15709965D89C}" destId="{82BAC79F-4B6B-4EB8-BD27-826ED08F3E26}" srcOrd="0" destOrd="0" presId="urn:microsoft.com/office/officeart/2016/7/layout/ChevronBlockProcess"/>
    <dgm:cxn modelId="{FED15D61-78EF-42A2-85A0-C03126123485}" type="presParOf" srcId="{6D7714FF-5C9A-4F8F-9DB1-15709965D89C}" destId="{9CCD964D-4408-459C-B4BD-BE7352DAAAEF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3F261E-983A-4BC3-9602-05AE722254B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19665C6-4652-4A4D-ABA9-D8C8A4F9B9F2}">
      <dgm:prSet/>
      <dgm:spPr/>
      <dgm:t>
        <a:bodyPr/>
        <a:lstStyle/>
        <a:p>
          <a:r>
            <a:rPr lang="en-US"/>
            <a:t>Buck, A. (2020) The BASIC Coaching Method, UK: Cadogan Press </a:t>
          </a:r>
        </a:p>
      </dgm:t>
    </dgm:pt>
    <dgm:pt modelId="{BEA8838B-6A69-43B3-B7E9-5168185B82EF}" type="parTrans" cxnId="{65166F2F-0C8F-4C19-9C74-D007AC598651}">
      <dgm:prSet/>
      <dgm:spPr/>
      <dgm:t>
        <a:bodyPr/>
        <a:lstStyle/>
        <a:p>
          <a:endParaRPr lang="en-US"/>
        </a:p>
      </dgm:t>
    </dgm:pt>
    <dgm:pt modelId="{BB505AFE-52C6-4499-9AB6-ECB44711C76D}" type="sibTrans" cxnId="{65166F2F-0C8F-4C19-9C74-D007AC598651}">
      <dgm:prSet/>
      <dgm:spPr/>
      <dgm:t>
        <a:bodyPr/>
        <a:lstStyle/>
        <a:p>
          <a:endParaRPr lang="en-US"/>
        </a:p>
      </dgm:t>
    </dgm:pt>
    <dgm:pt modelId="{195B41CB-57C4-43A9-BCF9-7EB00E716251}">
      <dgm:prSet/>
      <dgm:spPr/>
      <dgm:t>
        <a:bodyPr/>
        <a:lstStyle/>
        <a:p>
          <a:r>
            <a:rPr lang="en-US"/>
            <a:t>Blanchard, K and Diaz-Ortiz, C. (2017) One Minute Mentoring: How to find and work with a mentor – and why you’ll benefit from being one, UK: Thorsons</a:t>
          </a:r>
        </a:p>
      </dgm:t>
    </dgm:pt>
    <dgm:pt modelId="{0C1693FF-50E7-4336-9841-455C21390E0C}" type="parTrans" cxnId="{E3FB5C9F-9CEF-49E7-8383-631741F8BFB0}">
      <dgm:prSet/>
      <dgm:spPr/>
      <dgm:t>
        <a:bodyPr/>
        <a:lstStyle/>
        <a:p>
          <a:endParaRPr lang="en-US"/>
        </a:p>
      </dgm:t>
    </dgm:pt>
    <dgm:pt modelId="{C5859D8D-1A7F-496A-93A4-ACCABC88394C}" type="sibTrans" cxnId="{E3FB5C9F-9CEF-49E7-8383-631741F8BFB0}">
      <dgm:prSet/>
      <dgm:spPr/>
      <dgm:t>
        <a:bodyPr/>
        <a:lstStyle/>
        <a:p>
          <a:endParaRPr lang="en-US"/>
        </a:p>
      </dgm:t>
    </dgm:pt>
    <dgm:pt modelId="{FB65D9DF-9223-4D00-98B3-43CC741F21FC}">
      <dgm:prSet/>
      <dgm:spPr/>
      <dgm:t>
        <a:bodyPr/>
        <a:lstStyle/>
        <a:p>
          <a:r>
            <a:rPr lang="en-US"/>
            <a:t>Campbell, J. and van Nieuwerburgh, C. (2018), The Leader’s Guide to Coaching in Schools: Creating Conditions for Effective Learning, UK: Corwin </a:t>
          </a:r>
        </a:p>
      </dgm:t>
    </dgm:pt>
    <dgm:pt modelId="{4D15E078-43DA-47F0-B845-F051DB1A926C}" type="parTrans" cxnId="{1D6F4FA7-5727-4717-898D-94590CD3FBBC}">
      <dgm:prSet/>
      <dgm:spPr/>
      <dgm:t>
        <a:bodyPr/>
        <a:lstStyle/>
        <a:p>
          <a:endParaRPr lang="en-US"/>
        </a:p>
      </dgm:t>
    </dgm:pt>
    <dgm:pt modelId="{32F27442-B4FE-4070-9CB5-2D4765F7A465}" type="sibTrans" cxnId="{1D6F4FA7-5727-4717-898D-94590CD3FBBC}">
      <dgm:prSet/>
      <dgm:spPr/>
      <dgm:t>
        <a:bodyPr/>
        <a:lstStyle/>
        <a:p>
          <a:endParaRPr lang="en-US"/>
        </a:p>
      </dgm:t>
    </dgm:pt>
    <dgm:pt modelId="{8219C7E5-DD12-48D9-8D5F-BCD83934E874}">
      <dgm:prSet/>
      <dgm:spPr/>
      <dgm:t>
        <a:bodyPr/>
        <a:lstStyle/>
        <a:p>
          <a:r>
            <a:rPr lang="en-US"/>
            <a:t>Hargreaves, A. and O’Connor, M.T (2018) Collaborative Professionalism: When Teaching Together means Learning for All, UK: Corwin</a:t>
          </a:r>
        </a:p>
      </dgm:t>
    </dgm:pt>
    <dgm:pt modelId="{B710695D-46C0-46F7-A4FF-9A032426A2F4}" type="parTrans" cxnId="{D368AF71-9498-4677-A4FB-506974EF74F6}">
      <dgm:prSet/>
      <dgm:spPr/>
      <dgm:t>
        <a:bodyPr/>
        <a:lstStyle/>
        <a:p>
          <a:endParaRPr lang="en-US"/>
        </a:p>
      </dgm:t>
    </dgm:pt>
    <dgm:pt modelId="{D8EC38D0-2B9E-46E0-9203-40DA1D89B252}" type="sibTrans" cxnId="{D368AF71-9498-4677-A4FB-506974EF74F6}">
      <dgm:prSet/>
      <dgm:spPr/>
      <dgm:t>
        <a:bodyPr/>
        <a:lstStyle/>
        <a:p>
          <a:endParaRPr lang="en-US"/>
        </a:p>
      </dgm:t>
    </dgm:pt>
    <dgm:pt modelId="{3A93F09B-B7AF-4B77-A29D-CE534FD05E5A}">
      <dgm:prSet/>
      <dgm:spPr/>
      <dgm:t>
        <a:bodyPr/>
        <a:lstStyle/>
        <a:p>
          <a:r>
            <a:rPr lang="en-US"/>
            <a:t>Van Nieuwerburgh, C. (2017) An Introduction to Coaching Skills: A Practical Guide, UK: Sage Publications Ltd </a:t>
          </a:r>
        </a:p>
      </dgm:t>
    </dgm:pt>
    <dgm:pt modelId="{BA5CA122-86EF-4531-9789-9E137674D6E7}" type="parTrans" cxnId="{24035CA5-AB72-445E-ADD2-F7A72050FD7E}">
      <dgm:prSet/>
      <dgm:spPr/>
      <dgm:t>
        <a:bodyPr/>
        <a:lstStyle/>
        <a:p>
          <a:endParaRPr lang="en-US"/>
        </a:p>
      </dgm:t>
    </dgm:pt>
    <dgm:pt modelId="{4694786F-9535-4BBC-929B-449501FF4C47}" type="sibTrans" cxnId="{24035CA5-AB72-445E-ADD2-F7A72050FD7E}">
      <dgm:prSet/>
      <dgm:spPr/>
      <dgm:t>
        <a:bodyPr/>
        <a:lstStyle/>
        <a:p>
          <a:endParaRPr lang="en-US"/>
        </a:p>
      </dgm:t>
    </dgm:pt>
    <dgm:pt modelId="{72EAFE8F-DBB5-4CDA-9FDC-D45470B73F12}" type="pres">
      <dgm:prSet presAssocID="{983F261E-983A-4BC3-9602-05AE722254B1}" presName="linear" presStyleCnt="0">
        <dgm:presLayoutVars>
          <dgm:animLvl val="lvl"/>
          <dgm:resizeHandles val="exact"/>
        </dgm:presLayoutVars>
      </dgm:prSet>
      <dgm:spPr/>
    </dgm:pt>
    <dgm:pt modelId="{80DCCBD1-0094-4684-A76E-4FA92BF29E8B}" type="pres">
      <dgm:prSet presAssocID="{919665C6-4652-4A4D-ABA9-D8C8A4F9B9F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D9BB4D-1681-4195-87CB-CB4EB9C80E64}" type="pres">
      <dgm:prSet presAssocID="{BB505AFE-52C6-4499-9AB6-ECB44711C76D}" presName="spacer" presStyleCnt="0"/>
      <dgm:spPr/>
    </dgm:pt>
    <dgm:pt modelId="{024CF35B-0CAC-4566-8A78-814E60A37F84}" type="pres">
      <dgm:prSet presAssocID="{195B41CB-57C4-43A9-BCF9-7EB00E71625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166315-D706-43BF-BDF4-D2D6ACF3CDF5}" type="pres">
      <dgm:prSet presAssocID="{C5859D8D-1A7F-496A-93A4-ACCABC88394C}" presName="spacer" presStyleCnt="0"/>
      <dgm:spPr/>
    </dgm:pt>
    <dgm:pt modelId="{F5E1C710-AF97-4242-9263-136A42732523}" type="pres">
      <dgm:prSet presAssocID="{FB65D9DF-9223-4D00-98B3-43CC741F21F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4382396-9403-49D4-B3BC-404E2C35B149}" type="pres">
      <dgm:prSet presAssocID="{32F27442-B4FE-4070-9CB5-2D4765F7A465}" presName="spacer" presStyleCnt="0"/>
      <dgm:spPr/>
    </dgm:pt>
    <dgm:pt modelId="{29D51F42-B3F0-43A1-B5A3-B89CCC2885A8}" type="pres">
      <dgm:prSet presAssocID="{8219C7E5-DD12-48D9-8D5F-BCD83934E87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CD38533-1422-42A0-B76B-D639C5AF86F5}" type="pres">
      <dgm:prSet presAssocID="{D8EC38D0-2B9E-46E0-9203-40DA1D89B252}" presName="spacer" presStyleCnt="0"/>
      <dgm:spPr/>
    </dgm:pt>
    <dgm:pt modelId="{EC5291CD-E8B5-4598-ACC0-2240E68BEE24}" type="pres">
      <dgm:prSet presAssocID="{3A93F09B-B7AF-4B77-A29D-CE534FD05E5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7A9A918-B2DC-4832-8300-A44B5AB3DB62}" type="presOf" srcId="{195B41CB-57C4-43A9-BCF9-7EB00E716251}" destId="{024CF35B-0CAC-4566-8A78-814E60A37F84}" srcOrd="0" destOrd="0" presId="urn:microsoft.com/office/officeart/2005/8/layout/vList2"/>
    <dgm:cxn modelId="{BD93931E-F077-4828-90A0-85A4EF6C1D42}" type="presOf" srcId="{983F261E-983A-4BC3-9602-05AE722254B1}" destId="{72EAFE8F-DBB5-4CDA-9FDC-D45470B73F12}" srcOrd="0" destOrd="0" presId="urn:microsoft.com/office/officeart/2005/8/layout/vList2"/>
    <dgm:cxn modelId="{65166F2F-0C8F-4C19-9C74-D007AC598651}" srcId="{983F261E-983A-4BC3-9602-05AE722254B1}" destId="{919665C6-4652-4A4D-ABA9-D8C8A4F9B9F2}" srcOrd="0" destOrd="0" parTransId="{BEA8838B-6A69-43B3-B7E9-5168185B82EF}" sibTransId="{BB505AFE-52C6-4499-9AB6-ECB44711C76D}"/>
    <dgm:cxn modelId="{D368AF71-9498-4677-A4FB-506974EF74F6}" srcId="{983F261E-983A-4BC3-9602-05AE722254B1}" destId="{8219C7E5-DD12-48D9-8D5F-BCD83934E874}" srcOrd="3" destOrd="0" parTransId="{B710695D-46C0-46F7-A4FF-9A032426A2F4}" sibTransId="{D8EC38D0-2B9E-46E0-9203-40DA1D89B252}"/>
    <dgm:cxn modelId="{AB33377C-85A5-4DCC-99F5-F9C9AF978FDE}" type="presOf" srcId="{FB65D9DF-9223-4D00-98B3-43CC741F21FC}" destId="{F5E1C710-AF97-4242-9263-136A42732523}" srcOrd="0" destOrd="0" presId="urn:microsoft.com/office/officeart/2005/8/layout/vList2"/>
    <dgm:cxn modelId="{8DFDEE83-56E2-4C8B-9BF1-D4A1438E900B}" type="presOf" srcId="{3A93F09B-B7AF-4B77-A29D-CE534FD05E5A}" destId="{EC5291CD-E8B5-4598-ACC0-2240E68BEE24}" srcOrd="0" destOrd="0" presId="urn:microsoft.com/office/officeart/2005/8/layout/vList2"/>
    <dgm:cxn modelId="{E3FB5C9F-9CEF-49E7-8383-631741F8BFB0}" srcId="{983F261E-983A-4BC3-9602-05AE722254B1}" destId="{195B41CB-57C4-43A9-BCF9-7EB00E716251}" srcOrd="1" destOrd="0" parTransId="{0C1693FF-50E7-4336-9841-455C21390E0C}" sibTransId="{C5859D8D-1A7F-496A-93A4-ACCABC88394C}"/>
    <dgm:cxn modelId="{24035CA5-AB72-445E-ADD2-F7A72050FD7E}" srcId="{983F261E-983A-4BC3-9602-05AE722254B1}" destId="{3A93F09B-B7AF-4B77-A29D-CE534FD05E5A}" srcOrd="4" destOrd="0" parTransId="{BA5CA122-86EF-4531-9789-9E137674D6E7}" sibTransId="{4694786F-9535-4BBC-929B-449501FF4C47}"/>
    <dgm:cxn modelId="{1D6F4FA7-5727-4717-898D-94590CD3FBBC}" srcId="{983F261E-983A-4BC3-9602-05AE722254B1}" destId="{FB65D9DF-9223-4D00-98B3-43CC741F21FC}" srcOrd="2" destOrd="0" parTransId="{4D15E078-43DA-47F0-B845-F051DB1A926C}" sibTransId="{32F27442-B4FE-4070-9CB5-2D4765F7A465}"/>
    <dgm:cxn modelId="{4D4641AD-6F12-4074-8619-4CA3A81882B0}" type="presOf" srcId="{8219C7E5-DD12-48D9-8D5F-BCD83934E874}" destId="{29D51F42-B3F0-43A1-B5A3-B89CCC2885A8}" srcOrd="0" destOrd="0" presId="urn:microsoft.com/office/officeart/2005/8/layout/vList2"/>
    <dgm:cxn modelId="{7B3EC4B5-9F36-4AF0-B556-9003E121C86D}" type="presOf" srcId="{919665C6-4652-4A4D-ABA9-D8C8A4F9B9F2}" destId="{80DCCBD1-0094-4684-A76E-4FA92BF29E8B}" srcOrd="0" destOrd="0" presId="urn:microsoft.com/office/officeart/2005/8/layout/vList2"/>
    <dgm:cxn modelId="{78E9D790-F9F4-4909-BE98-0A886851DC5D}" type="presParOf" srcId="{72EAFE8F-DBB5-4CDA-9FDC-D45470B73F12}" destId="{80DCCBD1-0094-4684-A76E-4FA92BF29E8B}" srcOrd="0" destOrd="0" presId="urn:microsoft.com/office/officeart/2005/8/layout/vList2"/>
    <dgm:cxn modelId="{7BC1AD1E-D546-49F3-9226-0D0A1887C91C}" type="presParOf" srcId="{72EAFE8F-DBB5-4CDA-9FDC-D45470B73F12}" destId="{31D9BB4D-1681-4195-87CB-CB4EB9C80E64}" srcOrd="1" destOrd="0" presId="urn:microsoft.com/office/officeart/2005/8/layout/vList2"/>
    <dgm:cxn modelId="{CB0C3FF9-384C-469A-8AE8-19DD63271A6D}" type="presParOf" srcId="{72EAFE8F-DBB5-4CDA-9FDC-D45470B73F12}" destId="{024CF35B-0CAC-4566-8A78-814E60A37F84}" srcOrd="2" destOrd="0" presId="urn:microsoft.com/office/officeart/2005/8/layout/vList2"/>
    <dgm:cxn modelId="{6FB2CB82-0649-4BDD-8668-959C6FD1C374}" type="presParOf" srcId="{72EAFE8F-DBB5-4CDA-9FDC-D45470B73F12}" destId="{DA166315-D706-43BF-BDF4-D2D6ACF3CDF5}" srcOrd="3" destOrd="0" presId="urn:microsoft.com/office/officeart/2005/8/layout/vList2"/>
    <dgm:cxn modelId="{4A5934F7-FA77-42AA-A58C-587CEC112CD7}" type="presParOf" srcId="{72EAFE8F-DBB5-4CDA-9FDC-D45470B73F12}" destId="{F5E1C710-AF97-4242-9263-136A42732523}" srcOrd="4" destOrd="0" presId="urn:microsoft.com/office/officeart/2005/8/layout/vList2"/>
    <dgm:cxn modelId="{AD18C84B-3B9B-45C4-BBEF-C2245F3CB717}" type="presParOf" srcId="{72EAFE8F-DBB5-4CDA-9FDC-D45470B73F12}" destId="{94382396-9403-49D4-B3BC-404E2C35B149}" srcOrd="5" destOrd="0" presId="urn:microsoft.com/office/officeart/2005/8/layout/vList2"/>
    <dgm:cxn modelId="{ECD150E7-E0B0-4681-827E-5AC11D1EF3E7}" type="presParOf" srcId="{72EAFE8F-DBB5-4CDA-9FDC-D45470B73F12}" destId="{29D51F42-B3F0-43A1-B5A3-B89CCC2885A8}" srcOrd="6" destOrd="0" presId="urn:microsoft.com/office/officeart/2005/8/layout/vList2"/>
    <dgm:cxn modelId="{41C141E9-CF1D-4184-A19A-F198D50404EF}" type="presParOf" srcId="{72EAFE8F-DBB5-4CDA-9FDC-D45470B73F12}" destId="{ACD38533-1422-42A0-B76B-D639C5AF86F5}" srcOrd="7" destOrd="0" presId="urn:microsoft.com/office/officeart/2005/8/layout/vList2"/>
    <dgm:cxn modelId="{1C58F818-B211-4140-8916-8320B89DB2A9}" type="presParOf" srcId="{72EAFE8F-DBB5-4CDA-9FDC-D45470B73F12}" destId="{EC5291CD-E8B5-4598-ACC0-2240E68BEE2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A12DA-9041-49B8-A73B-1E9B156E4909}">
      <dsp:nvSpPr>
        <dsp:cNvPr id="0" name=""/>
        <dsp:cNvSpPr/>
      </dsp:nvSpPr>
      <dsp:spPr>
        <a:xfrm>
          <a:off x="0" y="72889"/>
          <a:ext cx="6253721" cy="9429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85% of UEL students are from BAME backgrounds</a:t>
          </a:r>
        </a:p>
      </dsp:txBody>
      <dsp:txXfrm>
        <a:off x="46029" y="118918"/>
        <a:ext cx="6161663" cy="850852"/>
      </dsp:txXfrm>
    </dsp:sp>
    <dsp:sp modelId="{0F6F8D08-993A-4BC3-9A1B-CC487A1BA96C}">
      <dsp:nvSpPr>
        <dsp:cNvPr id="0" name=""/>
        <dsp:cNvSpPr/>
      </dsp:nvSpPr>
      <dsp:spPr>
        <a:xfrm>
          <a:off x="0" y="1064759"/>
          <a:ext cx="6253721" cy="94291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PG – 90% are from BAME backgrounds</a:t>
          </a:r>
        </a:p>
      </dsp:txBody>
      <dsp:txXfrm>
        <a:off x="46029" y="1110788"/>
        <a:ext cx="6161663" cy="850852"/>
      </dsp:txXfrm>
    </dsp:sp>
    <dsp:sp modelId="{BFFD13B0-5753-4A19-9446-87D0C77EF19B}">
      <dsp:nvSpPr>
        <dsp:cNvPr id="0" name=""/>
        <dsp:cNvSpPr/>
      </dsp:nvSpPr>
      <dsp:spPr>
        <a:xfrm>
          <a:off x="0" y="2056629"/>
          <a:ext cx="6253721" cy="94291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Leadership Capacity </a:t>
          </a:r>
        </a:p>
      </dsp:txBody>
      <dsp:txXfrm>
        <a:off x="46029" y="2102658"/>
        <a:ext cx="6161663" cy="850852"/>
      </dsp:txXfrm>
    </dsp:sp>
    <dsp:sp modelId="{289C1C83-24A4-4E3F-B375-0F00113C97D5}">
      <dsp:nvSpPr>
        <dsp:cNvPr id="0" name=""/>
        <dsp:cNvSpPr/>
      </dsp:nvSpPr>
      <dsp:spPr>
        <a:xfrm>
          <a:off x="0" y="3048500"/>
          <a:ext cx="6253721" cy="94291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3.1% of heads in schools are from BME backgrounds compared to the pupil population of 31.4% in primary and 27.9% of secondary (DfE, 2016)</a:t>
          </a:r>
        </a:p>
      </dsp:txBody>
      <dsp:txXfrm>
        <a:off x="46029" y="3094529"/>
        <a:ext cx="6161663" cy="850852"/>
      </dsp:txXfrm>
    </dsp:sp>
    <dsp:sp modelId="{D41D050C-0568-41C9-A2F2-89DA50C8BB9F}">
      <dsp:nvSpPr>
        <dsp:cNvPr id="0" name=""/>
        <dsp:cNvSpPr/>
      </dsp:nvSpPr>
      <dsp:spPr>
        <a:xfrm>
          <a:off x="0" y="4040370"/>
          <a:ext cx="6253721" cy="94291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Important to develop leadership teams that mirror the communities they serve.</a:t>
          </a:r>
        </a:p>
      </dsp:txBody>
      <dsp:txXfrm>
        <a:off x="46029" y="4086399"/>
        <a:ext cx="6161663" cy="850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9E59B-B8DD-4AB1-9097-CD11F53DCAA8}">
      <dsp:nvSpPr>
        <dsp:cNvPr id="0" name=""/>
        <dsp:cNvSpPr/>
      </dsp:nvSpPr>
      <dsp:spPr>
        <a:xfrm>
          <a:off x="648" y="43384"/>
          <a:ext cx="2530116" cy="1518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Develop mentors and coaches on a Stage 1, 2 and 3 coaching and mentoring course </a:t>
          </a:r>
        </a:p>
      </dsp:txBody>
      <dsp:txXfrm>
        <a:off x="648" y="43384"/>
        <a:ext cx="2530116" cy="1518070"/>
      </dsp:txXfrm>
    </dsp:sp>
    <dsp:sp modelId="{7E8370A8-7FBC-46F2-BE72-42D3EC5ACE95}">
      <dsp:nvSpPr>
        <dsp:cNvPr id="0" name=""/>
        <dsp:cNvSpPr/>
      </dsp:nvSpPr>
      <dsp:spPr>
        <a:xfrm>
          <a:off x="2783777" y="43384"/>
          <a:ext cx="2530116" cy="1518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scaffolded approach to mentoring and coaching </a:t>
          </a:r>
        </a:p>
      </dsp:txBody>
      <dsp:txXfrm>
        <a:off x="2783777" y="43384"/>
        <a:ext cx="2530116" cy="1518070"/>
      </dsp:txXfrm>
    </dsp:sp>
    <dsp:sp modelId="{C788BA51-BEA5-4636-9A23-819B3B8F3342}">
      <dsp:nvSpPr>
        <dsp:cNvPr id="0" name=""/>
        <dsp:cNvSpPr/>
      </dsp:nvSpPr>
      <dsp:spPr>
        <a:xfrm>
          <a:off x="648" y="1814465"/>
          <a:ext cx="2530116" cy="1518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Outlining how relationships evolve and how the relationship and support needs to develop</a:t>
          </a:r>
        </a:p>
      </dsp:txBody>
      <dsp:txXfrm>
        <a:off x="648" y="1814465"/>
        <a:ext cx="2530116" cy="1518070"/>
      </dsp:txXfrm>
    </dsp:sp>
    <dsp:sp modelId="{39EEFB86-9AB7-4D77-92FA-0597D0C5FFA0}">
      <dsp:nvSpPr>
        <dsp:cNvPr id="0" name=""/>
        <dsp:cNvSpPr/>
      </dsp:nvSpPr>
      <dsp:spPr>
        <a:xfrm>
          <a:off x="2783777" y="1814465"/>
          <a:ext cx="2530116" cy="1518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mentors and coaches need to progress with mentees based on their needs on the continuum of coaching and mentoring. </a:t>
          </a:r>
        </a:p>
      </dsp:txBody>
      <dsp:txXfrm>
        <a:off x="2783777" y="1814465"/>
        <a:ext cx="2530116" cy="1518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88624-2579-435A-9043-28D4FCBA827B}">
      <dsp:nvSpPr>
        <dsp:cNvPr id="0" name=""/>
        <dsp:cNvSpPr/>
      </dsp:nvSpPr>
      <dsp:spPr>
        <a:xfrm>
          <a:off x="708" y="1279172"/>
          <a:ext cx="2497824" cy="24978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Mentors/ coaches need support too, as they often need to reflect on what took place in the mentoring and coaching sessions</a:t>
          </a:r>
        </a:p>
      </dsp:txBody>
      <dsp:txXfrm>
        <a:off x="366506" y="1644970"/>
        <a:ext cx="1766228" cy="1766228"/>
      </dsp:txXfrm>
    </dsp:sp>
    <dsp:sp modelId="{9A10B95C-3CA0-4C5C-B3C1-3ADBA1E07CDE}">
      <dsp:nvSpPr>
        <dsp:cNvPr id="0" name=""/>
        <dsp:cNvSpPr/>
      </dsp:nvSpPr>
      <dsp:spPr>
        <a:xfrm>
          <a:off x="2303988" y="926128"/>
          <a:ext cx="1557579" cy="8430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303988" y="1094731"/>
        <a:ext cx="1304675" cy="505809"/>
      </dsp:txXfrm>
    </dsp:sp>
    <dsp:sp modelId="{210FD682-51E0-4623-AE01-1100FC9B0B80}">
      <dsp:nvSpPr>
        <dsp:cNvPr id="0" name=""/>
        <dsp:cNvSpPr/>
      </dsp:nvSpPr>
      <dsp:spPr>
        <a:xfrm>
          <a:off x="3755189" y="1279172"/>
          <a:ext cx="2497824" cy="24978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Supervision was put in place one a month </a:t>
          </a:r>
        </a:p>
      </dsp:txBody>
      <dsp:txXfrm>
        <a:off x="4120987" y="1644970"/>
        <a:ext cx="1766228" cy="1766228"/>
      </dsp:txXfrm>
    </dsp:sp>
    <dsp:sp modelId="{69360C07-7F24-4F79-9CC6-840FABBC1DED}">
      <dsp:nvSpPr>
        <dsp:cNvPr id="0" name=""/>
        <dsp:cNvSpPr/>
      </dsp:nvSpPr>
      <dsp:spPr>
        <a:xfrm rot="10800000">
          <a:off x="2392153" y="3287026"/>
          <a:ext cx="1557579" cy="8430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2645057" y="3455629"/>
        <a:ext cx="1304675" cy="505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6380E-7FCF-47D2-92B5-D7E7553E9066}">
      <dsp:nvSpPr>
        <dsp:cNvPr id="0" name=""/>
        <dsp:cNvSpPr/>
      </dsp:nvSpPr>
      <dsp:spPr>
        <a:xfrm>
          <a:off x="0" y="204059"/>
          <a:ext cx="6253721" cy="11188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 drew on supervision practices used by the Association of Coaching</a:t>
          </a:r>
        </a:p>
      </dsp:txBody>
      <dsp:txXfrm>
        <a:off x="54616" y="258675"/>
        <a:ext cx="6144489" cy="1009580"/>
      </dsp:txXfrm>
    </dsp:sp>
    <dsp:sp modelId="{27371F89-1CAF-4E96-8F16-F22679AFED6D}">
      <dsp:nvSpPr>
        <dsp:cNvPr id="0" name=""/>
        <dsp:cNvSpPr/>
      </dsp:nvSpPr>
      <dsp:spPr>
        <a:xfrm>
          <a:off x="0" y="1380472"/>
          <a:ext cx="6253721" cy="111881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It was also felt by coaches and mentors that they want a learning element in the session, where they were keen to continue to develop their coaching skills in a safe space.</a:t>
          </a:r>
        </a:p>
      </dsp:txBody>
      <dsp:txXfrm>
        <a:off x="54616" y="1435088"/>
        <a:ext cx="6144489" cy="1009580"/>
      </dsp:txXfrm>
    </dsp:sp>
    <dsp:sp modelId="{86FC5B5D-8018-462C-B26E-924DB2B11222}">
      <dsp:nvSpPr>
        <dsp:cNvPr id="0" name=""/>
        <dsp:cNvSpPr/>
      </dsp:nvSpPr>
      <dsp:spPr>
        <a:xfrm>
          <a:off x="0" y="2556885"/>
          <a:ext cx="6253721" cy="111881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Networking opportunities to share practice – 47 trained coaches</a:t>
          </a:r>
        </a:p>
      </dsp:txBody>
      <dsp:txXfrm>
        <a:off x="54616" y="2611501"/>
        <a:ext cx="6144489" cy="1009580"/>
      </dsp:txXfrm>
    </dsp:sp>
    <dsp:sp modelId="{A4C59A4D-D4B8-4F10-9298-873C8A8FEA2F}">
      <dsp:nvSpPr>
        <dsp:cNvPr id="0" name=""/>
        <dsp:cNvSpPr/>
      </dsp:nvSpPr>
      <dsp:spPr>
        <a:xfrm>
          <a:off x="0" y="3733297"/>
          <a:ext cx="6253721" cy="111881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Co-constructive learning experiences </a:t>
          </a:r>
        </a:p>
      </dsp:txBody>
      <dsp:txXfrm>
        <a:off x="54616" y="3787913"/>
        <a:ext cx="6144489" cy="100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A0CC2-AADF-439D-86EC-F1E8A1B1C88C}">
      <dsp:nvSpPr>
        <dsp:cNvPr id="0" name=""/>
        <dsp:cNvSpPr/>
      </dsp:nvSpPr>
      <dsp:spPr>
        <a:xfrm>
          <a:off x="0" y="69868"/>
          <a:ext cx="5508710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Peer to Peer Coaching/ mentoring</a:t>
          </a:r>
        </a:p>
      </dsp:txBody>
      <dsp:txXfrm>
        <a:off x="33955" y="103823"/>
        <a:ext cx="5440800" cy="627655"/>
      </dsp:txXfrm>
    </dsp:sp>
    <dsp:sp modelId="{28822654-6EC5-42C6-8FAC-ADF6BE4E4345}">
      <dsp:nvSpPr>
        <dsp:cNvPr id="0" name=""/>
        <dsp:cNvSpPr/>
      </dsp:nvSpPr>
      <dsp:spPr>
        <a:xfrm>
          <a:off x="0" y="848953"/>
          <a:ext cx="5508710" cy="69556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Leadership progression</a:t>
          </a:r>
        </a:p>
      </dsp:txBody>
      <dsp:txXfrm>
        <a:off x="33955" y="882908"/>
        <a:ext cx="5440800" cy="627655"/>
      </dsp:txXfrm>
    </dsp:sp>
    <dsp:sp modelId="{6C6CF0FA-BD5A-442A-8DF4-4EA1DE2FF4B1}">
      <dsp:nvSpPr>
        <dsp:cNvPr id="0" name=""/>
        <dsp:cNvSpPr/>
      </dsp:nvSpPr>
      <dsp:spPr>
        <a:xfrm>
          <a:off x="0" y="1628038"/>
          <a:ext cx="5508710" cy="69556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Career Events </a:t>
          </a:r>
        </a:p>
      </dsp:txBody>
      <dsp:txXfrm>
        <a:off x="33955" y="1661993"/>
        <a:ext cx="5440800" cy="627655"/>
      </dsp:txXfrm>
    </dsp:sp>
    <dsp:sp modelId="{0C0599B4-BE41-4F1F-8D68-74B23559E930}">
      <dsp:nvSpPr>
        <dsp:cNvPr id="0" name=""/>
        <dsp:cNvSpPr/>
      </dsp:nvSpPr>
      <dsp:spPr>
        <a:xfrm>
          <a:off x="0" y="2407123"/>
          <a:ext cx="5508710" cy="69556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Greater Confidence </a:t>
          </a:r>
        </a:p>
      </dsp:txBody>
      <dsp:txXfrm>
        <a:off x="33955" y="2441078"/>
        <a:ext cx="5440800" cy="627655"/>
      </dsp:txXfrm>
    </dsp:sp>
    <dsp:sp modelId="{E10C8081-97B5-46E8-AD04-925264BC72A2}">
      <dsp:nvSpPr>
        <dsp:cNvPr id="0" name=""/>
        <dsp:cNvSpPr/>
      </dsp:nvSpPr>
      <dsp:spPr>
        <a:xfrm>
          <a:off x="0" y="3186208"/>
          <a:ext cx="5508710" cy="69556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Safe learning spaces</a:t>
          </a:r>
        </a:p>
      </dsp:txBody>
      <dsp:txXfrm>
        <a:off x="33955" y="3220163"/>
        <a:ext cx="5440800" cy="627655"/>
      </dsp:txXfrm>
    </dsp:sp>
    <dsp:sp modelId="{0F2A7A02-154B-4DF6-8790-817E9677462F}">
      <dsp:nvSpPr>
        <dsp:cNvPr id="0" name=""/>
        <dsp:cNvSpPr/>
      </dsp:nvSpPr>
      <dsp:spPr>
        <a:xfrm>
          <a:off x="0" y="3965293"/>
          <a:ext cx="5508710" cy="69556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Better conversations</a:t>
          </a:r>
        </a:p>
      </dsp:txBody>
      <dsp:txXfrm>
        <a:off x="33955" y="3999248"/>
        <a:ext cx="5440800" cy="627655"/>
      </dsp:txXfrm>
    </dsp:sp>
    <dsp:sp modelId="{71D24F49-2744-455F-98F4-335444F1F079}">
      <dsp:nvSpPr>
        <dsp:cNvPr id="0" name=""/>
        <dsp:cNvSpPr/>
      </dsp:nvSpPr>
      <dsp:spPr>
        <a:xfrm>
          <a:off x="0" y="4744378"/>
          <a:ext cx="5508710" cy="69556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Collaborative professionalism </a:t>
          </a:r>
        </a:p>
      </dsp:txBody>
      <dsp:txXfrm>
        <a:off x="33955" y="4778333"/>
        <a:ext cx="5440800" cy="627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4F337-24D2-452E-9E70-0E13A276D33B}">
      <dsp:nvSpPr>
        <dsp:cNvPr id="0" name=""/>
        <dsp:cNvSpPr/>
      </dsp:nvSpPr>
      <dsp:spPr>
        <a:xfrm>
          <a:off x="0" y="87840"/>
          <a:ext cx="5508710" cy="17396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 dirty="0"/>
            <a:t>‘Coaching has been a great way to </a:t>
          </a:r>
          <a:r>
            <a:rPr lang="en-GB" sz="2000" b="1" i="1" kern="1200" dirty="0"/>
            <a:t>explore my emotions, and give me time and room to explore my leadership role</a:t>
          </a:r>
          <a:r>
            <a:rPr lang="en-GB" sz="2000" i="1" kern="1200" dirty="0"/>
            <a:t>…. my sessions gave me the freedom to speak </a:t>
          </a:r>
          <a:r>
            <a:rPr lang="en-GB" sz="2000" b="1" i="1" kern="1200" dirty="0"/>
            <a:t>freely and honestly</a:t>
          </a:r>
          <a:r>
            <a:rPr lang="en-GB" sz="2000" i="1" kern="1200" dirty="0"/>
            <a:t>.’</a:t>
          </a:r>
          <a:endParaRPr lang="en-US" sz="2000" kern="1200" dirty="0"/>
        </a:p>
      </dsp:txBody>
      <dsp:txXfrm>
        <a:off x="84922" y="172762"/>
        <a:ext cx="5338866" cy="1569799"/>
      </dsp:txXfrm>
    </dsp:sp>
    <dsp:sp modelId="{6B42FD16-4F7C-46B7-B84B-B598732A5A03}">
      <dsp:nvSpPr>
        <dsp:cNvPr id="0" name=""/>
        <dsp:cNvSpPr/>
      </dsp:nvSpPr>
      <dsp:spPr>
        <a:xfrm>
          <a:off x="0" y="1885084"/>
          <a:ext cx="5508710" cy="173964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‘Coaching provided me with some form of </a:t>
          </a:r>
          <a:r>
            <a:rPr lang="en-GB" sz="2000" b="1" i="1" kern="1200"/>
            <a:t>escapism where I could realign with my moral purpose </a:t>
          </a:r>
          <a:r>
            <a:rPr lang="en-GB" sz="2000" i="1" kern="1200"/>
            <a:t>and my coach led me to me </a:t>
          </a:r>
          <a:r>
            <a:rPr lang="en-GB" sz="2000" b="1" i="1" kern="1200"/>
            <a:t>to acknowledge that leading with compassion in this difficult time was the right thing to do</a:t>
          </a:r>
          <a:r>
            <a:rPr lang="en-GB" sz="2000" i="1" kern="1200"/>
            <a:t>.’ </a:t>
          </a:r>
          <a:endParaRPr lang="en-US" sz="2000" kern="1200"/>
        </a:p>
      </dsp:txBody>
      <dsp:txXfrm>
        <a:off x="84922" y="1970006"/>
        <a:ext cx="5338866" cy="1569799"/>
      </dsp:txXfrm>
    </dsp:sp>
    <dsp:sp modelId="{6D9D8A99-BC96-45B2-A28A-BC66E49CEBF5}">
      <dsp:nvSpPr>
        <dsp:cNvPr id="0" name=""/>
        <dsp:cNvSpPr/>
      </dsp:nvSpPr>
      <dsp:spPr>
        <a:xfrm>
          <a:off x="0" y="3682327"/>
          <a:ext cx="5508710" cy="173964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‘My sessions reminded me that in order to be able to continue to lead people through these times, I had to ensure </a:t>
          </a:r>
          <a:r>
            <a:rPr lang="en-GB" sz="2000" b="1" i="1" kern="1200"/>
            <a:t>that I also looked after myself. Regular coaching sessions was one way that I could ensure that I was doing just that</a:t>
          </a:r>
          <a:r>
            <a:rPr lang="en-GB" sz="2000" i="1" kern="1200"/>
            <a:t>.’</a:t>
          </a:r>
          <a:endParaRPr lang="en-US" sz="2000" kern="1200"/>
        </a:p>
      </dsp:txBody>
      <dsp:txXfrm>
        <a:off x="84922" y="3767249"/>
        <a:ext cx="5338866" cy="15697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DFAD2-5C4D-41AF-A8FE-29538B3C262D}">
      <dsp:nvSpPr>
        <dsp:cNvPr id="0" name=""/>
        <dsp:cNvSpPr/>
      </dsp:nvSpPr>
      <dsp:spPr>
        <a:xfrm>
          <a:off x="2259" y="973694"/>
          <a:ext cx="2103913" cy="631173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32" tIns="77932" rIns="77932" bIns="7793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Continue</a:t>
          </a:r>
        </a:p>
      </dsp:txBody>
      <dsp:txXfrm>
        <a:off x="191611" y="973694"/>
        <a:ext cx="1725209" cy="631173"/>
      </dsp:txXfrm>
    </dsp:sp>
    <dsp:sp modelId="{4DFFB68C-4B1C-4EBB-BAB5-65D8417BE547}">
      <dsp:nvSpPr>
        <dsp:cNvPr id="0" name=""/>
        <dsp:cNvSpPr/>
      </dsp:nvSpPr>
      <dsp:spPr>
        <a:xfrm>
          <a:off x="2259" y="1604868"/>
          <a:ext cx="1914561" cy="247760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93" tIns="151293" rIns="151293" bIns="302586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Continue to build on capacity </a:t>
          </a:r>
        </a:p>
      </dsp:txBody>
      <dsp:txXfrm>
        <a:off x="2259" y="1604868"/>
        <a:ext cx="1914561" cy="2477607"/>
      </dsp:txXfrm>
    </dsp:sp>
    <dsp:sp modelId="{7A3DF7D3-93E7-43E6-AD77-29C65FCEF6E9}">
      <dsp:nvSpPr>
        <dsp:cNvPr id="0" name=""/>
        <dsp:cNvSpPr/>
      </dsp:nvSpPr>
      <dsp:spPr>
        <a:xfrm>
          <a:off x="2074904" y="973694"/>
          <a:ext cx="2103913" cy="631173"/>
        </a:xfrm>
        <a:prstGeom prst="chevron">
          <a:avLst>
            <a:gd name="adj" fmla="val 3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32" tIns="77932" rIns="77932" bIns="7793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Continue</a:t>
          </a:r>
        </a:p>
      </dsp:txBody>
      <dsp:txXfrm>
        <a:off x="2264256" y="973694"/>
        <a:ext cx="1725209" cy="631173"/>
      </dsp:txXfrm>
    </dsp:sp>
    <dsp:sp modelId="{8335A437-BC6E-4D97-90B6-1792B930F3D9}">
      <dsp:nvSpPr>
        <dsp:cNvPr id="0" name=""/>
        <dsp:cNvSpPr/>
      </dsp:nvSpPr>
      <dsp:spPr>
        <a:xfrm>
          <a:off x="2074904" y="1604868"/>
          <a:ext cx="1914561" cy="247760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93" tIns="151293" rIns="151293" bIns="302586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Continue to refine the supervision practices</a:t>
          </a:r>
        </a:p>
      </dsp:txBody>
      <dsp:txXfrm>
        <a:off x="2074904" y="1604868"/>
        <a:ext cx="1914561" cy="2477607"/>
      </dsp:txXfrm>
    </dsp:sp>
    <dsp:sp modelId="{82BAC79F-4B6B-4EB8-BD27-826ED08F3E26}">
      <dsp:nvSpPr>
        <dsp:cNvPr id="0" name=""/>
        <dsp:cNvSpPr/>
      </dsp:nvSpPr>
      <dsp:spPr>
        <a:xfrm>
          <a:off x="4147549" y="973694"/>
          <a:ext cx="2103913" cy="631173"/>
        </a:xfrm>
        <a:prstGeom prst="chevron">
          <a:avLst>
            <a:gd name="adj" fmla="val 3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32" tIns="77932" rIns="77932" bIns="7793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Empower</a:t>
          </a:r>
        </a:p>
      </dsp:txBody>
      <dsp:txXfrm>
        <a:off x="4336901" y="973694"/>
        <a:ext cx="1725209" cy="631173"/>
      </dsp:txXfrm>
    </dsp:sp>
    <dsp:sp modelId="{9CCD964D-4408-459C-B4BD-BE7352DAAAEF}">
      <dsp:nvSpPr>
        <dsp:cNvPr id="0" name=""/>
        <dsp:cNvSpPr/>
      </dsp:nvSpPr>
      <dsp:spPr>
        <a:xfrm>
          <a:off x="4147549" y="1604868"/>
          <a:ext cx="1914561" cy="247760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93" tIns="151293" rIns="151293" bIns="302586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Empower coaches and mentors to lead as part of the network leadership model</a:t>
          </a:r>
        </a:p>
      </dsp:txBody>
      <dsp:txXfrm>
        <a:off x="4147549" y="1604868"/>
        <a:ext cx="1914561" cy="24776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CCBD1-0094-4684-A76E-4FA92BF29E8B}">
      <dsp:nvSpPr>
        <dsp:cNvPr id="0" name=""/>
        <dsp:cNvSpPr/>
      </dsp:nvSpPr>
      <dsp:spPr>
        <a:xfrm>
          <a:off x="0" y="72889"/>
          <a:ext cx="6253721" cy="9429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Buck, A. (2020) The BASIC Coaching Method, UK: Cadogan Press </a:t>
          </a:r>
        </a:p>
      </dsp:txBody>
      <dsp:txXfrm>
        <a:off x="46029" y="118918"/>
        <a:ext cx="6161663" cy="850852"/>
      </dsp:txXfrm>
    </dsp:sp>
    <dsp:sp modelId="{024CF35B-0CAC-4566-8A78-814E60A37F84}">
      <dsp:nvSpPr>
        <dsp:cNvPr id="0" name=""/>
        <dsp:cNvSpPr/>
      </dsp:nvSpPr>
      <dsp:spPr>
        <a:xfrm>
          <a:off x="0" y="1064759"/>
          <a:ext cx="6253721" cy="94291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Blanchard, K and Diaz-Ortiz, C. (2017) One Minute Mentoring: How to find and work with a mentor – and why you’ll benefit from being one, UK: Thorsons</a:t>
          </a:r>
        </a:p>
      </dsp:txBody>
      <dsp:txXfrm>
        <a:off x="46029" y="1110788"/>
        <a:ext cx="6161663" cy="850852"/>
      </dsp:txXfrm>
    </dsp:sp>
    <dsp:sp modelId="{F5E1C710-AF97-4242-9263-136A42732523}">
      <dsp:nvSpPr>
        <dsp:cNvPr id="0" name=""/>
        <dsp:cNvSpPr/>
      </dsp:nvSpPr>
      <dsp:spPr>
        <a:xfrm>
          <a:off x="0" y="2056629"/>
          <a:ext cx="6253721" cy="9429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Campbell, J. and van Nieuwerburgh, C. (2018), The Leader’s Guide to Coaching in Schools: Creating Conditions for Effective Learning, UK: Corwin </a:t>
          </a:r>
        </a:p>
      </dsp:txBody>
      <dsp:txXfrm>
        <a:off x="46029" y="2102658"/>
        <a:ext cx="6161663" cy="850852"/>
      </dsp:txXfrm>
    </dsp:sp>
    <dsp:sp modelId="{29D51F42-B3F0-43A1-B5A3-B89CCC2885A8}">
      <dsp:nvSpPr>
        <dsp:cNvPr id="0" name=""/>
        <dsp:cNvSpPr/>
      </dsp:nvSpPr>
      <dsp:spPr>
        <a:xfrm>
          <a:off x="0" y="3048500"/>
          <a:ext cx="6253721" cy="94291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Hargreaves, A. and O’Connor, M.T (2018) Collaborative Professionalism: When Teaching Together means Learning for All, UK: Corwin</a:t>
          </a:r>
        </a:p>
      </dsp:txBody>
      <dsp:txXfrm>
        <a:off x="46029" y="3094529"/>
        <a:ext cx="6161663" cy="850852"/>
      </dsp:txXfrm>
    </dsp:sp>
    <dsp:sp modelId="{EC5291CD-E8B5-4598-ACC0-2240E68BEE24}">
      <dsp:nvSpPr>
        <dsp:cNvPr id="0" name=""/>
        <dsp:cNvSpPr/>
      </dsp:nvSpPr>
      <dsp:spPr>
        <a:xfrm>
          <a:off x="0" y="4040370"/>
          <a:ext cx="6253721" cy="9429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Van Nieuwerburgh, C. (2017) An Introduction to Coaching Skills: A Practical Guide, UK: Sage Publications Ltd </a:t>
          </a:r>
        </a:p>
      </dsp:txBody>
      <dsp:txXfrm>
        <a:off x="46029" y="4086399"/>
        <a:ext cx="6161663" cy="850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29CC-3486-48F5-9C49-A351B1D2A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C5D02-AF80-4081-B459-4A51213AD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EDB8-C0F5-45F4-8532-7EF52DD5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BF1F-EDBF-460A-8193-6046A52E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D435E-D6CC-48DE-84F6-A2FA86C5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4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2D5A-C2DF-487F-A194-644583E1E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79999-4612-4188-A309-F5AC4E488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C87C7-4E6B-4924-9B64-DFB559DE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725D2-2A49-4DE3-A129-C9CC12F9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000E-0720-4461-9E22-0A55BF96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7EB8B-FDCF-4DFA-AF0F-A010A2088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25236-D3CE-472A-80EE-CC945FFB5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27FB-BAC3-4AEC-A9CB-882C832F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8F1BB-5C2A-4567-B039-43E8A62B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98704-A5F4-4B66-BFE0-A9899754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4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521B-877C-473A-BE0C-D55A06C2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CBE0-7517-4AAB-9E84-49CDCC5CA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4DDA7-EF3A-4CE6-A8B9-CD295CFE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6F1E9-3CD6-4BD4-AEA0-C53ECB21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C77F8-CA18-4919-B81E-0A92992D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9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0C68-900F-4314-8C0B-132260FC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9A609-3C36-4F5D-8BFF-3FBD9C170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32E7A-D741-48DF-B15D-505CC93F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C10ED-2B57-4548-A374-6FEBA00B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972D4-3793-457A-9C21-0A55B117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8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4870-83F4-4489-87BC-320D3E67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192E-EE7E-4E50-9C44-DC53B6119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6CF8E-F2F7-4979-833D-9375D96D3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24ED1-3107-40F5-ABF3-C42BE329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410A4-AF61-4A83-880F-ED409EA1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F993C-FD9F-470C-A82E-DB7ECC32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1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6DB6-6101-4E11-AED3-F26365803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1FBC0-2CF6-4DD5-B53A-6F9770B26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E6B32-7412-4C19-AA89-71D99B74F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51D7C-EEFF-44A1-8B71-2B59FFCA6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CC54A-A85C-4147-8D7A-978957B29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DCD68-C914-4E9D-9C26-9B1D639F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9E751-BCDA-484C-A88A-62AB5A47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AB443-A345-4B45-AB33-5B87161E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6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92CA-A1FA-409C-BD07-361D76AB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347DF-DD5D-4E09-B12E-0627183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A88DC-CFF6-4DC8-B024-D9D49348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921AB-DBCE-41F1-AF94-648E0D9B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2A7AE9-88F6-4CC1-9999-438E631F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0BDED-70E9-4A3B-896C-8E5BBAF9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43449-2EA1-4F9B-8521-F58133F2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D776-4687-487D-AA40-B017BCEA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C1D9-3EF5-420B-BCC1-534EAAFC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DF8B7-57D5-473F-A7E8-CACDF9004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22D6D-99DC-4A5F-95FF-548E5150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68875-3301-43ED-87E3-349048936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3E268-9D62-45C3-899A-604630AB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1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D80EB-5241-4217-865C-C08ABDF0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330C4-18EB-4297-8BBC-3C02E3E2E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2B009-D362-48D4-B7D6-2DE4B57EA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F907D-1A87-4D95-BFAC-9B04879F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4EBC9-5553-4D70-AF43-DB443D0D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7A34A-D5A1-4DDB-8556-A66CBB0B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3FA5C-6865-442A-B04D-BD2853F9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71A2F-780F-4447-8046-464DEA7E3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1D4F2-D3CC-4554-A692-CE75E5B6D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0038-2680-4184-AF0E-5E706D48F3DC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FBFDD-2D84-4D29-81CC-DC7B09771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BD629-286D-4092-949D-168BAEBAF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BFE2-A71D-4800-9BBA-811DBE89F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1EBF7-6DAD-4129-8FFF-F29030399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821" y="3812954"/>
            <a:ext cx="6465287" cy="151601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BAME Developing Coaching and Mentoring Support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59CF3-1AA6-4489-BF10-A26B5E065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1821" y="5550568"/>
            <a:ext cx="6465286" cy="60255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000" dirty="0">
                <a:solidFill>
                  <a:srgbClr val="41C0BE"/>
                </a:solidFill>
              </a:rPr>
              <a:t>Lizana Oberholzer </a:t>
            </a:r>
          </a:p>
          <a:p>
            <a:pPr algn="l"/>
            <a:r>
              <a:rPr lang="en-US" sz="2000" dirty="0">
                <a:solidFill>
                  <a:srgbClr val="41C0BE"/>
                </a:solidFill>
              </a:rPr>
              <a:t>June 2021</a:t>
            </a:r>
            <a:endParaRPr lang="en-GB" sz="2000" dirty="0">
              <a:solidFill>
                <a:srgbClr val="41C0BE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4F64D9B-5561-48C6-829C-6EE058D015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55" r="16697" b="-2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231F27-C30E-473C-B95C-516C325D54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95" r="27720" b="-1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3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29BB6D-DF68-445A-B2AB-6361D30B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/>
              <a:t>Next Steps: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C6C94E-713E-413D-8C7F-89BEE735A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073344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800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BB7541-5404-416E-A772-1827B37F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/>
              <a:t>References: 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A48B8E-A410-464E-A7E9-83365885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525458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578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5F8D4A-47A4-4F26-9BA0-7B43AD53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/>
              <a:t>Context: </a:t>
            </a:r>
            <a:endParaRPr lang="en-GB" sz="4800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DCB5F7A5-5563-4BFC-9452-A4786AA674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26176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867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4979-2EFE-4564-97E7-E280F9A7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Approach: </a:t>
            </a:r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02779A-71FA-4652-B81D-CF599E4207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64" r="17002" b="2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952E0BF-6D6F-4DFB-8A5D-AEF881328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962142"/>
              </p:ext>
            </p:extLst>
          </p:nvPr>
        </p:nvGraphicFramePr>
        <p:xfrm>
          <a:off x="762000" y="2279018"/>
          <a:ext cx="5314543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7661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6BC8A-2A81-473C-A334-C59B06C6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The importance of Background and Context:</a:t>
            </a:r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1626-6ACE-438A-853F-B82FAF20D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Mentees and coachees often experience challenges</a:t>
            </a:r>
            <a:r>
              <a:rPr lang="en-GB" sz="2000" dirty="0">
                <a:solidFill>
                  <a:schemeClr val="bg1"/>
                </a:solidFill>
              </a:rPr>
              <a:t> on their leadership journeys</a:t>
            </a:r>
            <a:r>
              <a:rPr lang="en-US" sz="2000" dirty="0">
                <a:solidFill>
                  <a:schemeClr val="bg1"/>
                </a:solidFill>
              </a:rPr>
              <a:t> for example: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Lack of self-efficacy</a:t>
            </a:r>
          </a:p>
          <a:p>
            <a:r>
              <a:rPr lang="en-US" sz="2000" dirty="0">
                <a:solidFill>
                  <a:schemeClr val="bg1"/>
                </a:solidFill>
              </a:rPr>
              <a:t>Racism</a:t>
            </a:r>
          </a:p>
          <a:p>
            <a:r>
              <a:rPr lang="en-US" sz="2000" dirty="0">
                <a:solidFill>
                  <a:schemeClr val="bg1"/>
                </a:solidFill>
              </a:rPr>
              <a:t>Limited opportunities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Lack of role models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Important in the mentoring and coaching to acknowledge that before we can move forward with in the coaching and mentoring conversation.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If not coaching and mentoring conversations tend to revert back to the trauma and experiences.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It needs to be fully acknowledged. </a:t>
            </a:r>
          </a:p>
        </p:txBody>
      </p:sp>
    </p:spTree>
    <p:extLst>
      <p:ext uri="{BB962C8B-B14F-4D97-AF65-F5344CB8AC3E}">
        <p14:creationId xmlns:p14="http://schemas.microsoft.com/office/powerpoint/2010/main" val="359732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DE4DFE-930B-411B-84F7-AC30D2D9F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/>
              <a:t>Due to the varying experiences of mentees/ coachees…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36CC81-0F6B-4077-9262-598A90279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16623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8641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5FA471-184A-4ACA-864D-44FC57C4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US" sz="4800"/>
              <a:t>Supervision: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61A9F1-8043-4DA9-A7D1-30936A7BE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084490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73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2CAF8-31E3-4F5F-AB0D-FC6E1621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Collaborative Professionalism (</a:t>
            </a:r>
            <a:r>
              <a:rPr lang="en-US" sz="4100" dirty="0">
                <a:solidFill>
                  <a:srgbClr val="FFFFFF"/>
                </a:solidFill>
              </a:rPr>
              <a:t>Fullan, 2016 and Hargreaves and O’Connor, 2018</a:t>
            </a: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88355EE-E22E-4C5B-978A-3C588A9CF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975392"/>
            <a:ext cx="6553545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8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FEB548-CACC-4915-BA3A-ECFAD4BE0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7DD617-02C2-4388-A86E-BAB7BD28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971532D-ED15-4EA1-8D74-8B9D49117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3E0E949-6174-47F4-871C-39B2BE7B4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A81FA79-0462-498C-A7A0-4F97CB9BD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B13F096-ACB3-4289-ADE9-7BCF5727C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2D1F89-7331-4DB6-9053-DE817E604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27D98C-AF53-420B-A7B6-DD5AA7D53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0B76EE-9601-45D1-815F-6B076D42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F5FB023-5222-4B9E-B6D1-A5040E4CE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EED21-38DA-46C2-93A3-F597C876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7EFB714-3172-4F11-BA4B-04073494A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783C632-F1E2-40EE-AFA0-EF8D52D67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0DE84-E4A8-4C12-97F1-AADA86FFB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A4FCEB1-CD0B-4966-8A9D-F458E4F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866B94-A099-49F6-A378-974CED7F5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103C908-3FF0-4A95-851C-DF3C650F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F400D3-D15B-4146-82E6-B2FC1194F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2F76C8-7CAD-4B72-BD0D-072D2AFA0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CEBAD8-9DE5-4790-9CD4-C384EB37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3B7B9BA-215A-4923-954F-3DAE9523A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013081-B23F-45CB-A45B-562B629AD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B8B11FB-E867-4638-B75F-B4B7DBDDB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BC84FC8-9600-4AE5-9E77-38E2363A3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14F95D-50D5-4B76-B347-91D1D76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85455D4-020C-4462-8A90-3B6434A50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8FD00B-9391-44C7-B593-87DFF5991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5"/>
            <a:ext cx="4948230" cy="5509815"/>
          </a:xfrm>
          <a:noFill/>
        </p:spPr>
        <p:txBody>
          <a:bodyPr anchor="t">
            <a:normAutofit/>
          </a:bodyPr>
          <a:lstStyle/>
          <a:p>
            <a:r>
              <a:rPr lang="en-US" sz="4800"/>
              <a:t>Impact:</a:t>
            </a:r>
            <a:endParaRPr lang="en-GB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049430-79F6-4175-A6B6-E8AF86AFF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149490"/>
              </p:ext>
            </p:extLst>
          </p:nvPr>
        </p:nvGraphicFramePr>
        <p:xfrm>
          <a:off x="5815855" y="546369"/>
          <a:ext cx="5508711" cy="550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674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CFEB548-CACC-4915-BA3A-ECFAD4BE0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7DD617-02C2-4388-A86E-BAB7BD28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971532D-ED15-4EA1-8D74-8B9D49117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3E0E949-6174-47F4-871C-39B2BE7B4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A81FA79-0462-498C-A7A0-4F97CB9BD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B13F096-ACB3-4289-ADE9-7BCF5727C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2D1F89-7331-4DB6-9053-DE817E604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27D98C-AF53-420B-A7B6-DD5AA7D53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0B76EE-9601-45D1-815F-6B076D42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F5FB023-5222-4B9E-B6D1-A5040E4CE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EED21-38DA-46C2-93A3-F597C876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7EFB714-3172-4F11-BA4B-04073494A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783C632-F1E2-40EE-AFA0-EF8D52D67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0DE84-E4A8-4C12-97F1-AADA86FFB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A4FCEB1-CD0B-4966-8A9D-F458E4F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866B94-A099-49F6-A378-974CED7F5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103C908-3FF0-4A95-851C-DF3C650F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F400D3-D15B-4146-82E6-B2FC1194F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2F76C8-7CAD-4B72-BD0D-072D2AFA0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CEBAD8-9DE5-4790-9CD4-C384EB37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3B7B9BA-215A-4923-954F-3DAE9523A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013081-B23F-45CB-A45B-562B629AD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B8B11FB-E867-4638-B75F-B4B7DBDDB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BC84FC8-9600-4AE5-9E77-38E2363A3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14F95D-50D5-4B76-B347-91D1D76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85455D4-020C-4462-8A90-3B6434A50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4FB699-D055-4431-A082-6427822E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5"/>
            <a:ext cx="4948230" cy="5509815"/>
          </a:xfrm>
          <a:noFill/>
        </p:spPr>
        <p:txBody>
          <a:bodyPr anchor="t">
            <a:normAutofit/>
          </a:bodyPr>
          <a:lstStyle/>
          <a:p>
            <a:r>
              <a:rPr lang="en-US" sz="4800"/>
              <a:t>Mentee perspectives: </a:t>
            </a:r>
            <a:endParaRPr lang="en-GB" sz="4800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C2E225A9-B22F-4247-89BE-0D3A3237C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908235"/>
              </p:ext>
            </p:extLst>
          </p:nvPr>
        </p:nvGraphicFramePr>
        <p:xfrm>
          <a:off x="5815855" y="546369"/>
          <a:ext cx="5508711" cy="550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45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632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BAME Developing Coaching and Mentoring Support</vt:lpstr>
      <vt:lpstr>Context: </vt:lpstr>
      <vt:lpstr>Approach: </vt:lpstr>
      <vt:lpstr>The importance of Background and Context:</vt:lpstr>
      <vt:lpstr>Due to the varying experiences of mentees/ coachees…</vt:lpstr>
      <vt:lpstr>Supervision:</vt:lpstr>
      <vt:lpstr>Collaborative Professionalism (Fullan, 2016 and Hargreaves and O’Connor, 2018) </vt:lpstr>
      <vt:lpstr>Impact:</vt:lpstr>
      <vt:lpstr>Mentee perspectives: </vt:lpstr>
      <vt:lpstr>Next Steps:</vt:lpstr>
      <vt:lpstr>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Coaching and Mentoring Support</dc:title>
  <dc:creator>Lizana Oberholzer</dc:creator>
  <cp:lastModifiedBy>Lizana Oberholzer</cp:lastModifiedBy>
  <cp:revision>6</cp:revision>
  <dcterms:created xsi:type="dcterms:W3CDTF">2021-06-11T08:14:19Z</dcterms:created>
  <dcterms:modified xsi:type="dcterms:W3CDTF">2021-06-11T11:33:01Z</dcterms:modified>
</cp:coreProperties>
</file>